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9" r:id="rId3"/>
    <p:sldId id="313" r:id="rId4"/>
    <p:sldId id="314" r:id="rId5"/>
    <p:sldId id="300" r:id="rId6"/>
    <p:sldId id="320" r:id="rId7"/>
    <p:sldId id="321" r:id="rId8"/>
    <p:sldId id="322" r:id="rId9"/>
    <p:sldId id="296" r:id="rId10"/>
    <p:sldId id="277" r:id="rId11"/>
    <p:sldId id="278" r:id="rId12"/>
    <p:sldId id="288" r:id="rId13"/>
    <p:sldId id="324" r:id="rId14"/>
    <p:sldId id="291" r:id="rId15"/>
    <p:sldId id="292" r:id="rId16"/>
    <p:sldId id="293" r:id="rId17"/>
    <p:sldId id="294" r:id="rId18"/>
    <p:sldId id="303"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1"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8F2668"/>
    <a:srgbClr val="FED639"/>
    <a:srgbClr val="713A8D"/>
    <a:srgbClr val="F65B94"/>
    <a:srgbClr val="0085CF"/>
    <a:srgbClr val="A0C6EA"/>
    <a:srgbClr val="F9690E"/>
    <a:srgbClr val="3F3F41"/>
    <a:srgbClr val="FFDE75"/>
    <a:srgbClr val="FB403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265" autoAdjust="0"/>
    <p:restoredTop sz="94660"/>
  </p:normalViewPr>
  <p:slideViewPr>
    <p:cSldViewPr snapToGrid="0">
      <p:cViewPr varScale="1">
        <p:scale>
          <a:sx n="65" d="100"/>
          <a:sy n="65" d="100"/>
        </p:scale>
        <p:origin x="888" y="4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commentAuthors" Target="commentAuthor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7"/>
    </mc:Choice>
    <mc:Fallback>
      <c:style val="7"/>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5"/>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spPr>
            <a:ln>
              <a:solidFill>
                <a:schemeClr val="bg1"/>
              </a:solidFill>
            </a:ln>
          </c:spPr>
          <c:dPt>
            <c:idx val="0"/>
            <c:bubble3D val="0"/>
            <c:spPr>
              <a:solidFill>
                <a:schemeClr val="accent1"/>
              </a:solidFill>
              <a:ln>
                <a:solidFill>
                  <a:schemeClr val="bg1"/>
                </a:solid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3"/>
              </a:solidFill>
              <a:ln>
                <a:solidFill>
                  <a:schemeClr val="bg1"/>
                </a:solid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5"/>
              </a:solidFill>
              <a:ln>
                <a:solidFill>
                  <a:schemeClr val="bg1"/>
                </a:solid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1">
                  <a:lumMod val="60000"/>
                </a:schemeClr>
              </a:solidFill>
              <a:ln>
                <a:solidFill>
                  <a:schemeClr val="bg1"/>
                </a:solid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8">
  <a:schemeClr val="accent5"/>
</cs:colorStyle>
</file>

<file path=ppt/charts/colors2.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0">
              <a:srgbClr val="FFC000">
                <a:lumMod val="98000"/>
              </a:srgbClr>
            </a:gs>
            <a:gs pos="58000">
              <a:srgbClr val="FED639">
                <a:lumMod val="100000"/>
              </a:srgbClr>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125" name="Group 124">
            <a:extLst>
              <a:ext uri="{FF2B5EF4-FFF2-40B4-BE49-F238E27FC236}">
                <a16:creationId xmlns:a16="http://schemas.microsoft.com/office/drawing/2014/main" id="{BDC92A1E-A62A-4E0D-839C-6F412DD76CE2}"/>
              </a:ext>
            </a:extLst>
          </p:cNvPr>
          <p:cNvGrpSpPr/>
          <p:nvPr userDrawn="1"/>
        </p:nvGrpSpPr>
        <p:grpSpPr>
          <a:xfrm>
            <a:off x="354065" y="2763057"/>
            <a:ext cx="511730" cy="437770"/>
            <a:chOff x="8418847" y="3420669"/>
            <a:chExt cx="1698253" cy="1452805"/>
          </a:xfrm>
          <a:solidFill>
            <a:schemeClr val="bg1"/>
          </a:solidFill>
        </p:grpSpPr>
        <p:sp>
          <p:nvSpPr>
            <p:cNvPr id="126" name="Star: 5 Points 125">
              <a:extLst>
                <a:ext uri="{FF2B5EF4-FFF2-40B4-BE49-F238E27FC236}">
                  <a16:creationId xmlns:a16="http://schemas.microsoft.com/office/drawing/2014/main" id="{4E438B09-8BDA-4FB0-9299-A944803EA835}"/>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7" name="Star: 5 Points 126">
              <a:extLst>
                <a:ext uri="{FF2B5EF4-FFF2-40B4-BE49-F238E27FC236}">
                  <a16:creationId xmlns:a16="http://schemas.microsoft.com/office/drawing/2014/main" id="{8F497F63-F241-4EA1-9B1A-EE9241D94D19}"/>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8" name="Star: 5 Points 127">
              <a:extLst>
                <a:ext uri="{FF2B5EF4-FFF2-40B4-BE49-F238E27FC236}">
                  <a16:creationId xmlns:a16="http://schemas.microsoft.com/office/drawing/2014/main" id="{D122332E-36C1-485D-A8BF-9A95569AFE6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29" name="Star: 5 Points 128">
              <a:extLst>
                <a:ext uri="{FF2B5EF4-FFF2-40B4-BE49-F238E27FC236}">
                  <a16:creationId xmlns:a16="http://schemas.microsoft.com/office/drawing/2014/main" id="{3A597943-6885-42BE-A654-A1DCB182292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64" name="Group 63">
            <a:extLst>
              <a:ext uri="{FF2B5EF4-FFF2-40B4-BE49-F238E27FC236}">
                <a16:creationId xmlns:a16="http://schemas.microsoft.com/office/drawing/2014/main" id="{B7D984FC-D21C-4A44-B960-CD71530D7E7D}"/>
              </a:ext>
            </a:extLst>
          </p:cNvPr>
          <p:cNvGrpSpPr/>
          <p:nvPr userDrawn="1"/>
        </p:nvGrpSpPr>
        <p:grpSpPr>
          <a:xfrm>
            <a:off x="-253688" y="-349098"/>
            <a:ext cx="12698726" cy="7734711"/>
            <a:chOff x="-253688" y="-349098"/>
            <a:chExt cx="12698726" cy="7734711"/>
          </a:xfrm>
          <a:solidFill>
            <a:schemeClr val="bg1"/>
          </a:solidFill>
        </p:grpSpPr>
        <p:sp>
          <p:nvSpPr>
            <p:cNvPr id="66" name="Isosceles Triangle 65">
              <a:extLst>
                <a:ext uri="{FF2B5EF4-FFF2-40B4-BE49-F238E27FC236}">
                  <a16:creationId xmlns:a16="http://schemas.microsoft.com/office/drawing/2014/main" id="{AA19FDFB-5D13-40E3-99E5-833DDCC625FA}"/>
                </a:ext>
              </a:extLst>
            </p:cNvPr>
            <p:cNvSpPr/>
            <p:nvPr/>
          </p:nvSpPr>
          <p:spPr>
            <a:xfrm>
              <a:off x="5990490" y="59353"/>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7" name="Isosceles Triangle 66">
              <a:extLst>
                <a:ext uri="{FF2B5EF4-FFF2-40B4-BE49-F238E27FC236}">
                  <a16:creationId xmlns:a16="http://schemas.microsoft.com/office/drawing/2014/main" id="{1435C24A-BAC1-44A8-B834-8A5B79F892C0}"/>
                </a:ext>
              </a:extLst>
            </p:cNvPr>
            <p:cNvSpPr/>
            <p:nvPr/>
          </p:nvSpPr>
          <p:spPr>
            <a:xfrm rot="5400000">
              <a:off x="9048847" y="443838"/>
              <a:ext cx="190301" cy="6096003"/>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8" name="Isosceles Triangle 67">
              <a:extLst>
                <a:ext uri="{FF2B5EF4-FFF2-40B4-BE49-F238E27FC236}">
                  <a16:creationId xmlns:a16="http://schemas.microsoft.com/office/drawing/2014/main" id="{DC626D1E-70F7-48B4-8645-C6D0E816DAEF}"/>
                </a:ext>
              </a:extLst>
            </p:cNvPr>
            <p:cNvSpPr/>
            <p:nvPr/>
          </p:nvSpPr>
          <p:spPr>
            <a:xfrm rot="16200000" flipH="1">
              <a:off x="2980070" y="427038"/>
              <a:ext cx="135858" cy="6095997"/>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9" name="Isosceles Triangle 68">
              <a:extLst>
                <a:ext uri="{FF2B5EF4-FFF2-40B4-BE49-F238E27FC236}">
                  <a16:creationId xmlns:a16="http://schemas.microsoft.com/office/drawing/2014/main" id="{A8DEC3CD-A59E-4AC5-BEA9-EE3E3E318927}"/>
                </a:ext>
              </a:extLst>
            </p:cNvPr>
            <p:cNvSpPr/>
            <p:nvPr/>
          </p:nvSpPr>
          <p:spPr>
            <a:xfrm flipV="1">
              <a:off x="5990490" y="3457058"/>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0" name="Isosceles Triangle 69">
              <a:extLst>
                <a:ext uri="{FF2B5EF4-FFF2-40B4-BE49-F238E27FC236}">
                  <a16:creationId xmlns:a16="http://schemas.microsoft.com/office/drawing/2014/main" id="{895ED707-AC65-4B26-BD91-289820664B00}"/>
                </a:ext>
              </a:extLst>
            </p:cNvPr>
            <p:cNvSpPr/>
            <p:nvPr/>
          </p:nvSpPr>
          <p:spPr>
            <a:xfrm rot="1339875">
              <a:off x="6709017" y="208692"/>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1" name="Isosceles Triangle 70">
              <a:extLst>
                <a:ext uri="{FF2B5EF4-FFF2-40B4-BE49-F238E27FC236}">
                  <a16:creationId xmlns:a16="http://schemas.microsoft.com/office/drawing/2014/main" id="{77E45436-485A-4305-98AE-9E20B789CAA0}"/>
                </a:ext>
              </a:extLst>
            </p:cNvPr>
            <p:cNvSpPr/>
            <p:nvPr/>
          </p:nvSpPr>
          <p:spPr>
            <a:xfrm rot="20260125" flipH="1">
              <a:off x="5270680"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2" name="Group 71">
              <a:extLst>
                <a:ext uri="{FF2B5EF4-FFF2-40B4-BE49-F238E27FC236}">
                  <a16:creationId xmlns:a16="http://schemas.microsoft.com/office/drawing/2014/main" id="{5223D500-BE9E-41BE-8623-3B860450C750}"/>
                </a:ext>
              </a:extLst>
            </p:cNvPr>
            <p:cNvGrpSpPr/>
            <p:nvPr/>
          </p:nvGrpSpPr>
          <p:grpSpPr>
            <a:xfrm flipV="1">
              <a:off x="5302700" y="3472759"/>
              <a:ext cx="1586590" cy="3431078"/>
              <a:chOff x="5441059" y="322900"/>
              <a:chExt cx="1586590" cy="3431078"/>
            </a:xfrm>
            <a:grpFill/>
          </p:grpSpPr>
          <p:sp>
            <p:nvSpPr>
              <p:cNvPr id="107" name="Isosceles Triangle 106">
                <a:extLst>
                  <a:ext uri="{FF2B5EF4-FFF2-40B4-BE49-F238E27FC236}">
                    <a16:creationId xmlns:a16="http://schemas.microsoft.com/office/drawing/2014/main" id="{65CDFC6D-EC68-4964-AE4D-0C7DA186D87F}"/>
                  </a:ext>
                </a:extLst>
              </p:cNvPr>
              <p:cNvSpPr/>
              <p:nvPr/>
            </p:nvSpPr>
            <p:spPr>
              <a:xfrm rot="1339875">
                <a:off x="6861417" y="346578"/>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8" name="Isosceles Triangle 107">
                <a:extLst>
                  <a:ext uri="{FF2B5EF4-FFF2-40B4-BE49-F238E27FC236}">
                    <a16:creationId xmlns:a16="http://schemas.microsoft.com/office/drawing/2014/main" id="{3DE5208C-8420-4487-8FD7-0C89413AC5D5}"/>
                  </a:ext>
                </a:extLst>
              </p:cNvPr>
              <p:cNvSpPr/>
              <p:nvPr/>
            </p:nvSpPr>
            <p:spPr>
              <a:xfrm rot="20260125" flipH="1">
                <a:off x="5441059" y="322900"/>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3" name="Isosceles Triangle 72">
              <a:extLst>
                <a:ext uri="{FF2B5EF4-FFF2-40B4-BE49-F238E27FC236}">
                  <a16:creationId xmlns:a16="http://schemas.microsoft.com/office/drawing/2014/main" id="{333A4001-276B-4F93-82B5-2C40DC6A4BBE}"/>
                </a:ext>
              </a:extLst>
            </p:cNvPr>
            <p:cNvSpPr/>
            <p:nvPr/>
          </p:nvSpPr>
          <p:spPr>
            <a:xfrm rot="18556427" flipH="1">
              <a:off x="3855450" y="-825400"/>
              <a:ext cx="10608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4" name="Isosceles Triangle 73">
              <a:extLst>
                <a:ext uri="{FF2B5EF4-FFF2-40B4-BE49-F238E27FC236}">
                  <a16:creationId xmlns:a16="http://schemas.microsoft.com/office/drawing/2014/main" id="{D1893ECA-45A4-4A75-9FFC-2BE57AAFB3E6}"/>
                </a:ext>
              </a:extLst>
            </p:cNvPr>
            <p:cNvSpPr/>
            <p:nvPr/>
          </p:nvSpPr>
          <p:spPr>
            <a:xfrm rot="3043573">
              <a:off x="8200360" y="-830289"/>
              <a:ext cx="91506"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5" name="Group 74">
              <a:extLst>
                <a:ext uri="{FF2B5EF4-FFF2-40B4-BE49-F238E27FC236}">
                  <a16:creationId xmlns:a16="http://schemas.microsoft.com/office/drawing/2014/main" id="{76D35D70-DF42-4895-8473-E4231F701CB3}"/>
                </a:ext>
              </a:extLst>
            </p:cNvPr>
            <p:cNvGrpSpPr/>
            <p:nvPr/>
          </p:nvGrpSpPr>
          <p:grpSpPr>
            <a:xfrm flipV="1">
              <a:off x="1273650" y="5101128"/>
              <a:ext cx="9644692" cy="186453"/>
              <a:chOff x="1412008" y="1880764"/>
              <a:chExt cx="9644692" cy="186453"/>
            </a:xfrm>
            <a:grpFill/>
          </p:grpSpPr>
          <p:sp>
            <p:nvSpPr>
              <p:cNvPr id="105" name="Isosceles Triangle 104">
                <a:extLst>
                  <a:ext uri="{FF2B5EF4-FFF2-40B4-BE49-F238E27FC236}">
                    <a16:creationId xmlns:a16="http://schemas.microsoft.com/office/drawing/2014/main" id="{6DFA71A6-1C0A-4407-A505-DF6DB1347089}"/>
                  </a:ext>
                </a:extLst>
              </p:cNvPr>
              <p:cNvSpPr/>
              <p:nvPr/>
            </p:nvSpPr>
            <p:spPr>
              <a:xfrm rot="18556427" flipH="1">
                <a:off x="3994318" y="-701546"/>
                <a:ext cx="17983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6" name="Isosceles Triangle 105">
                <a:extLst>
                  <a:ext uri="{FF2B5EF4-FFF2-40B4-BE49-F238E27FC236}">
                    <a16:creationId xmlns:a16="http://schemas.microsoft.com/office/drawing/2014/main" id="{4C81957B-B2CB-4A2C-AB0A-77DE8068EBD4}"/>
                  </a:ext>
                </a:extLst>
              </p:cNvPr>
              <p:cNvSpPr/>
              <p:nvPr/>
            </p:nvSpPr>
            <p:spPr>
              <a:xfrm rot="3043573">
                <a:off x="8294552" y="-694931"/>
                <a:ext cx="17983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6" name="Isosceles Triangle 75">
              <a:extLst>
                <a:ext uri="{FF2B5EF4-FFF2-40B4-BE49-F238E27FC236}">
                  <a16:creationId xmlns:a16="http://schemas.microsoft.com/office/drawing/2014/main" id="{212637BC-FC60-405B-80F1-7E9E93E49EE3}"/>
                </a:ext>
              </a:extLst>
            </p:cNvPr>
            <p:cNvSpPr/>
            <p:nvPr/>
          </p:nvSpPr>
          <p:spPr>
            <a:xfrm rot="18021684">
              <a:off x="3060773" y="-14820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7" name="Isosceles Triangle 76">
              <a:extLst>
                <a:ext uri="{FF2B5EF4-FFF2-40B4-BE49-F238E27FC236}">
                  <a16:creationId xmlns:a16="http://schemas.microsoft.com/office/drawing/2014/main" id="{98692CB1-6600-4725-B936-14F558F13FB8}"/>
                </a:ext>
              </a:extLst>
            </p:cNvPr>
            <p:cNvSpPr/>
            <p:nvPr/>
          </p:nvSpPr>
          <p:spPr>
            <a:xfrm rot="3578316" flipH="1">
              <a:off x="9034241" y="-15194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8" name="Group 77">
              <a:extLst>
                <a:ext uri="{FF2B5EF4-FFF2-40B4-BE49-F238E27FC236}">
                  <a16:creationId xmlns:a16="http://schemas.microsoft.com/office/drawing/2014/main" id="{A2F6CB93-F430-49F6-B9BE-E003B30DAD5F}"/>
                </a:ext>
              </a:extLst>
            </p:cNvPr>
            <p:cNvGrpSpPr/>
            <p:nvPr/>
          </p:nvGrpSpPr>
          <p:grpSpPr>
            <a:xfrm flipV="1">
              <a:off x="-253046" y="5085560"/>
              <a:ext cx="12698084" cy="133043"/>
              <a:chOff x="-101288" y="1947443"/>
              <a:chExt cx="12698084" cy="133043"/>
            </a:xfrm>
            <a:grpFill/>
          </p:grpSpPr>
          <p:sp>
            <p:nvSpPr>
              <p:cNvPr id="103" name="Isosceles Triangle 102">
                <a:extLst>
                  <a:ext uri="{FF2B5EF4-FFF2-40B4-BE49-F238E27FC236}">
                    <a16:creationId xmlns:a16="http://schemas.microsoft.com/office/drawing/2014/main" id="{ACBEDF65-30E6-4EC0-B898-AE6013A8F514}"/>
                  </a:ext>
                </a:extLst>
              </p:cNvPr>
              <p:cNvSpPr/>
              <p:nvPr/>
            </p:nvSpPr>
            <p:spPr>
              <a:xfrm rot="18021684">
                <a:off x="3213173" y="-13296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4" name="Isosceles Triangle 103">
                <a:extLst>
                  <a:ext uri="{FF2B5EF4-FFF2-40B4-BE49-F238E27FC236}">
                    <a16:creationId xmlns:a16="http://schemas.microsoft.com/office/drawing/2014/main" id="{4C5A9FD6-F22A-4553-A76B-E4B5A7E1DB61}"/>
                  </a:ext>
                </a:extLst>
              </p:cNvPr>
              <p:cNvSpPr/>
              <p:nvPr/>
            </p:nvSpPr>
            <p:spPr>
              <a:xfrm rot="3578316" flipH="1">
                <a:off x="9186641" y="-13670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9" name="Isosceles Triangle 78">
              <a:extLst>
                <a:ext uri="{FF2B5EF4-FFF2-40B4-BE49-F238E27FC236}">
                  <a16:creationId xmlns:a16="http://schemas.microsoft.com/office/drawing/2014/main" id="{C967A3C6-10B6-43B7-9248-78C7B5B77B5E}"/>
                </a:ext>
              </a:extLst>
            </p:cNvPr>
            <p:cNvSpPr/>
            <p:nvPr/>
          </p:nvSpPr>
          <p:spPr>
            <a:xfrm rot="19084313" flipH="1">
              <a:off x="4414423" y="-349098"/>
              <a:ext cx="158059" cy="4471752"/>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0" name="Isosceles Triangle 79">
              <a:extLst>
                <a:ext uri="{FF2B5EF4-FFF2-40B4-BE49-F238E27FC236}">
                  <a16:creationId xmlns:a16="http://schemas.microsoft.com/office/drawing/2014/main" id="{6D55A5B5-6991-4E57-9DE3-985C336298FE}"/>
                </a:ext>
              </a:extLst>
            </p:cNvPr>
            <p:cNvSpPr/>
            <p:nvPr/>
          </p:nvSpPr>
          <p:spPr>
            <a:xfrm rot="2623071">
              <a:off x="7625515" y="-2669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1" name="Group 80">
              <a:extLst>
                <a:ext uri="{FF2B5EF4-FFF2-40B4-BE49-F238E27FC236}">
                  <a16:creationId xmlns:a16="http://schemas.microsoft.com/office/drawing/2014/main" id="{905478B8-99C0-47F7-BF6B-28CCC7624221}"/>
                </a:ext>
              </a:extLst>
            </p:cNvPr>
            <p:cNvGrpSpPr/>
            <p:nvPr/>
          </p:nvGrpSpPr>
          <p:grpSpPr>
            <a:xfrm flipV="1">
              <a:off x="4414141" y="3107350"/>
              <a:ext cx="3391675" cy="4278263"/>
              <a:chOff x="4513172" y="-158672"/>
              <a:chExt cx="3391675" cy="4278263"/>
            </a:xfrm>
            <a:grpFill/>
          </p:grpSpPr>
          <p:sp>
            <p:nvSpPr>
              <p:cNvPr id="101" name="Isosceles Triangle 100">
                <a:extLst>
                  <a:ext uri="{FF2B5EF4-FFF2-40B4-BE49-F238E27FC236}">
                    <a16:creationId xmlns:a16="http://schemas.microsoft.com/office/drawing/2014/main" id="{B770194B-10E8-485D-85C5-1ECFCC64F997}"/>
                  </a:ext>
                </a:extLst>
              </p:cNvPr>
              <p:cNvSpPr/>
              <p:nvPr/>
            </p:nvSpPr>
            <p:spPr>
              <a:xfrm rot="18976929" flipH="1">
                <a:off x="4513172" y="-15867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2" name="Isosceles Triangle 101">
                <a:extLst>
                  <a:ext uri="{FF2B5EF4-FFF2-40B4-BE49-F238E27FC236}">
                    <a16:creationId xmlns:a16="http://schemas.microsoft.com/office/drawing/2014/main" id="{EC3485AC-1E7A-4C3F-BFFE-07BFA2B6CC71}"/>
                  </a:ext>
                </a:extLst>
              </p:cNvPr>
              <p:cNvSpPr/>
              <p:nvPr/>
            </p:nvSpPr>
            <p:spPr>
              <a:xfrm rot="2623071">
                <a:off x="7777915" y="-1145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2" name="Isosceles Triangle 81">
              <a:extLst>
                <a:ext uri="{FF2B5EF4-FFF2-40B4-BE49-F238E27FC236}">
                  <a16:creationId xmlns:a16="http://schemas.microsoft.com/office/drawing/2014/main" id="{7D8E2025-FBEB-4AAA-8B76-2ABCCA84535F}"/>
                </a:ext>
              </a:extLst>
            </p:cNvPr>
            <p:cNvSpPr/>
            <p:nvPr/>
          </p:nvSpPr>
          <p:spPr>
            <a:xfrm rot="19617775" flipH="1">
              <a:off x="4978447" y="-86458"/>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3" name="Isosceles Triangle 82">
              <a:extLst>
                <a:ext uri="{FF2B5EF4-FFF2-40B4-BE49-F238E27FC236}">
                  <a16:creationId xmlns:a16="http://schemas.microsoft.com/office/drawing/2014/main" id="{E89D4D40-D33F-4A61-A85D-74BF6131E13F}"/>
                </a:ext>
              </a:extLst>
            </p:cNvPr>
            <p:cNvSpPr/>
            <p:nvPr/>
          </p:nvSpPr>
          <p:spPr>
            <a:xfrm rot="1982225">
              <a:off x="7090864" y="-21402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4" name="Group 83">
              <a:extLst>
                <a:ext uri="{FF2B5EF4-FFF2-40B4-BE49-F238E27FC236}">
                  <a16:creationId xmlns:a16="http://schemas.microsoft.com/office/drawing/2014/main" id="{F54863E1-4BA8-40BC-98B2-E8DC7D252D52}"/>
                </a:ext>
              </a:extLst>
            </p:cNvPr>
            <p:cNvGrpSpPr/>
            <p:nvPr/>
          </p:nvGrpSpPr>
          <p:grpSpPr>
            <a:xfrm flipV="1">
              <a:off x="4998630" y="2952548"/>
              <a:ext cx="2239349" cy="4361718"/>
              <a:chOff x="5130847" y="-61622"/>
              <a:chExt cx="2239349" cy="4361718"/>
            </a:xfrm>
            <a:grpFill/>
          </p:grpSpPr>
          <p:sp>
            <p:nvSpPr>
              <p:cNvPr id="99" name="Isosceles Triangle 98">
                <a:extLst>
                  <a:ext uri="{FF2B5EF4-FFF2-40B4-BE49-F238E27FC236}">
                    <a16:creationId xmlns:a16="http://schemas.microsoft.com/office/drawing/2014/main" id="{597692E4-E6FE-4159-91AB-C29CD0B072E7}"/>
                  </a:ext>
                </a:extLst>
              </p:cNvPr>
              <p:cNvSpPr/>
              <p:nvPr/>
            </p:nvSpPr>
            <p:spPr>
              <a:xfrm rot="19617775" flipH="1">
                <a:off x="5130847" y="6594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0" name="Isosceles Triangle 99">
                <a:extLst>
                  <a:ext uri="{FF2B5EF4-FFF2-40B4-BE49-F238E27FC236}">
                    <a16:creationId xmlns:a16="http://schemas.microsoft.com/office/drawing/2014/main" id="{BB59AD41-9F9E-46B7-BF0C-DF3BA97D80D0}"/>
                  </a:ext>
                </a:extLst>
              </p:cNvPr>
              <p:cNvSpPr/>
              <p:nvPr/>
            </p:nvSpPr>
            <p:spPr>
              <a:xfrm rot="1982225">
                <a:off x="7243264" y="-6162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5" name="Isosceles Triangle 84">
              <a:extLst>
                <a:ext uri="{FF2B5EF4-FFF2-40B4-BE49-F238E27FC236}">
                  <a16:creationId xmlns:a16="http://schemas.microsoft.com/office/drawing/2014/main" id="{DA15B470-EE03-48AF-A9BE-9E19BA08E9AF}"/>
                </a:ext>
              </a:extLst>
            </p:cNvPr>
            <p:cNvSpPr/>
            <p:nvPr/>
          </p:nvSpPr>
          <p:spPr>
            <a:xfrm rot="20995509" flipH="1">
              <a:off x="5686151" y="8703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6" name="Isosceles Triangle 85">
              <a:extLst>
                <a:ext uri="{FF2B5EF4-FFF2-40B4-BE49-F238E27FC236}">
                  <a16:creationId xmlns:a16="http://schemas.microsoft.com/office/drawing/2014/main" id="{0D2D93B3-CE4C-459F-BC4D-5CBE7E6B9209}"/>
                </a:ext>
              </a:extLst>
            </p:cNvPr>
            <p:cNvSpPr/>
            <p:nvPr/>
          </p:nvSpPr>
          <p:spPr>
            <a:xfrm rot="604491">
              <a:off x="6418423" y="7941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7" name="Group 86">
              <a:extLst>
                <a:ext uri="{FF2B5EF4-FFF2-40B4-BE49-F238E27FC236}">
                  <a16:creationId xmlns:a16="http://schemas.microsoft.com/office/drawing/2014/main" id="{3C59822A-ACCC-4017-A54B-8D7E01195857}"/>
                </a:ext>
              </a:extLst>
            </p:cNvPr>
            <p:cNvGrpSpPr/>
            <p:nvPr/>
          </p:nvGrpSpPr>
          <p:grpSpPr>
            <a:xfrm flipV="1">
              <a:off x="5694551" y="3265070"/>
              <a:ext cx="876772" cy="3513946"/>
              <a:chOff x="5838551" y="231813"/>
              <a:chExt cx="876772" cy="3513946"/>
            </a:xfrm>
            <a:grpFill/>
          </p:grpSpPr>
          <p:sp>
            <p:nvSpPr>
              <p:cNvPr id="97" name="Isosceles Triangle 96">
                <a:extLst>
                  <a:ext uri="{FF2B5EF4-FFF2-40B4-BE49-F238E27FC236}">
                    <a16:creationId xmlns:a16="http://schemas.microsoft.com/office/drawing/2014/main" id="{66431595-E8F0-4C69-8978-D65251F52912}"/>
                  </a:ext>
                </a:extLst>
              </p:cNvPr>
              <p:cNvSpPr/>
              <p:nvPr/>
            </p:nvSpPr>
            <p:spPr>
              <a:xfrm rot="20995509" flipH="1">
                <a:off x="5838551" y="23943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8" name="Isosceles Triangle 97">
                <a:extLst>
                  <a:ext uri="{FF2B5EF4-FFF2-40B4-BE49-F238E27FC236}">
                    <a16:creationId xmlns:a16="http://schemas.microsoft.com/office/drawing/2014/main" id="{0AF74010-C3C1-48BF-B755-EF3380809061}"/>
                  </a:ext>
                </a:extLst>
              </p:cNvPr>
              <p:cNvSpPr/>
              <p:nvPr/>
            </p:nvSpPr>
            <p:spPr>
              <a:xfrm rot="604491">
                <a:off x="6570823" y="23181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8" name="Isosceles Triangle 87">
              <a:extLst>
                <a:ext uri="{FF2B5EF4-FFF2-40B4-BE49-F238E27FC236}">
                  <a16:creationId xmlns:a16="http://schemas.microsoft.com/office/drawing/2014/main" id="{BC248263-DAD1-4A33-B435-BD2F5E822A5E}"/>
                </a:ext>
              </a:extLst>
            </p:cNvPr>
            <p:cNvSpPr/>
            <p:nvPr/>
          </p:nvSpPr>
          <p:spPr>
            <a:xfrm rot="17447042" flipH="1">
              <a:off x="2956545" y="-642054"/>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9" name="Isosceles Triangle 88">
              <a:extLst>
                <a:ext uri="{FF2B5EF4-FFF2-40B4-BE49-F238E27FC236}">
                  <a16:creationId xmlns:a16="http://schemas.microsoft.com/office/drawing/2014/main" id="{8B77833E-C8BE-4100-86A6-A4BE4750C27C}"/>
                </a:ext>
              </a:extLst>
            </p:cNvPr>
            <p:cNvSpPr/>
            <p:nvPr/>
          </p:nvSpPr>
          <p:spPr>
            <a:xfrm rot="4152958">
              <a:off x="9088187" y="-662323"/>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90" name="Group 89">
              <a:extLst>
                <a:ext uri="{FF2B5EF4-FFF2-40B4-BE49-F238E27FC236}">
                  <a16:creationId xmlns:a16="http://schemas.microsoft.com/office/drawing/2014/main" id="{6FBCBA10-A5CB-44D1-8EA6-CF0BC433C1CE}"/>
                </a:ext>
              </a:extLst>
            </p:cNvPr>
            <p:cNvGrpSpPr/>
            <p:nvPr/>
          </p:nvGrpSpPr>
          <p:grpSpPr>
            <a:xfrm flipV="1">
              <a:off x="-23703" y="4540020"/>
              <a:ext cx="12246480" cy="158067"/>
              <a:chOff x="120425" y="2478597"/>
              <a:chExt cx="12246480" cy="158067"/>
            </a:xfrm>
            <a:grpFill/>
          </p:grpSpPr>
          <p:sp>
            <p:nvSpPr>
              <p:cNvPr id="95" name="Isosceles Triangle 94">
                <a:extLst>
                  <a:ext uri="{FF2B5EF4-FFF2-40B4-BE49-F238E27FC236}">
                    <a16:creationId xmlns:a16="http://schemas.microsoft.com/office/drawing/2014/main" id="{E65AC103-05B6-4640-A2D1-1BF209DDD321}"/>
                  </a:ext>
                </a:extLst>
              </p:cNvPr>
              <p:cNvSpPr/>
              <p:nvPr/>
            </p:nvSpPr>
            <p:spPr>
              <a:xfrm rot="17447042" flipH="1">
                <a:off x="3108945" y="-489654"/>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6" name="Isosceles Triangle 95">
                <a:extLst>
                  <a:ext uri="{FF2B5EF4-FFF2-40B4-BE49-F238E27FC236}">
                    <a16:creationId xmlns:a16="http://schemas.microsoft.com/office/drawing/2014/main" id="{119B6F66-A1A0-4850-AF2C-3760ABF948DC}"/>
                  </a:ext>
                </a:extLst>
              </p:cNvPr>
              <p:cNvSpPr/>
              <p:nvPr/>
            </p:nvSpPr>
            <p:spPr>
              <a:xfrm rot="4152958">
                <a:off x="9240587" y="-509923"/>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91" name="Isosceles Triangle 90">
              <a:extLst>
                <a:ext uri="{FF2B5EF4-FFF2-40B4-BE49-F238E27FC236}">
                  <a16:creationId xmlns:a16="http://schemas.microsoft.com/office/drawing/2014/main" id="{4A15C4AE-191D-4590-BCA5-7490A69B3D9E}"/>
                </a:ext>
              </a:extLst>
            </p:cNvPr>
            <p:cNvSpPr/>
            <p:nvPr/>
          </p:nvSpPr>
          <p:spPr>
            <a:xfrm rot="16908956" flipH="1">
              <a:off x="2874659" y="-15751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2" name="Isosceles Triangle 91">
              <a:extLst>
                <a:ext uri="{FF2B5EF4-FFF2-40B4-BE49-F238E27FC236}">
                  <a16:creationId xmlns:a16="http://schemas.microsoft.com/office/drawing/2014/main" id="{22CAB67A-1BBB-477A-9BF5-D76579ACA6C2}"/>
                </a:ext>
              </a:extLst>
            </p:cNvPr>
            <p:cNvSpPr/>
            <p:nvPr/>
          </p:nvSpPr>
          <p:spPr>
            <a:xfrm rot="4691044">
              <a:off x="8978881" y="-150998"/>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3" name="Isosceles Triangle 92">
              <a:extLst>
                <a:ext uri="{FF2B5EF4-FFF2-40B4-BE49-F238E27FC236}">
                  <a16:creationId xmlns:a16="http://schemas.microsoft.com/office/drawing/2014/main" id="{2DBD1275-0370-49CA-91B3-3252CE9CA067}"/>
                </a:ext>
              </a:extLst>
            </p:cNvPr>
            <p:cNvSpPr/>
            <p:nvPr/>
          </p:nvSpPr>
          <p:spPr>
            <a:xfrm rot="15769415" flipH="1">
              <a:off x="3029078" y="793450"/>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4" name="Isosceles Triangle 93">
              <a:extLst>
                <a:ext uri="{FF2B5EF4-FFF2-40B4-BE49-F238E27FC236}">
                  <a16:creationId xmlns:a16="http://schemas.microsoft.com/office/drawing/2014/main" id="{628012DB-9822-4083-ADCE-3BCC15FFB316}"/>
                </a:ext>
              </a:extLst>
            </p:cNvPr>
            <p:cNvSpPr/>
            <p:nvPr/>
          </p:nvSpPr>
          <p:spPr>
            <a:xfrm rot="5830585">
              <a:off x="9088715" y="858676"/>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09" name="Isosceles Triangle 108">
            <a:extLst>
              <a:ext uri="{FF2B5EF4-FFF2-40B4-BE49-F238E27FC236}">
                <a16:creationId xmlns:a16="http://schemas.microsoft.com/office/drawing/2014/main" id="{B5F68F62-2FBF-42A9-BACE-3EDA699809F9}"/>
              </a:ext>
            </a:extLst>
          </p:cNvPr>
          <p:cNvSpPr/>
          <p:nvPr userDrawn="1"/>
        </p:nvSpPr>
        <p:spPr>
          <a:xfrm rot="208142">
            <a:off x="4222651" y="4937595"/>
            <a:ext cx="1165542" cy="380580"/>
          </a:xfrm>
          <a:prstGeom prst="triangle">
            <a:avLst>
              <a:gd name="adj" fmla="val 50885"/>
            </a:avLst>
          </a:prstGeom>
          <a:solidFill>
            <a:srgbClr val="8F266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0" name="Isosceles Triangle 109">
            <a:extLst>
              <a:ext uri="{FF2B5EF4-FFF2-40B4-BE49-F238E27FC236}">
                <a16:creationId xmlns:a16="http://schemas.microsoft.com/office/drawing/2014/main" id="{F9997F06-444E-44DF-95DB-97136D1D369F}"/>
              </a:ext>
            </a:extLst>
          </p:cNvPr>
          <p:cNvSpPr/>
          <p:nvPr userDrawn="1"/>
        </p:nvSpPr>
        <p:spPr>
          <a:xfrm rot="10445682">
            <a:off x="6964623" y="1771748"/>
            <a:ext cx="1165542" cy="380580"/>
          </a:xfrm>
          <a:prstGeom prst="triangle">
            <a:avLst>
              <a:gd name="adj" fmla="val 86221"/>
            </a:avLst>
          </a:prstGeom>
          <a:solidFill>
            <a:srgbClr val="8F266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1" name="Oval 110">
            <a:extLst>
              <a:ext uri="{FF2B5EF4-FFF2-40B4-BE49-F238E27FC236}">
                <a16:creationId xmlns:a16="http://schemas.microsoft.com/office/drawing/2014/main" id="{DFA3A48C-445B-44E2-8BA7-BC2072C9B8DB}"/>
              </a:ext>
            </a:extLst>
          </p:cNvPr>
          <p:cNvSpPr/>
          <p:nvPr userDrawn="1"/>
        </p:nvSpPr>
        <p:spPr>
          <a:xfrm>
            <a:off x="3953651" y="1460724"/>
            <a:ext cx="4291149" cy="4291149"/>
          </a:xfrm>
          <a:prstGeom prst="ellipse">
            <a:avLst/>
          </a:prstGeom>
          <a:gradFill>
            <a:gsLst>
              <a:gs pos="25000">
                <a:srgbClr val="0085CF"/>
              </a:gs>
              <a:gs pos="100000">
                <a:srgbClr val="00B0F0">
                  <a:lumMod val="73000"/>
                  <a:lumOff val="27000"/>
                </a:srgbClr>
              </a:gs>
            </a:gsLst>
            <a:lin ang="5400000" scaled="1"/>
          </a:gradFill>
          <a:ln>
            <a:noFill/>
          </a:ln>
          <a:effectLst>
            <a:outerShdw blurRad="190500" sx="102000" sy="102000" algn="ctr"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2" name="Partial Circle 111">
            <a:extLst>
              <a:ext uri="{FF2B5EF4-FFF2-40B4-BE49-F238E27FC236}">
                <a16:creationId xmlns:a16="http://schemas.microsoft.com/office/drawing/2014/main" id="{0E163E91-6B05-4A7F-8CDD-22C29109EC31}"/>
              </a:ext>
            </a:extLst>
          </p:cNvPr>
          <p:cNvSpPr/>
          <p:nvPr userDrawn="1"/>
        </p:nvSpPr>
        <p:spPr>
          <a:xfrm>
            <a:off x="3953651" y="1460724"/>
            <a:ext cx="4291149" cy="4291149"/>
          </a:xfrm>
          <a:prstGeom prst="pie">
            <a:avLst>
              <a:gd name="adj1" fmla="val 10370472"/>
              <a:gd name="adj2" fmla="val 17216525"/>
            </a:avLst>
          </a:prstGeom>
          <a:solidFill>
            <a:srgbClr val="A0C6E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4" name="Oval 113">
            <a:extLst>
              <a:ext uri="{FF2B5EF4-FFF2-40B4-BE49-F238E27FC236}">
                <a16:creationId xmlns:a16="http://schemas.microsoft.com/office/drawing/2014/main" id="{56607050-C44D-4DB2-B385-28D4EE8D0404}"/>
              </a:ext>
            </a:extLst>
          </p:cNvPr>
          <p:cNvSpPr/>
          <p:nvPr userDrawn="1"/>
        </p:nvSpPr>
        <p:spPr>
          <a:xfrm>
            <a:off x="4255658" y="1787977"/>
            <a:ext cx="3670412" cy="3670412"/>
          </a:xfrm>
          <a:prstGeom prst="ellipse">
            <a:avLst/>
          </a:prstGeom>
          <a:solidFill>
            <a:schemeClr val="bg1"/>
          </a:solidFill>
          <a:ln>
            <a:noFill/>
          </a:ln>
          <a:effectLst>
            <a:outerShdw blurRad="50800" dist="38100" sx="101000" sy="101000" algn="t"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5" name="Freeform: Shape 114">
            <a:extLst>
              <a:ext uri="{FF2B5EF4-FFF2-40B4-BE49-F238E27FC236}">
                <a16:creationId xmlns:a16="http://schemas.microsoft.com/office/drawing/2014/main" id="{0523F3FD-5F6D-4ADA-9DEA-72D53D5C23E2}"/>
              </a:ext>
            </a:extLst>
          </p:cNvPr>
          <p:cNvSpPr/>
          <p:nvPr userDrawn="1"/>
        </p:nvSpPr>
        <p:spPr>
          <a:xfrm rot="20888040">
            <a:off x="3293786" y="2213155"/>
            <a:ext cx="5141003" cy="2707299"/>
          </a:xfrm>
          <a:custGeom>
            <a:avLst/>
            <a:gdLst>
              <a:gd name="connsiteX0" fmla="*/ 0 w 3367314"/>
              <a:gd name="connsiteY0" fmla="*/ 943429 h 1886857"/>
              <a:gd name="connsiteX1" fmla="*/ 3367314 w 3367314"/>
              <a:gd name="connsiteY1" fmla="*/ 0 h 1886857"/>
              <a:gd name="connsiteX2" fmla="*/ 3236686 w 3367314"/>
              <a:gd name="connsiteY2" fmla="*/ 1451429 h 1886857"/>
              <a:gd name="connsiteX3" fmla="*/ 406400 w 3367314"/>
              <a:gd name="connsiteY3" fmla="*/ 1886857 h 1886857"/>
              <a:gd name="connsiteX4" fmla="*/ 0 w 3367314"/>
              <a:gd name="connsiteY4" fmla="*/ 943429 h 188685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367314" h="1886857">
                <a:moveTo>
                  <a:pt x="0" y="943429"/>
                </a:moveTo>
                <a:lnTo>
                  <a:pt x="3367314" y="0"/>
                </a:lnTo>
                <a:lnTo>
                  <a:pt x="3236686" y="1451429"/>
                </a:lnTo>
                <a:lnTo>
                  <a:pt x="406400" y="1886857"/>
                </a:lnTo>
                <a:lnTo>
                  <a:pt x="0" y="943429"/>
                </a:lnTo>
                <a:close/>
              </a:path>
            </a:pathLst>
          </a:custGeom>
          <a:solidFill>
            <a:srgbClr val="F65B9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6" name="Star: 5 Points 115">
            <a:extLst>
              <a:ext uri="{FF2B5EF4-FFF2-40B4-BE49-F238E27FC236}">
                <a16:creationId xmlns:a16="http://schemas.microsoft.com/office/drawing/2014/main" id="{08D45089-502C-45E7-8B96-FC604C42AF98}"/>
              </a:ext>
            </a:extLst>
          </p:cNvPr>
          <p:cNvSpPr/>
          <p:nvPr userDrawn="1"/>
        </p:nvSpPr>
        <p:spPr>
          <a:xfrm>
            <a:off x="8204571" y="1331043"/>
            <a:ext cx="764963" cy="764963"/>
          </a:xfrm>
          <a:prstGeom prst="star5">
            <a:avLst>
              <a:gd name="adj" fmla="val 28494"/>
              <a:gd name="hf" fmla="val 105146"/>
              <a:gd name="vf" fmla="val 110557"/>
            </a:avLst>
          </a:prstGeom>
          <a:gradFill flip="none" rotWithShape="1">
            <a:gsLst>
              <a:gs pos="45000">
                <a:srgbClr val="713A8D">
                  <a:lumMod val="80000"/>
                  <a:lumOff val="20000"/>
                </a:srgbClr>
              </a:gs>
              <a:gs pos="0">
                <a:srgbClr val="00B0F0">
                  <a:lumMod val="87000"/>
                </a:srgbClr>
              </a:gs>
            </a:gsLst>
            <a:path path="circle">
              <a:fillToRect l="50000" t="50000" r="50000" b="50000"/>
            </a:path>
            <a:tileRect/>
          </a:gradFill>
          <a:ln>
            <a:noFill/>
          </a:ln>
          <a:effectLst>
            <a:outerShdw blurRad="50800" dist="38100" dir="8100000" algn="tr" rotWithShape="0">
              <a:prstClr val="black">
                <a:alpha val="5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7" name="Star: 5 Points 116">
            <a:extLst>
              <a:ext uri="{FF2B5EF4-FFF2-40B4-BE49-F238E27FC236}">
                <a16:creationId xmlns:a16="http://schemas.microsoft.com/office/drawing/2014/main" id="{72A467C8-10E0-4938-9A3F-0820323C09AF}"/>
              </a:ext>
            </a:extLst>
          </p:cNvPr>
          <p:cNvSpPr/>
          <p:nvPr userDrawn="1"/>
        </p:nvSpPr>
        <p:spPr>
          <a:xfrm rot="1826875">
            <a:off x="1711066" y="1723270"/>
            <a:ext cx="696275" cy="696275"/>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8" name="Star: 5 Points 117">
            <a:extLst>
              <a:ext uri="{FF2B5EF4-FFF2-40B4-BE49-F238E27FC236}">
                <a16:creationId xmlns:a16="http://schemas.microsoft.com/office/drawing/2014/main" id="{87A23DB9-CCE9-4BE5-A56C-1279F022C966}"/>
              </a:ext>
            </a:extLst>
          </p:cNvPr>
          <p:cNvSpPr/>
          <p:nvPr userDrawn="1"/>
        </p:nvSpPr>
        <p:spPr>
          <a:xfrm rot="1826875">
            <a:off x="4105566" y="1624403"/>
            <a:ext cx="696275" cy="696275"/>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9" name="Star: 5 Points 118">
            <a:extLst>
              <a:ext uri="{FF2B5EF4-FFF2-40B4-BE49-F238E27FC236}">
                <a16:creationId xmlns:a16="http://schemas.microsoft.com/office/drawing/2014/main" id="{EB799A6A-E3C1-4079-B283-83D3C9135246}"/>
              </a:ext>
            </a:extLst>
          </p:cNvPr>
          <p:cNvSpPr/>
          <p:nvPr userDrawn="1"/>
        </p:nvSpPr>
        <p:spPr>
          <a:xfrm rot="1826875">
            <a:off x="4428721" y="5624910"/>
            <a:ext cx="531464" cy="531464"/>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0" name="Star: 5 Points 119">
            <a:extLst>
              <a:ext uri="{FF2B5EF4-FFF2-40B4-BE49-F238E27FC236}">
                <a16:creationId xmlns:a16="http://schemas.microsoft.com/office/drawing/2014/main" id="{6731E2C2-C042-4623-87E5-27F8DAB339C9}"/>
              </a:ext>
            </a:extLst>
          </p:cNvPr>
          <p:cNvSpPr/>
          <p:nvPr userDrawn="1"/>
        </p:nvSpPr>
        <p:spPr>
          <a:xfrm rot="1826875">
            <a:off x="9698803" y="4193550"/>
            <a:ext cx="510961" cy="510961"/>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1" name="Freeform: Shape 120">
            <a:extLst>
              <a:ext uri="{FF2B5EF4-FFF2-40B4-BE49-F238E27FC236}">
                <a16:creationId xmlns:a16="http://schemas.microsoft.com/office/drawing/2014/main" id="{10CE6F9B-74C9-4CFA-A76B-A8396AE5197B}"/>
              </a:ext>
            </a:extLst>
          </p:cNvPr>
          <p:cNvSpPr/>
          <p:nvPr userDrawn="1"/>
        </p:nvSpPr>
        <p:spPr>
          <a:xfrm>
            <a:off x="3352800" y="1722120"/>
            <a:ext cx="4739640" cy="3566160"/>
          </a:xfrm>
          <a:custGeom>
            <a:avLst/>
            <a:gdLst>
              <a:gd name="connsiteX0" fmla="*/ 0 w 4739640"/>
              <a:gd name="connsiteY0" fmla="*/ 2362200 h 3566160"/>
              <a:gd name="connsiteX1" fmla="*/ 883920 w 4739640"/>
              <a:gd name="connsiteY1" fmla="*/ 3566160 h 3566160"/>
              <a:gd name="connsiteX2" fmla="*/ 4739640 w 4739640"/>
              <a:gd name="connsiteY2" fmla="*/ 0 h 3566160"/>
              <a:gd name="connsiteX3" fmla="*/ 0 w 4739640"/>
              <a:gd name="connsiteY3" fmla="*/ 2362200 h 3566160"/>
            </a:gdLst>
            <a:ahLst/>
            <a:cxnLst>
              <a:cxn ang="0">
                <a:pos x="connsiteX0" y="connsiteY0"/>
              </a:cxn>
              <a:cxn ang="0">
                <a:pos x="connsiteX1" y="connsiteY1"/>
              </a:cxn>
              <a:cxn ang="0">
                <a:pos x="connsiteX2" y="connsiteY2"/>
              </a:cxn>
              <a:cxn ang="0">
                <a:pos x="connsiteX3" y="connsiteY3"/>
              </a:cxn>
            </a:cxnLst>
            <a:rect l="l" t="t" r="r" b="b"/>
            <a:pathLst>
              <a:path w="4739640" h="3566160">
                <a:moveTo>
                  <a:pt x="0" y="2362200"/>
                </a:moveTo>
                <a:lnTo>
                  <a:pt x="883920" y="3566160"/>
                </a:lnTo>
                <a:lnTo>
                  <a:pt x="4739640" y="0"/>
                </a:lnTo>
                <a:lnTo>
                  <a:pt x="0" y="2362200"/>
                </a:lnTo>
                <a:close/>
              </a:path>
            </a:pathLst>
          </a:custGeom>
          <a:solidFill>
            <a:schemeClr val="bg1">
              <a:alpha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2" name="Freeform: Shape 121">
            <a:extLst>
              <a:ext uri="{FF2B5EF4-FFF2-40B4-BE49-F238E27FC236}">
                <a16:creationId xmlns:a16="http://schemas.microsoft.com/office/drawing/2014/main" id="{48D4BF85-4176-4FF5-A0B6-6BE6DDC1D042}"/>
              </a:ext>
            </a:extLst>
          </p:cNvPr>
          <p:cNvSpPr/>
          <p:nvPr userDrawn="1"/>
        </p:nvSpPr>
        <p:spPr>
          <a:xfrm rot="21400326">
            <a:off x="4267025" y="4045949"/>
            <a:ext cx="3666601" cy="1113764"/>
          </a:xfrm>
          <a:custGeom>
            <a:avLst/>
            <a:gdLst>
              <a:gd name="connsiteX0" fmla="*/ 0 w 3067050"/>
              <a:gd name="connsiteY0" fmla="*/ 1114425 h 1114425"/>
              <a:gd name="connsiteX1" fmla="*/ 3067050 w 3067050"/>
              <a:gd name="connsiteY1" fmla="*/ 0 h 1114425"/>
              <a:gd name="connsiteX2" fmla="*/ 2943225 w 3067050"/>
              <a:gd name="connsiteY2" fmla="*/ 1066800 h 1114425"/>
              <a:gd name="connsiteX3" fmla="*/ 0 w 3067050"/>
              <a:gd name="connsiteY3" fmla="*/ 1114425 h 1114425"/>
              <a:gd name="connsiteX0" fmla="*/ 0 w 3067050"/>
              <a:gd name="connsiteY0" fmla="*/ 1114425 h 1114425"/>
              <a:gd name="connsiteX1" fmla="*/ 3067050 w 3067050"/>
              <a:gd name="connsiteY1" fmla="*/ 0 h 1114425"/>
              <a:gd name="connsiteX2" fmla="*/ 3032975 w 3067050"/>
              <a:gd name="connsiteY2" fmla="*/ 612179 h 1114425"/>
              <a:gd name="connsiteX3" fmla="*/ 0 w 3067050"/>
              <a:gd name="connsiteY3" fmla="*/ 1114425 h 1114425"/>
              <a:gd name="connsiteX0" fmla="*/ 0 w 3372030"/>
              <a:gd name="connsiteY0" fmla="*/ 1241098 h 1241098"/>
              <a:gd name="connsiteX1" fmla="*/ 3372030 w 3372030"/>
              <a:gd name="connsiteY1" fmla="*/ 0 h 1241098"/>
              <a:gd name="connsiteX2" fmla="*/ 3032975 w 3372030"/>
              <a:gd name="connsiteY2" fmla="*/ 738852 h 1241098"/>
              <a:gd name="connsiteX3" fmla="*/ 0 w 3372030"/>
              <a:gd name="connsiteY3" fmla="*/ 1241098 h 1241098"/>
              <a:gd name="connsiteX0" fmla="*/ 0 w 3372030"/>
              <a:gd name="connsiteY0" fmla="*/ 1241098 h 1241098"/>
              <a:gd name="connsiteX1" fmla="*/ 3372030 w 3372030"/>
              <a:gd name="connsiteY1" fmla="*/ 0 h 1241098"/>
              <a:gd name="connsiteX2" fmla="*/ 3126185 w 3372030"/>
              <a:gd name="connsiteY2" fmla="*/ 778345 h 1241098"/>
              <a:gd name="connsiteX3" fmla="*/ 0 w 3372030"/>
              <a:gd name="connsiteY3" fmla="*/ 1241098 h 1241098"/>
            </a:gdLst>
            <a:ahLst/>
            <a:cxnLst>
              <a:cxn ang="0">
                <a:pos x="connsiteX0" y="connsiteY0"/>
              </a:cxn>
              <a:cxn ang="0">
                <a:pos x="connsiteX1" y="connsiteY1"/>
              </a:cxn>
              <a:cxn ang="0">
                <a:pos x="connsiteX2" y="connsiteY2"/>
              </a:cxn>
              <a:cxn ang="0">
                <a:pos x="connsiteX3" y="connsiteY3"/>
              </a:cxn>
            </a:cxnLst>
            <a:rect l="l" t="t" r="r" b="b"/>
            <a:pathLst>
              <a:path w="3372030" h="1241098">
                <a:moveTo>
                  <a:pt x="0" y="1241098"/>
                </a:moveTo>
                <a:lnTo>
                  <a:pt x="3372030" y="0"/>
                </a:lnTo>
                <a:lnTo>
                  <a:pt x="3126185" y="778345"/>
                </a:lnTo>
                <a:lnTo>
                  <a:pt x="0" y="1241098"/>
                </a:lnTo>
                <a:close/>
              </a:path>
            </a:pathLst>
          </a:custGeom>
          <a:gradFill>
            <a:gsLst>
              <a:gs pos="100000">
                <a:schemeClr val="bg1">
                  <a:lumMod val="95000"/>
                  <a:alpha val="20000"/>
                </a:schemeClr>
              </a:gs>
              <a:gs pos="0">
                <a:schemeClr val="tx1">
                  <a:lumMod val="75000"/>
                  <a:lumOff val="25000"/>
                  <a:alpha val="48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3" name="Star: 5 Points 122">
            <a:extLst>
              <a:ext uri="{FF2B5EF4-FFF2-40B4-BE49-F238E27FC236}">
                <a16:creationId xmlns:a16="http://schemas.microsoft.com/office/drawing/2014/main" id="{154D61FA-CB8D-4356-A757-C89A2899C168}"/>
              </a:ext>
            </a:extLst>
          </p:cNvPr>
          <p:cNvSpPr/>
          <p:nvPr userDrawn="1"/>
        </p:nvSpPr>
        <p:spPr>
          <a:xfrm rot="1826875">
            <a:off x="7055471" y="4463226"/>
            <a:ext cx="950625" cy="950625"/>
          </a:xfrm>
          <a:prstGeom prst="star5">
            <a:avLst>
              <a:gd name="adj" fmla="val 25798"/>
              <a:gd name="hf" fmla="val 105146"/>
              <a:gd name="vf" fmla="val 110557"/>
            </a:avLst>
          </a:prstGeom>
          <a:gradFill flip="none" rotWithShape="1">
            <a:gsLst>
              <a:gs pos="45000">
                <a:srgbClr val="713A8D">
                  <a:lumMod val="90000"/>
                  <a:lumOff val="10000"/>
                </a:srgbClr>
              </a:gs>
              <a:gs pos="0">
                <a:srgbClr val="00B0F0">
                  <a:lumMod val="62000"/>
                </a:srgbClr>
              </a:gs>
            </a:gsLst>
            <a:path path="circle">
              <a:fillToRect l="50000" t="50000" r="50000" b="50000"/>
            </a:path>
            <a:tileRect/>
          </a:gradFill>
          <a:ln>
            <a:noFill/>
          </a:ln>
          <a:effectLst>
            <a:outerShdw blurRad="50800" dist="38100" dir="2700000" algn="t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rot="19992209">
            <a:off x="3517008" y="3186452"/>
            <a:ext cx="5185236" cy="907867"/>
          </a:xfrm>
          <a:prstGeom prst="rect">
            <a:avLst/>
          </a:prstGeom>
        </p:spPr>
        <p:txBody>
          <a:bodyPr lIns="91425" tIns="91425" rIns="91425" bIns="91425" anchor="ctr" anchorCtr="0">
            <a:normAutofit/>
          </a:bodyPr>
          <a:lstStyle>
            <a:lvl1pPr lvl="0" algn="ctr">
              <a:spcBef>
                <a:spcPts val="0"/>
              </a:spcBef>
              <a:buSzPct val="100000"/>
              <a:defRPr sz="4000">
                <a:solidFill>
                  <a:schemeClr val="bg1"/>
                </a:solidFill>
                <a:latin typeface="+mj-l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30" name="Group 129">
            <a:extLst>
              <a:ext uri="{FF2B5EF4-FFF2-40B4-BE49-F238E27FC236}">
                <a16:creationId xmlns:a16="http://schemas.microsoft.com/office/drawing/2014/main" id="{4BC37175-3E71-41F4-8447-EF300583BB7F}"/>
              </a:ext>
            </a:extLst>
          </p:cNvPr>
          <p:cNvGrpSpPr/>
          <p:nvPr userDrawn="1"/>
        </p:nvGrpSpPr>
        <p:grpSpPr>
          <a:xfrm>
            <a:off x="10412036" y="259050"/>
            <a:ext cx="511730" cy="437770"/>
            <a:chOff x="8418847" y="3420669"/>
            <a:chExt cx="1698253" cy="1452805"/>
          </a:xfrm>
          <a:solidFill>
            <a:schemeClr val="bg1"/>
          </a:solidFill>
        </p:grpSpPr>
        <p:sp>
          <p:nvSpPr>
            <p:cNvPr id="131" name="Star: 5 Points 130">
              <a:extLst>
                <a:ext uri="{FF2B5EF4-FFF2-40B4-BE49-F238E27FC236}">
                  <a16:creationId xmlns:a16="http://schemas.microsoft.com/office/drawing/2014/main" id="{F6586E8C-5626-441F-89FC-88EA210CAA9A}"/>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2" name="Star: 5 Points 131">
              <a:extLst>
                <a:ext uri="{FF2B5EF4-FFF2-40B4-BE49-F238E27FC236}">
                  <a16:creationId xmlns:a16="http://schemas.microsoft.com/office/drawing/2014/main" id="{87DD8305-6EBE-4821-80D5-33D136E59FF3}"/>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3" name="Star: 5 Points 132">
              <a:extLst>
                <a:ext uri="{FF2B5EF4-FFF2-40B4-BE49-F238E27FC236}">
                  <a16:creationId xmlns:a16="http://schemas.microsoft.com/office/drawing/2014/main" id="{D6475BF0-24AE-4D9F-B093-2B7465E59465}"/>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34" name="Star: 5 Points 133">
              <a:extLst>
                <a:ext uri="{FF2B5EF4-FFF2-40B4-BE49-F238E27FC236}">
                  <a16:creationId xmlns:a16="http://schemas.microsoft.com/office/drawing/2014/main" id="{A4454713-AD0D-43C6-9C26-77AE9085EEAA}"/>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35" name="Group 134">
            <a:extLst>
              <a:ext uri="{FF2B5EF4-FFF2-40B4-BE49-F238E27FC236}">
                <a16:creationId xmlns:a16="http://schemas.microsoft.com/office/drawing/2014/main" id="{D5B6F1CD-F245-4626-B316-D2DDDBE972EE}"/>
              </a:ext>
            </a:extLst>
          </p:cNvPr>
          <p:cNvGrpSpPr/>
          <p:nvPr userDrawn="1"/>
        </p:nvGrpSpPr>
        <p:grpSpPr>
          <a:xfrm>
            <a:off x="11256449" y="5907253"/>
            <a:ext cx="511730" cy="437770"/>
            <a:chOff x="8418847" y="3420669"/>
            <a:chExt cx="1698253" cy="1452805"/>
          </a:xfrm>
          <a:solidFill>
            <a:schemeClr val="bg1"/>
          </a:solidFill>
        </p:grpSpPr>
        <p:sp>
          <p:nvSpPr>
            <p:cNvPr id="136" name="Star: 5 Points 135">
              <a:extLst>
                <a:ext uri="{FF2B5EF4-FFF2-40B4-BE49-F238E27FC236}">
                  <a16:creationId xmlns:a16="http://schemas.microsoft.com/office/drawing/2014/main" id="{AA3091FC-341F-41B3-BCE4-492DA8B454CE}"/>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7" name="Star: 5 Points 136">
              <a:extLst>
                <a:ext uri="{FF2B5EF4-FFF2-40B4-BE49-F238E27FC236}">
                  <a16:creationId xmlns:a16="http://schemas.microsoft.com/office/drawing/2014/main" id="{480808ED-F324-47E5-B4F8-E2766BA2AF78}"/>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8" name="Star: 5 Points 137">
              <a:extLst>
                <a:ext uri="{FF2B5EF4-FFF2-40B4-BE49-F238E27FC236}">
                  <a16:creationId xmlns:a16="http://schemas.microsoft.com/office/drawing/2014/main" id="{96A0F34B-AC8C-4E9B-8858-08DF9B2979DD}"/>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39" name="Star: 5 Points 138">
              <a:extLst>
                <a:ext uri="{FF2B5EF4-FFF2-40B4-BE49-F238E27FC236}">
                  <a16:creationId xmlns:a16="http://schemas.microsoft.com/office/drawing/2014/main" id="{952D115D-6C67-4890-8050-C52CE6C74DC0}"/>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40" name="Group 139">
            <a:extLst>
              <a:ext uri="{FF2B5EF4-FFF2-40B4-BE49-F238E27FC236}">
                <a16:creationId xmlns:a16="http://schemas.microsoft.com/office/drawing/2014/main" id="{1F2053EE-3510-4EA1-AD67-BCBA76AC2511}"/>
              </a:ext>
            </a:extLst>
          </p:cNvPr>
          <p:cNvGrpSpPr/>
          <p:nvPr userDrawn="1"/>
        </p:nvGrpSpPr>
        <p:grpSpPr>
          <a:xfrm>
            <a:off x="11159408" y="2633334"/>
            <a:ext cx="785197" cy="671713"/>
            <a:chOff x="8418847" y="3420669"/>
            <a:chExt cx="1698253" cy="1452805"/>
          </a:xfrm>
          <a:solidFill>
            <a:schemeClr val="bg1"/>
          </a:solidFill>
        </p:grpSpPr>
        <p:sp>
          <p:nvSpPr>
            <p:cNvPr id="141" name="Star: 5 Points 140">
              <a:extLst>
                <a:ext uri="{FF2B5EF4-FFF2-40B4-BE49-F238E27FC236}">
                  <a16:creationId xmlns:a16="http://schemas.microsoft.com/office/drawing/2014/main" id="{67B0559B-88A0-4C44-ACD8-57CB1189F92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2" name="Star: 5 Points 141">
              <a:extLst>
                <a:ext uri="{FF2B5EF4-FFF2-40B4-BE49-F238E27FC236}">
                  <a16:creationId xmlns:a16="http://schemas.microsoft.com/office/drawing/2014/main" id="{7C5A5CB9-6FB8-4750-B2A1-B53CB1EB718C}"/>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3" name="Star: 5 Points 142">
              <a:extLst>
                <a:ext uri="{FF2B5EF4-FFF2-40B4-BE49-F238E27FC236}">
                  <a16:creationId xmlns:a16="http://schemas.microsoft.com/office/drawing/2014/main" id="{6F599D3F-0033-4432-AA36-72CD3F0B8FB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44" name="Star: 5 Points 143">
              <a:extLst>
                <a:ext uri="{FF2B5EF4-FFF2-40B4-BE49-F238E27FC236}">
                  <a16:creationId xmlns:a16="http://schemas.microsoft.com/office/drawing/2014/main" id="{D54B6D89-929A-4116-B494-47CC52EBBECD}"/>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45" name="Group 144">
            <a:extLst>
              <a:ext uri="{FF2B5EF4-FFF2-40B4-BE49-F238E27FC236}">
                <a16:creationId xmlns:a16="http://schemas.microsoft.com/office/drawing/2014/main" id="{BCA209CD-9C72-4230-BFE2-593647048949}"/>
              </a:ext>
            </a:extLst>
          </p:cNvPr>
          <p:cNvGrpSpPr/>
          <p:nvPr userDrawn="1"/>
        </p:nvGrpSpPr>
        <p:grpSpPr>
          <a:xfrm>
            <a:off x="351838" y="5893405"/>
            <a:ext cx="511730" cy="437770"/>
            <a:chOff x="8418847" y="3420669"/>
            <a:chExt cx="1698253" cy="1452805"/>
          </a:xfrm>
          <a:solidFill>
            <a:schemeClr val="bg1"/>
          </a:solidFill>
        </p:grpSpPr>
        <p:sp>
          <p:nvSpPr>
            <p:cNvPr id="146" name="Star: 5 Points 145">
              <a:extLst>
                <a:ext uri="{FF2B5EF4-FFF2-40B4-BE49-F238E27FC236}">
                  <a16:creationId xmlns:a16="http://schemas.microsoft.com/office/drawing/2014/main" id="{7A507408-857A-41C6-835D-40481A79AFA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7" name="Star: 5 Points 146">
              <a:extLst>
                <a:ext uri="{FF2B5EF4-FFF2-40B4-BE49-F238E27FC236}">
                  <a16:creationId xmlns:a16="http://schemas.microsoft.com/office/drawing/2014/main" id="{196CC236-EE94-4DFE-A40B-C753B7ABFD51}"/>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8" name="Star: 5 Points 147">
              <a:extLst>
                <a:ext uri="{FF2B5EF4-FFF2-40B4-BE49-F238E27FC236}">
                  <a16:creationId xmlns:a16="http://schemas.microsoft.com/office/drawing/2014/main" id="{1622127D-AE30-407F-9116-1B49CE2EA5F2}"/>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49" name="Star: 5 Points 148">
              <a:extLst>
                <a:ext uri="{FF2B5EF4-FFF2-40B4-BE49-F238E27FC236}">
                  <a16:creationId xmlns:a16="http://schemas.microsoft.com/office/drawing/2014/main" id="{88CE950D-A066-4F52-A204-526EA89C25E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50" name="Group 149">
            <a:extLst>
              <a:ext uri="{FF2B5EF4-FFF2-40B4-BE49-F238E27FC236}">
                <a16:creationId xmlns:a16="http://schemas.microsoft.com/office/drawing/2014/main" id="{B6648B0E-6454-4D08-A85F-CFAC69254135}"/>
              </a:ext>
            </a:extLst>
          </p:cNvPr>
          <p:cNvGrpSpPr/>
          <p:nvPr userDrawn="1"/>
        </p:nvGrpSpPr>
        <p:grpSpPr>
          <a:xfrm>
            <a:off x="1168795" y="216639"/>
            <a:ext cx="511730" cy="437770"/>
            <a:chOff x="8418847" y="3420669"/>
            <a:chExt cx="1698253" cy="1452805"/>
          </a:xfrm>
          <a:solidFill>
            <a:schemeClr val="bg1"/>
          </a:solidFill>
        </p:grpSpPr>
        <p:sp>
          <p:nvSpPr>
            <p:cNvPr id="151" name="Star: 5 Points 150">
              <a:extLst>
                <a:ext uri="{FF2B5EF4-FFF2-40B4-BE49-F238E27FC236}">
                  <a16:creationId xmlns:a16="http://schemas.microsoft.com/office/drawing/2014/main" id="{4D567171-226B-4431-9195-D426B5C82BD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2" name="Star: 5 Points 151">
              <a:extLst>
                <a:ext uri="{FF2B5EF4-FFF2-40B4-BE49-F238E27FC236}">
                  <a16:creationId xmlns:a16="http://schemas.microsoft.com/office/drawing/2014/main" id="{F0CCF587-D714-4E00-907F-1AD0D74B813C}"/>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3" name="Star: 5 Points 152">
              <a:extLst>
                <a:ext uri="{FF2B5EF4-FFF2-40B4-BE49-F238E27FC236}">
                  <a16:creationId xmlns:a16="http://schemas.microsoft.com/office/drawing/2014/main" id="{C5485E22-F4E9-44D8-9CF8-FCD0F290321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54" name="Star: 5 Points 153">
              <a:extLst>
                <a:ext uri="{FF2B5EF4-FFF2-40B4-BE49-F238E27FC236}">
                  <a16:creationId xmlns:a16="http://schemas.microsoft.com/office/drawing/2014/main" id="{CE294260-EB07-4796-8B48-189C02870BE1}"/>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55" name="Group 154">
            <a:extLst>
              <a:ext uri="{FF2B5EF4-FFF2-40B4-BE49-F238E27FC236}">
                <a16:creationId xmlns:a16="http://schemas.microsoft.com/office/drawing/2014/main" id="{C30B7330-7BA3-43DE-979C-356EAA57900C}"/>
              </a:ext>
            </a:extLst>
          </p:cNvPr>
          <p:cNvGrpSpPr/>
          <p:nvPr userDrawn="1"/>
        </p:nvGrpSpPr>
        <p:grpSpPr>
          <a:xfrm>
            <a:off x="1537550" y="4171120"/>
            <a:ext cx="815301" cy="697466"/>
            <a:chOff x="8418847" y="3420669"/>
            <a:chExt cx="1698253" cy="1452805"/>
          </a:xfrm>
          <a:solidFill>
            <a:schemeClr val="bg1"/>
          </a:solidFill>
        </p:grpSpPr>
        <p:sp>
          <p:nvSpPr>
            <p:cNvPr id="156" name="Star: 5 Points 155">
              <a:extLst>
                <a:ext uri="{FF2B5EF4-FFF2-40B4-BE49-F238E27FC236}">
                  <a16:creationId xmlns:a16="http://schemas.microsoft.com/office/drawing/2014/main" id="{75C116C3-3C8C-4F7C-A648-EFE9A3768A5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7" name="Star: 5 Points 156">
              <a:extLst>
                <a:ext uri="{FF2B5EF4-FFF2-40B4-BE49-F238E27FC236}">
                  <a16:creationId xmlns:a16="http://schemas.microsoft.com/office/drawing/2014/main" id="{F24DF61E-ABAA-4F7D-969B-768C60E69884}"/>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8" name="Star: 5 Points 157">
              <a:extLst>
                <a:ext uri="{FF2B5EF4-FFF2-40B4-BE49-F238E27FC236}">
                  <a16:creationId xmlns:a16="http://schemas.microsoft.com/office/drawing/2014/main" id="{81C39B3C-78DC-4AAC-9AEB-46F027DC7CA2}"/>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59" name="Star: 5 Points 158">
              <a:extLst>
                <a:ext uri="{FF2B5EF4-FFF2-40B4-BE49-F238E27FC236}">
                  <a16:creationId xmlns:a16="http://schemas.microsoft.com/office/drawing/2014/main" id="{E81D8AA6-F981-4130-B74C-3FC04DCB9209}"/>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bg>
      <p:bgPr>
        <a:gradFill>
          <a:gsLst>
            <a:gs pos="92000">
              <a:srgbClr val="0085CF"/>
            </a:gs>
            <a:gs pos="48000">
              <a:srgbClr val="00B0F0"/>
            </a:gs>
          </a:gsLst>
          <a:path path="circle">
            <a:fillToRect l="50000" t="50000" r="50000" b="50000"/>
          </a:path>
        </a:gradFill>
        <a:effectLst/>
      </p:bgPr>
    </p:bg>
    <p:spTree>
      <p:nvGrpSpPr>
        <p:cNvPr id="1" name="Shape 20"/>
        <p:cNvGrpSpPr/>
        <p:nvPr/>
      </p:nvGrpSpPr>
      <p:grpSpPr>
        <a:xfrm>
          <a:off x="0" y="0"/>
          <a:ext cx="0" cy="0"/>
          <a:chOff x="0" y="0"/>
          <a:chExt cx="0" cy="0"/>
        </a:xfrm>
      </p:grpSpPr>
      <p:grpSp>
        <p:nvGrpSpPr>
          <p:cNvPr id="11" name="Group 10">
            <a:extLst>
              <a:ext uri="{FF2B5EF4-FFF2-40B4-BE49-F238E27FC236}">
                <a16:creationId xmlns:a16="http://schemas.microsoft.com/office/drawing/2014/main" id="{BF2AB482-2F15-41E9-9B6C-B46A71EC979F}"/>
              </a:ext>
            </a:extLst>
          </p:cNvPr>
          <p:cNvGrpSpPr/>
          <p:nvPr userDrawn="1"/>
        </p:nvGrpSpPr>
        <p:grpSpPr>
          <a:xfrm>
            <a:off x="-253688" y="-349098"/>
            <a:ext cx="12698726" cy="7734711"/>
            <a:chOff x="-253688" y="-349098"/>
            <a:chExt cx="12698726" cy="7734711"/>
          </a:xfrm>
          <a:solidFill>
            <a:schemeClr val="bg1"/>
          </a:solidFill>
        </p:grpSpPr>
        <p:sp>
          <p:nvSpPr>
            <p:cNvPr id="13" name="Isosceles Triangle 12">
              <a:extLst>
                <a:ext uri="{FF2B5EF4-FFF2-40B4-BE49-F238E27FC236}">
                  <a16:creationId xmlns:a16="http://schemas.microsoft.com/office/drawing/2014/main" id="{DBCF884A-F29B-4C3A-80A7-ECB41A7578AA}"/>
                </a:ext>
              </a:extLst>
            </p:cNvPr>
            <p:cNvSpPr/>
            <p:nvPr/>
          </p:nvSpPr>
          <p:spPr>
            <a:xfrm>
              <a:off x="5990490" y="59353"/>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Isosceles Triangle 13">
              <a:extLst>
                <a:ext uri="{FF2B5EF4-FFF2-40B4-BE49-F238E27FC236}">
                  <a16:creationId xmlns:a16="http://schemas.microsoft.com/office/drawing/2014/main" id="{E8478EDA-5E8E-45EB-A606-1D5ED1FA9B7D}"/>
                </a:ext>
              </a:extLst>
            </p:cNvPr>
            <p:cNvSpPr/>
            <p:nvPr/>
          </p:nvSpPr>
          <p:spPr>
            <a:xfrm rot="5400000">
              <a:off x="9048847" y="443838"/>
              <a:ext cx="190301" cy="6096003"/>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Isosceles Triangle 14">
              <a:extLst>
                <a:ext uri="{FF2B5EF4-FFF2-40B4-BE49-F238E27FC236}">
                  <a16:creationId xmlns:a16="http://schemas.microsoft.com/office/drawing/2014/main" id="{6BF64BE1-6E8C-4B5A-AF8A-1AE6966446C2}"/>
                </a:ext>
              </a:extLst>
            </p:cNvPr>
            <p:cNvSpPr/>
            <p:nvPr/>
          </p:nvSpPr>
          <p:spPr>
            <a:xfrm rot="16200000" flipH="1">
              <a:off x="2980070" y="427038"/>
              <a:ext cx="135858" cy="6095997"/>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Isosceles Triangle 15">
              <a:extLst>
                <a:ext uri="{FF2B5EF4-FFF2-40B4-BE49-F238E27FC236}">
                  <a16:creationId xmlns:a16="http://schemas.microsoft.com/office/drawing/2014/main" id="{BA50B7A3-1FE8-4388-88A1-9E6619C1E80D}"/>
                </a:ext>
              </a:extLst>
            </p:cNvPr>
            <p:cNvSpPr/>
            <p:nvPr/>
          </p:nvSpPr>
          <p:spPr>
            <a:xfrm flipV="1">
              <a:off x="5990490" y="3457058"/>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Isosceles Triangle 16">
              <a:extLst>
                <a:ext uri="{FF2B5EF4-FFF2-40B4-BE49-F238E27FC236}">
                  <a16:creationId xmlns:a16="http://schemas.microsoft.com/office/drawing/2014/main" id="{14DA976D-5F25-4A6A-A12F-43C5C2743F36}"/>
                </a:ext>
              </a:extLst>
            </p:cNvPr>
            <p:cNvSpPr/>
            <p:nvPr/>
          </p:nvSpPr>
          <p:spPr>
            <a:xfrm rot="1339875">
              <a:off x="6709017" y="208692"/>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Isosceles Triangle 17">
              <a:extLst>
                <a:ext uri="{FF2B5EF4-FFF2-40B4-BE49-F238E27FC236}">
                  <a16:creationId xmlns:a16="http://schemas.microsoft.com/office/drawing/2014/main" id="{F475CB99-F75B-4CB4-AD6B-7AC66B726B60}"/>
                </a:ext>
              </a:extLst>
            </p:cNvPr>
            <p:cNvSpPr/>
            <p:nvPr/>
          </p:nvSpPr>
          <p:spPr>
            <a:xfrm rot="20260125" flipH="1">
              <a:off x="5270680"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9" name="Group 18">
              <a:extLst>
                <a:ext uri="{FF2B5EF4-FFF2-40B4-BE49-F238E27FC236}">
                  <a16:creationId xmlns:a16="http://schemas.microsoft.com/office/drawing/2014/main" id="{E4E72327-BDF0-4EA1-843B-21A18D4612AF}"/>
                </a:ext>
              </a:extLst>
            </p:cNvPr>
            <p:cNvGrpSpPr/>
            <p:nvPr/>
          </p:nvGrpSpPr>
          <p:grpSpPr>
            <a:xfrm flipV="1">
              <a:off x="5302700" y="3472759"/>
              <a:ext cx="1586590" cy="3431078"/>
              <a:chOff x="5441059" y="322900"/>
              <a:chExt cx="1586590" cy="3431078"/>
            </a:xfrm>
            <a:grpFill/>
          </p:grpSpPr>
          <p:sp>
            <p:nvSpPr>
              <p:cNvPr id="56" name="Isosceles Triangle 55">
                <a:extLst>
                  <a:ext uri="{FF2B5EF4-FFF2-40B4-BE49-F238E27FC236}">
                    <a16:creationId xmlns:a16="http://schemas.microsoft.com/office/drawing/2014/main" id="{4F09306E-1631-4BC5-A565-F18586A3F028}"/>
                  </a:ext>
                </a:extLst>
              </p:cNvPr>
              <p:cNvSpPr/>
              <p:nvPr/>
            </p:nvSpPr>
            <p:spPr>
              <a:xfrm rot="1339875">
                <a:off x="6861417" y="346578"/>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7" name="Isosceles Triangle 56">
                <a:extLst>
                  <a:ext uri="{FF2B5EF4-FFF2-40B4-BE49-F238E27FC236}">
                    <a16:creationId xmlns:a16="http://schemas.microsoft.com/office/drawing/2014/main" id="{C591BCD5-3C93-45C0-B274-8CF8EB3B8879}"/>
                  </a:ext>
                </a:extLst>
              </p:cNvPr>
              <p:cNvSpPr/>
              <p:nvPr/>
            </p:nvSpPr>
            <p:spPr>
              <a:xfrm rot="20260125" flipH="1">
                <a:off x="5441059" y="322900"/>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20" name="Isosceles Triangle 19">
              <a:extLst>
                <a:ext uri="{FF2B5EF4-FFF2-40B4-BE49-F238E27FC236}">
                  <a16:creationId xmlns:a16="http://schemas.microsoft.com/office/drawing/2014/main" id="{D0EDF35E-BF96-49DF-BDB0-C3ABB5FDDD6D}"/>
                </a:ext>
              </a:extLst>
            </p:cNvPr>
            <p:cNvSpPr/>
            <p:nvPr/>
          </p:nvSpPr>
          <p:spPr>
            <a:xfrm rot="18556427" flipH="1">
              <a:off x="3855450" y="-825400"/>
              <a:ext cx="10608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Isosceles Triangle 22">
              <a:extLst>
                <a:ext uri="{FF2B5EF4-FFF2-40B4-BE49-F238E27FC236}">
                  <a16:creationId xmlns:a16="http://schemas.microsoft.com/office/drawing/2014/main" id="{966C3AD4-270D-451A-8EF7-C159A1BFE5AB}"/>
                </a:ext>
              </a:extLst>
            </p:cNvPr>
            <p:cNvSpPr/>
            <p:nvPr/>
          </p:nvSpPr>
          <p:spPr>
            <a:xfrm rot="3043573">
              <a:off x="8200360" y="-830289"/>
              <a:ext cx="91506"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4" name="Group 23">
              <a:extLst>
                <a:ext uri="{FF2B5EF4-FFF2-40B4-BE49-F238E27FC236}">
                  <a16:creationId xmlns:a16="http://schemas.microsoft.com/office/drawing/2014/main" id="{09B6342B-8E06-4501-8C5C-A6CEAFD35B98}"/>
                </a:ext>
              </a:extLst>
            </p:cNvPr>
            <p:cNvGrpSpPr/>
            <p:nvPr/>
          </p:nvGrpSpPr>
          <p:grpSpPr>
            <a:xfrm flipV="1">
              <a:off x="1273650" y="5101128"/>
              <a:ext cx="9644692" cy="186453"/>
              <a:chOff x="1412008" y="1880764"/>
              <a:chExt cx="9644692" cy="186453"/>
            </a:xfrm>
            <a:grpFill/>
          </p:grpSpPr>
          <p:sp>
            <p:nvSpPr>
              <p:cNvPr id="54" name="Isosceles Triangle 53">
                <a:extLst>
                  <a:ext uri="{FF2B5EF4-FFF2-40B4-BE49-F238E27FC236}">
                    <a16:creationId xmlns:a16="http://schemas.microsoft.com/office/drawing/2014/main" id="{607C5D7E-0FD3-4EB6-8BD0-DF09E0159743}"/>
                  </a:ext>
                </a:extLst>
              </p:cNvPr>
              <p:cNvSpPr/>
              <p:nvPr/>
            </p:nvSpPr>
            <p:spPr>
              <a:xfrm rot="18556427" flipH="1">
                <a:off x="3994318" y="-701546"/>
                <a:ext cx="17983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Isosceles Triangle 54">
                <a:extLst>
                  <a:ext uri="{FF2B5EF4-FFF2-40B4-BE49-F238E27FC236}">
                    <a16:creationId xmlns:a16="http://schemas.microsoft.com/office/drawing/2014/main" id="{9D841149-4952-4779-867F-9535CC78A10E}"/>
                  </a:ext>
                </a:extLst>
              </p:cNvPr>
              <p:cNvSpPr/>
              <p:nvPr/>
            </p:nvSpPr>
            <p:spPr>
              <a:xfrm rot="3043573">
                <a:off x="8294552" y="-694931"/>
                <a:ext cx="179838" cy="534445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25" name="Isosceles Triangle 24">
              <a:extLst>
                <a:ext uri="{FF2B5EF4-FFF2-40B4-BE49-F238E27FC236}">
                  <a16:creationId xmlns:a16="http://schemas.microsoft.com/office/drawing/2014/main" id="{1EA775C0-ADBC-445E-A359-3E2CC011B216}"/>
                </a:ext>
              </a:extLst>
            </p:cNvPr>
            <p:cNvSpPr/>
            <p:nvPr/>
          </p:nvSpPr>
          <p:spPr>
            <a:xfrm rot="18021684">
              <a:off x="3060773" y="-14820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Isosceles Triangle 25">
              <a:extLst>
                <a:ext uri="{FF2B5EF4-FFF2-40B4-BE49-F238E27FC236}">
                  <a16:creationId xmlns:a16="http://schemas.microsoft.com/office/drawing/2014/main" id="{F71B711F-6B5B-402A-A517-9EAA06F6CC69}"/>
                </a:ext>
              </a:extLst>
            </p:cNvPr>
            <p:cNvSpPr/>
            <p:nvPr/>
          </p:nvSpPr>
          <p:spPr>
            <a:xfrm rot="3578316" flipH="1">
              <a:off x="9034241" y="-15194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27" name="Group 26">
              <a:extLst>
                <a:ext uri="{FF2B5EF4-FFF2-40B4-BE49-F238E27FC236}">
                  <a16:creationId xmlns:a16="http://schemas.microsoft.com/office/drawing/2014/main" id="{705D3FCE-84F4-440A-83C5-3D8A4D7E8E04}"/>
                </a:ext>
              </a:extLst>
            </p:cNvPr>
            <p:cNvGrpSpPr/>
            <p:nvPr/>
          </p:nvGrpSpPr>
          <p:grpSpPr>
            <a:xfrm flipV="1">
              <a:off x="-253046" y="5085560"/>
              <a:ext cx="12698084" cy="133043"/>
              <a:chOff x="-101288" y="1947443"/>
              <a:chExt cx="12698084" cy="133043"/>
            </a:xfrm>
            <a:grpFill/>
          </p:grpSpPr>
          <p:sp>
            <p:nvSpPr>
              <p:cNvPr id="52" name="Isosceles Triangle 51">
                <a:extLst>
                  <a:ext uri="{FF2B5EF4-FFF2-40B4-BE49-F238E27FC236}">
                    <a16:creationId xmlns:a16="http://schemas.microsoft.com/office/drawing/2014/main" id="{03F5FE67-85F5-468C-91A1-DE07CA4EED4C}"/>
                  </a:ext>
                </a:extLst>
              </p:cNvPr>
              <p:cNvSpPr/>
              <p:nvPr/>
            </p:nvSpPr>
            <p:spPr>
              <a:xfrm rot="18021684">
                <a:off x="3213173" y="-13296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3" name="Isosceles Triangle 52">
                <a:extLst>
                  <a:ext uri="{FF2B5EF4-FFF2-40B4-BE49-F238E27FC236}">
                    <a16:creationId xmlns:a16="http://schemas.microsoft.com/office/drawing/2014/main" id="{0815916D-FBC6-4F31-9A21-E7C1033CF543}"/>
                  </a:ext>
                </a:extLst>
              </p:cNvPr>
              <p:cNvSpPr/>
              <p:nvPr/>
            </p:nvSpPr>
            <p:spPr>
              <a:xfrm rot="3578316" flipH="1">
                <a:off x="9186641" y="-13670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28" name="Isosceles Triangle 27">
              <a:extLst>
                <a:ext uri="{FF2B5EF4-FFF2-40B4-BE49-F238E27FC236}">
                  <a16:creationId xmlns:a16="http://schemas.microsoft.com/office/drawing/2014/main" id="{5302D897-D83D-4A4E-AF94-2F1612366788}"/>
                </a:ext>
              </a:extLst>
            </p:cNvPr>
            <p:cNvSpPr/>
            <p:nvPr/>
          </p:nvSpPr>
          <p:spPr>
            <a:xfrm rot="19084313" flipH="1">
              <a:off x="4414423" y="-349098"/>
              <a:ext cx="158059" cy="4471752"/>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Isosceles Triangle 28">
              <a:extLst>
                <a:ext uri="{FF2B5EF4-FFF2-40B4-BE49-F238E27FC236}">
                  <a16:creationId xmlns:a16="http://schemas.microsoft.com/office/drawing/2014/main" id="{32F47D27-6119-46F4-B105-9DCDAAC56628}"/>
                </a:ext>
              </a:extLst>
            </p:cNvPr>
            <p:cNvSpPr/>
            <p:nvPr/>
          </p:nvSpPr>
          <p:spPr>
            <a:xfrm rot="2623071">
              <a:off x="7625515" y="-2669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0" name="Group 29">
              <a:extLst>
                <a:ext uri="{FF2B5EF4-FFF2-40B4-BE49-F238E27FC236}">
                  <a16:creationId xmlns:a16="http://schemas.microsoft.com/office/drawing/2014/main" id="{F351A1CB-AD28-4A7D-901F-8CA9E78D07D0}"/>
                </a:ext>
              </a:extLst>
            </p:cNvPr>
            <p:cNvGrpSpPr/>
            <p:nvPr/>
          </p:nvGrpSpPr>
          <p:grpSpPr>
            <a:xfrm flipV="1">
              <a:off x="4414141" y="3107350"/>
              <a:ext cx="3391675" cy="4278263"/>
              <a:chOff x="4513172" y="-158672"/>
              <a:chExt cx="3391675" cy="4278263"/>
            </a:xfrm>
            <a:grpFill/>
          </p:grpSpPr>
          <p:sp>
            <p:nvSpPr>
              <p:cNvPr id="50" name="Isosceles Triangle 49">
                <a:extLst>
                  <a:ext uri="{FF2B5EF4-FFF2-40B4-BE49-F238E27FC236}">
                    <a16:creationId xmlns:a16="http://schemas.microsoft.com/office/drawing/2014/main" id="{811F8728-B3DD-4F4C-B1D1-094F75256A5A}"/>
                  </a:ext>
                </a:extLst>
              </p:cNvPr>
              <p:cNvSpPr/>
              <p:nvPr/>
            </p:nvSpPr>
            <p:spPr>
              <a:xfrm rot="18976929" flipH="1">
                <a:off x="4513172" y="-15867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1" name="Isosceles Triangle 50">
                <a:extLst>
                  <a:ext uri="{FF2B5EF4-FFF2-40B4-BE49-F238E27FC236}">
                    <a16:creationId xmlns:a16="http://schemas.microsoft.com/office/drawing/2014/main" id="{8821B98A-08B4-4344-95CD-5A49AD3E976F}"/>
                  </a:ext>
                </a:extLst>
              </p:cNvPr>
              <p:cNvSpPr/>
              <p:nvPr/>
            </p:nvSpPr>
            <p:spPr>
              <a:xfrm rot="2623071">
                <a:off x="7777915" y="-1145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31" name="Isosceles Triangle 30">
              <a:extLst>
                <a:ext uri="{FF2B5EF4-FFF2-40B4-BE49-F238E27FC236}">
                  <a16:creationId xmlns:a16="http://schemas.microsoft.com/office/drawing/2014/main" id="{14F88EE0-ADCD-4D15-BA95-1E02C915816A}"/>
                </a:ext>
              </a:extLst>
            </p:cNvPr>
            <p:cNvSpPr/>
            <p:nvPr/>
          </p:nvSpPr>
          <p:spPr>
            <a:xfrm rot="19617775" flipH="1">
              <a:off x="4978447" y="-86458"/>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Isosceles Triangle 31">
              <a:extLst>
                <a:ext uri="{FF2B5EF4-FFF2-40B4-BE49-F238E27FC236}">
                  <a16:creationId xmlns:a16="http://schemas.microsoft.com/office/drawing/2014/main" id="{438EA026-4E00-4887-8859-5359B91E0301}"/>
                </a:ext>
              </a:extLst>
            </p:cNvPr>
            <p:cNvSpPr/>
            <p:nvPr/>
          </p:nvSpPr>
          <p:spPr>
            <a:xfrm rot="1982225">
              <a:off x="7090864" y="-21402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3" name="Group 32">
              <a:extLst>
                <a:ext uri="{FF2B5EF4-FFF2-40B4-BE49-F238E27FC236}">
                  <a16:creationId xmlns:a16="http://schemas.microsoft.com/office/drawing/2014/main" id="{E4F02A9E-74EF-4FAB-9364-99ABB9D8F690}"/>
                </a:ext>
              </a:extLst>
            </p:cNvPr>
            <p:cNvGrpSpPr/>
            <p:nvPr/>
          </p:nvGrpSpPr>
          <p:grpSpPr>
            <a:xfrm flipV="1">
              <a:off x="4998630" y="2952548"/>
              <a:ext cx="2239349" cy="4361718"/>
              <a:chOff x="5130847" y="-61622"/>
              <a:chExt cx="2239349" cy="4361718"/>
            </a:xfrm>
            <a:grpFill/>
          </p:grpSpPr>
          <p:sp>
            <p:nvSpPr>
              <p:cNvPr id="48" name="Isosceles Triangle 47">
                <a:extLst>
                  <a:ext uri="{FF2B5EF4-FFF2-40B4-BE49-F238E27FC236}">
                    <a16:creationId xmlns:a16="http://schemas.microsoft.com/office/drawing/2014/main" id="{251EA053-E17B-46BA-9E43-91CA2C74EBBB}"/>
                  </a:ext>
                </a:extLst>
              </p:cNvPr>
              <p:cNvSpPr/>
              <p:nvPr/>
            </p:nvSpPr>
            <p:spPr>
              <a:xfrm rot="19617775" flipH="1">
                <a:off x="5130847" y="6594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9" name="Isosceles Triangle 48">
                <a:extLst>
                  <a:ext uri="{FF2B5EF4-FFF2-40B4-BE49-F238E27FC236}">
                    <a16:creationId xmlns:a16="http://schemas.microsoft.com/office/drawing/2014/main" id="{D9EA2018-2E46-4263-BCC1-3B5917B466F3}"/>
                  </a:ext>
                </a:extLst>
              </p:cNvPr>
              <p:cNvSpPr/>
              <p:nvPr/>
            </p:nvSpPr>
            <p:spPr>
              <a:xfrm rot="1982225">
                <a:off x="7243264" y="-61622"/>
                <a:ext cx="126932" cy="4234154"/>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34" name="Isosceles Triangle 33">
              <a:extLst>
                <a:ext uri="{FF2B5EF4-FFF2-40B4-BE49-F238E27FC236}">
                  <a16:creationId xmlns:a16="http://schemas.microsoft.com/office/drawing/2014/main" id="{1A430608-6116-407B-B630-ECE388E31D0F}"/>
                </a:ext>
              </a:extLst>
            </p:cNvPr>
            <p:cNvSpPr/>
            <p:nvPr/>
          </p:nvSpPr>
          <p:spPr>
            <a:xfrm rot="20995509" flipH="1">
              <a:off x="5686151" y="8703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Isosceles Triangle 34">
              <a:extLst>
                <a:ext uri="{FF2B5EF4-FFF2-40B4-BE49-F238E27FC236}">
                  <a16:creationId xmlns:a16="http://schemas.microsoft.com/office/drawing/2014/main" id="{CB3C4663-4CF7-470B-8289-FD3F28617608}"/>
                </a:ext>
              </a:extLst>
            </p:cNvPr>
            <p:cNvSpPr/>
            <p:nvPr/>
          </p:nvSpPr>
          <p:spPr>
            <a:xfrm rot="604491">
              <a:off x="6418423" y="7941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6" name="Group 35">
              <a:extLst>
                <a:ext uri="{FF2B5EF4-FFF2-40B4-BE49-F238E27FC236}">
                  <a16:creationId xmlns:a16="http://schemas.microsoft.com/office/drawing/2014/main" id="{447732AC-404E-43C5-B066-38BE3F93F181}"/>
                </a:ext>
              </a:extLst>
            </p:cNvPr>
            <p:cNvGrpSpPr/>
            <p:nvPr/>
          </p:nvGrpSpPr>
          <p:grpSpPr>
            <a:xfrm flipV="1">
              <a:off x="5694551" y="3265070"/>
              <a:ext cx="876772" cy="3513946"/>
              <a:chOff x="5838551" y="231813"/>
              <a:chExt cx="876772" cy="3513946"/>
            </a:xfrm>
            <a:grpFill/>
          </p:grpSpPr>
          <p:sp>
            <p:nvSpPr>
              <p:cNvPr id="46" name="Isosceles Triangle 45">
                <a:extLst>
                  <a:ext uri="{FF2B5EF4-FFF2-40B4-BE49-F238E27FC236}">
                    <a16:creationId xmlns:a16="http://schemas.microsoft.com/office/drawing/2014/main" id="{9D128955-93B4-4EB0-B869-BD14695D11B1}"/>
                  </a:ext>
                </a:extLst>
              </p:cNvPr>
              <p:cNvSpPr/>
              <p:nvPr/>
            </p:nvSpPr>
            <p:spPr>
              <a:xfrm rot="20995509" flipH="1">
                <a:off x="5838551" y="23943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7" name="Isosceles Triangle 46">
                <a:extLst>
                  <a:ext uri="{FF2B5EF4-FFF2-40B4-BE49-F238E27FC236}">
                    <a16:creationId xmlns:a16="http://schemas.microsoft.com/office/drawing/2014/main" id="{02A0B8BB-1469-4F66-B7CC-EED2E20A5365}"/>
                  </a:ext>
                </a:extLst>
              </p:cNvPr>
              <p:cNvSpPr/>
              <p:nvPr/>
            </p:nvSpPr>
            <p:spPr>
              <a:xfrm rot="604491">
                <a:off x="6570823" y="231813"/>
                <a:ext cx="144500" cy="3506326"/>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37" name="Isosceles Triangle 36">
              <a:extLst>
                <a:ext uri="{FF2B5EF4-FFF2-40B4-BE49-F238E27FC236}">
                  <a16:creationId xmlns:a16="http://schemas.microsoft.com/office/drawing/2014/main" id="{1A0601C8-8B0F-4132-87C1-FB8DDEDD4C31}"/>
                </a:ext>
              </a:extLst>
            </p:cNvPr>
            <p:cNvSpPr/>
            <p:nvPr/>
          </p:nvSpPr>
          <p:spPr>
            <a:xfrm rot="17447042" flipH="1">
              <a:off x="2956545" y="-642054"/>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Isosceles Triangle 37">
              <a:extLst>
                <a:ext uri="{FF2B5EF4-FFF2-40B4-BE49-F238E27FC236}">
                  <a16:creationId xmlns:a16="http://schemas.microsoft.com/office/drawing/2014/main" id="{D544486C-2226-4468-BEAF-75E2785F4C48}"/>
                </a:ext>
              </a:extLst>
            </p:cNvPr>
            <p:cNvSpPr/>
            <p:nvPr/>
          </p:nvSpPr>
          <p:spPr>
            <a:xfrm rot="4152958">
              <a:off x="9088187" y="-662323"/>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39" name="Group 38">
              <a:extLst>
                <a:ext uri="{FF2B5EF4-FFF2-40B4-BE49-F238E27FC236}">
                  <a16:creationId xmlns:a16="http://schemas.microsoft.com/office/drawing/2014/main" id="{3449F12A-331D-45E0-A16D-980ED8864350}"/>
                </a:ext>
              </a:extLst>
            </p:cNvPr>
            <p:cNvGrpSpPr/>
            <p:nvPr/>
          </p:nvGrpSpPr>
          <p:grpSpPr>
            <a:xfrm flipV="1">
              <a:off x="-23703" y="4540020"/>
              <a:ext cx="12246480" cy="158067"/>
              <a:chOff x="120425" y="2478597"/>
              <a:chExt cx="12246480" cy="158067"/>
            </a:xfrm>
            <a:grpFill/>
          </p:grpSpPr>
          <p:sp>
            <p:nvSpPr>
              <p:cNvPr id="44" name="Isosceles Triangle 43">
                <a:extLst>
                  <a:ext uri="{FF2B5EF4-FFF2-40B4-BE49-F238E27FC236}">
                    <a16:creationId xmlns:a16="http://schemas.microsoft.com/office/drawing/2014/main" id="{BE458619-F42E-490B-8945-36D76BF3A9EA}"/>
                  </a:ext>
                </a:extLst>
              </p:cNvPr>
              <p:cNvSpPr/>
              <p:nvPr/>
            </p:nvSpPr>
            <p:spPr>
              <a:xfrm rot="17447042" flipH="1">
                <a:off x="3108945" y="-489654"/>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Isosceles Triangle 44">
                <a:extLst>
                  <a:ext uri="{FF2B5EF4-FFF2-40B4-BE49-F238E27FC236}">
                    <a16:creationId xmlns:a16="http://schemas.microsoft.com/office/drawing/2014/main" id="{305514D5-147B-4B57-8E2B-893404E8C058}"/>
                  </a:ext>
                </a:extLst>
              </p:cNvPr>
              <p:cNvSpPr/>
              <p:nvPr/>
            </p:nvSpPr>
            <p:spPr>
              <a:xfrm rot="4152958">
                <a:off x="9240587" y="-509923"/>
                <a:ext cx="137798" cy="6114838"/>
              </a:xfrm>
              <a:prstGeom prst="triangl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0" name="Isosceles Triangle 39">
              <a:extLst>
                <a:ext uri="{FF2B5EF4-FFF2-40B4-BE49-F238E27FC236}">
                  <a16:creationId xmlns:a16="http://schemas.microsoft.com/office/drawing/2014/main" id="{8CC0BCB2-3EDA-4C7B-AC09-66C16CA2A26D}"/>
                </a:ext>
              </a:extLst>
            </p:cNvPr>
            <p:cNvSpPr/>
            <p:nvPr/>
          </p:nvSpPr>
          <p:spPr>
            <a:xfrm rot="16908956" flipH="1">
              <a:off x="2874659" y="-15751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Isosceles Triangle 40">
              <a:extLst>
                <a:ext uri="{FF2B5EF4-FFF2-40B4-BE49-F238E27FC236}">
                  <a16:creationId xmlns:a16="http://schemas.microsoft.com/office/drawing/2014/main" id="{F819873E-C63B-4E7A-80D4-BFAB7D163BC8}"/>
                </a:ext>
              </a:extLst>
            </p:cNvPr>
            <p:cNvSpPr/>
            <p:nvPr/>
          </p:nvSpPr>
          <p:spPr>
            <a:xfrm rot="4691044">
              <a:off x="8978881" y="-150998"/>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2" name="Isosceles Triangle 41">
              <a:extLst>
                <a:ext uri="{FF2B5EF4-FFF2-40B4-BE49-F238E27FC236}">
                  <a16:creationId xmlns:a16="http://schemas.microsoft.com/office/drawing/2014/main" id="{779F2F00-3416-45F3-A287-8C068A0A24C2}"/>
                </a:ext>
              </a:extLst>
            </p:cNvPr>
            <p:cNvSpPr/>
            <p:nvPr/>
          </p:nvSpPr>
          <p:spPr>
            <a:xfrm rot="15769415" flipH="1">
              <a:off x="3029078" y="793450"/>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Isosceles Triangle 42">
              <a:extLst>
                <a:ext uri="{FF2B5EF4-FFF2-40B4-BE49-F238E27FC236}">
                  <a16:creationId xmlns:a16="http://schemas.microsoft.com/office/drawing/2014/main" id="{E6D51642-6B63-4D90-AAD5-15DA58724C4C}"/>
                </a:ext>
              </a:extLst>
            </p:cNvPr>
            <p:cNvSpPr/>
            <p:nvPr/>
          </p:nvSpPr>
          <p:spPr>
            <a:xfrm rot="5830585">
              <a:off x="9088715" y="858676"/>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6" name="Oval 5">
            <a:extLst>
              <a:ext uri="{FF2B5EF4-FFF2-40B4-BE49-F238E27FC236}">
                <a16:creationId xmlns:a16="http://schemas.microsoft.com/office/drawing/2014/main" id="{E5F0642C-501D-4FAA-A55C-294A625FAF49}"/>
              </a:ext>
            </a:extLst>
          </p:cNvPr>
          <p:cNvSpPr/>
          <p:nvPr userDrawn="1"/>
        </p:nvSpPr>
        <p:spPr>
          <a:xfrm>
            <a:off x="3317956" y="663751"/>
            <a:ext cx="5556088" cy="5556088"/>
          </a:xfrm>
          <a:prstGeom prst="ellipse">
            <a:avLst/>
          </a:prstGeom>
          <a:solidFill>
            <a:schemeClr val="bg1"/>
          </a:solidFill>
          <a:ln>
            <a:noFill/>
          </a:ln>
          <a:effectLst>
            <a:outerShdw blurRad="190500" sx="102000" sy="102000" algn="ctr"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8" name="Oval 57">
            <a:extLst>
              <a:ext uri="{FF2B5EF4-FFF2-40B4-BE49-F238E27FC236}">
                <a16:creationId xmlns:a16="http://schemas.microsoft.com/office/drawing/2014/main" id="{A188A4E5-8E2B-4ECC-8AFB-C31C5E88787A}"/>
              </a:ext>
            </a:extLst>
          </p:cNvPr>
          <p:cNvSpPr/>
          <p:nvPr userDrawn="1"/>
        </p:nvSpPr>
        <p:spPr>
          <a:xfrm>
            <a:off x="3485093" y="887192"/>
            <a:ext cx="5209293" cy="5209293"/>
          </a:xfrm>
          <a:prstGeom prst="ellipse">
            <a:avLst/>
          </a:prstGeom>
          <a:gradFill flip="none" rotWithShape="1">
            <a:gsLst>
              <a:gs pos="29000">
                <a:srgbClr val="FED639"/>
              </a:gs>
              <a:gs pos="70000">
                <a:srgbClr val="FFC000">
                  <a:lumMod val="100000"/>
                </a:srgbClr>
              </a:gs>
            </a:gsLst>
            <a:path path="circle">
              <a:fillToRect l="50000" t="50000" r="50000" b="50000"/>
            </a:path>
            <a:tileRect/>
          </a:gradFill>
          <a:ln>
            <a:noFill/>
          </a:ln>
          <a:effectLst>
            <a:outerShdw blurRad="190500" sx="102000" sy="102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Rectangle: Top Corners Rounded 8">
            <a:extLst>
              <a:ext uri="{FF2B5EF4-FFF2-40B4-BE49-F238E27FC236}">
                <a16:creationId xmlns:a16="http://schemas.microsoft.com/office/drawing/2014/main" id="{DB701B9E-3903-4E03-AF21-7130C7301229}"/>
              </a:ext>
            </a:extLst>
          </p:cNvPr>
          <p:cNvSpPr/>
          <p:nvPr userDrawn="1"/>
        </p:nvSpPr>
        <p:spPr>
          <a:xfrm rot="16200000">
            <a:off x="2968220" y="1198162"/>
            <a:ext cx="1793879" cy="4461674"/>
          </a:xfrm>
          <a:prstGeom prst="round2SameRect">
            <a:avLst>
              <a:gd name="adj1" fmla="val 50000"/>
              <a:gd name="adj2" fmla="val 0"/>
            </a:avLst>
          </a:prstGeom>
          <a:solidFill>
            <a:srgbClr val="8F2668"/>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Freeform: Shape 9">
            <a:extLst>
              <a:ext uri="{FF2B5EF4-FFF2-40B4-BE49-F238E27FC236}">
                <a16:creationId xmlns:a16="http://schemas.microsoft.com/office/drawing/2014/main" id="{326E0969-8C8B-4166-B94A-B9861DDF6372}"/>
              </a:ext>
            </a:extLst>
          </p:cNvPr>
          <p:cNvSpPr>
            <a:spLocks noGrp="1"/>
          </p:cNvSpPr>
          <p:nvPr>
            <p:ph type="pic" sz="quarter" idx="10"/>
          </p:nvPr>
        </p:nvSpPr>
        <p:spPr>
          <a:xfrm>
            <a:off x="6096001" y="887191"/>
            <a:ext cx="2553276" cy="5136570"/>
          </a:xfrm>
          <a:custGeom>
            <a:avLst/>
            <a:gdLst>
              <a:gd name="connsiteX0" fmla="*/ 0 w 2778044"/>
              <a:gd name="connsiteY0" fmla="*/ 0 h 5556088"/>
              <a:gd name="connsiteX1" fmla="*/ 2778044 w 2778044"/>
              <a:gd name="connsiteY1" fmla="*/ 2778044 h 5556088"/>
              <a:gd name="connsiteX2" fmla="*/ 0 w 2778044"/>
              <a:gd name="connsiteY2" fmla="*/ 5556088 h 5556088"/>
            </a:gdLst>
            <a:ahLst/>
            <a:cxnLst>
              <a:cxn ang="0">
                <a:pos x="connsiteX0" y="connsiteY0"/>
              </a:cxn>
              <a:cxn ang="0">
                <a:pos x="connsiteX1" y="connsiteY1"/>
              </a:cxn>
              <a:cxn ang="0">
                <a:pos x="connsiteX2" y="connsiteY2"/>
              </a:cxn>
            </a:cxnLst>
            <a:rect l="l" t="t" r="r" b="b"/>
            <a:pathLst>
              <a:path w="2778044" h="5556088">
                <a:moveTo>
                  <a:pt x="0" y="0"/>
                </a:moveTo>
                <a:cubicBezTo>
                  <a:pt x="1534271" y="0"/>
                  <a:pt x="2778044" y="1243773"/>
                  <a:pt x="2778044" y="2778044"/>
                </a:cubicBezTo>
                <a:cubicBezTo>
                  <a:pt x="2778044" y="4312315"/>
                  <a:pt x="1534271" y="5556088"/>
                  <a:pt x="0" y="5556088"/>
                </a:cubicBezTo>
                <a:close/>
              </a:path>
            </a:pathLst>
          </a:custGeom>
          <a:effectLst>
            <a:outerShdw blurRad="50800" dist="38100" dir="10800000" algn="r" rotWithShape="0">
              <a:prstClr val="black">
                <a:alpha val="40000"/>
              </a:prstClr>
            </a:outerShdw>
          </a:effectLst>
        </p:spPr>
        <p:txBody>
          <a:bodyPr wrap="square">
            <a:noAutofit/>
          </a:bodyPr>
          <a:lstStyle/>
          <a:p>
            <a:endParaRPr lang="en-PK" dirty="0"/>
          </a:p>
        </p:txBody>
      </p:sp>
      <p:sp>
        <p:nvSpPr>
          <p:cNvPr id="59" name="Star: 5 Points 58">
            <a:extLst>
              <a:ext uri="{FF2B5EF4-FFF2-40B4-BE49-F238E27FC236}">
                <a16:creationId xmlns:a16="http://schemas.microsoft.com/office/drawing/2014/main" id="{71FFBD08-0BB0-4FE4-8D78-B72F14E60EC8}"/>
              </a:ext>
            </a:extLst>
          </p:cNvPr>
          <p:cNvSpPr/>
          <p:nvPr userDrawn="1"/>
        </p:nvSpPr>
        <p:spPr>
          <a:xfrm>
            <a:off x="8204571" y="1331043"/>
            <a:ext cx="764963" cy="764963"/>
          </a:xfrm>
          <a:prstGeom prst="star5">
            <a:avLst>
              <a:gd name="adj" fmla="val 28494"/>
              <a:gd name="hf" fmla="val 105146"/>
              <a:gd name="vf" fmla="val 110557"/>
            </a:avLst>
          </a:prstGeom>
          <a:gradFill flip="none" rotWithShape="1">
            <a:gsLst>
              <a:gs pos="45000">
                <a:srgbClr val="713A8D">
                  <a:lumMod val="80000"/>
                  <a:lumOff val="20000"/>
                </a:srgbClr>
              </a:gs>
              <a:gs pos="0">
                <a:srgbClr val="00B0F0">
                  <a:lumMod val="87000"/>
                </a:srgbClr>
              </a:gs>
            </a:gsLst>
            <a:path path="circle">
              <a:fillToRect l="50000" t="50000" r="50000" b="50000"/>
            </a:path>
            <a:tileRect/>
          </a:gradFill>
          <a:ln>
            <a:noFill/>
          </a:ln>
          <a:effectLst>
            <a:outerShdw blurRad="50800" dist="38100" dir="8100000" algn="tr" rotWithShape="0">
              <a:prstClr val="black">
                <a:alpha val="5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Star: 5 Points 59">
            <a:extLst>
              <a:ext uri="{FF2B5EF4-FFF2-40B4-BE49-F238E27FC236}">
                <a16:creationId xmlns:a16="http://schemas.microsoft.com/office/drawing/2014/main" id="{1E59FF0C-F20D-45D6-8B56-3F5A514E7539}"/>
              </a:ext>
            </a:extLst>
          </p:cNvPr>
          <p:cNvSpPr/>
          <p:nvPr userDrawn="1"/>
        </p:nvSpPr>
        <p:spPr>
          <a:xfrm rot="1826875">
            <a:off x="1711066" y="1723270"/>
            <a:ext cx="696275" cy="696275"/>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1" name="Star: 5 Points 60">
            <a:extLst>
              <a:ext uri="{FF2B5EF4-FFF2-40B4-BE49-F238E27FC236}">
                <a16:creationId xmlns:a16="http://schemas.microsoft.com/office/drawing/2014/main" id="{4DE01604-BDC4-4082-8747-B03D8FF4910E}"/>
              </a:ext>
            </a:extLst>
          </p:cNvPr>
          <p:cNvSpPr/>
          <p:nvPr userDrawn="1"/>
        </p:nvSpPr>
        <p:spPr>
          <a:xfrm rot="1826875">
            <a:off x="3683159" y="724087"/>
            <a:ext cx="696275" cy="696275"/>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2" name="Star: 5 Points 61">
            <a:extLst>
              <a:ext uri="{FF2B5EF4-FFF2-40B4-BE49-F238E27FC236}">
                <a16:creationId xmlns:a16="http://schemas.microsoft.com/office/drawing/2014/main" id="{3B51C409-D5C4-4670-B74D-023A07D2FC42}"/>
              </a:ext>
            </a:extLst>
          </p:cNvPr>
          <p:cNvSpPr/>
          <p:nvPr userDrawn="1"/>
        </p:nvSpPr>
        <p:spPr>
          <a:xfrm rot="1826875">
            <a:off x="4428721" y="5624910"/>
            <a:ext cx="531464" cy="531464"/>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Star: 5 Points 62">
            <a:extLst>
              <a:ext uri="{FF2B5EF4-FFF2-40B4-BE49-F238E27FC236}">
                <a16:creationId xmlns:a16="http://schemas.microsoft.com/office/drawing/2014/main" id="{A231D094-E259-4EC5-A27B-10CF6BE40BF3}"/>
              </a:ext>
            </a:extLst>
          </p:cNvPr>
          <p:cNvSpPr/>
          <p:nvPr userDrawn="1"/>
        </p:nvSpPr>
        <p:spPr>
          <a:xfrm rot="1826875">
            <a:off x="9698803" y="4193550"/>
            <a:ext cx="510961" cy="510961"/>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4" name="Star: 5 Points 63">
            <a:extLst>
              <a:ext uri="{FF2B5EF4-FFF2-40B4-BE49-F238E27FC236}">
                <a16:creationId xmlns:a16="http://schemas.microsoft.com/office/drawing/2014/main" id="{C66FDE61-AB10-42DE-A685-377FAEE26049}"/>
              </a:ext>
            </a:extLst>
          </p:cNvPr>
          <p:cNvSpPr/>
          <p:nvPr userDrawn="1"/>
        </p:nvSpPr>
        <p:spPr>
          <a:xfrm rot="1826875">
            <a:off x="7055471" y="4463226"/>
            <a:ext cx="950625" cy="950625"/>
          </a:xfrm>
          <a:prstGeom prst="star5">
            <a:avLst>
              <a:gd name="adj" fmla="val 25798"/>
              <a:gd name="hf" fmla="val 105146"/>
              <a:gd name="vf" fmla="val 110557"/>
            </a:avLst>
          </a:prstGeom>
          <a:gradFill flip="none" rotWithShape="1">
            <a:gsLst>
              <a:gs pos="45000">
                <a:srgbClr val="713A8D">
                  <a:lumMod val="90000"/>
                  <a:lumOff val="10000"/>
                </a:srgbClr>
              </a:gs>
              <a:gs pos="0">
                <a:srgbClr val="00B0F0">
                  <a:lumMod val="62000"/>
                </a:srgbClr>
              </a:gs>
            </a:gsLst>
            <a:path path="circle">
              <a:fillToRect l="50000" t="50000" r="50000" b="50000"/>
            </a:path>
            <a:tileRect/>
          </a:gradFill>
          <a:ln>
            <a:noFill/>
          </a:ln>
          <a:effectLst>
            <a:outerShdw blurRad="50800" dist="38100" dir="2700000" algn="t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5" name="Right Triangle 64">
            <a:extLst>
              <a:ext uri="{FF2B5EF4-FFF2-40B4-BE49-F238E27FC236}">
                <a16:creationId xmlns:a16="http://schemas.microsoft.com/office/drawing/2014/main" id="{64288E8C-A2D7-401D-8E73-CB9725FCBAB9}"/>
              </a:ext>
            </a:extLst>
          </p:cNvPr>
          <p:cNvSpPr/>
          <p:nvPr userDrawn="1"/>
        </p:nvSpPr>
        <p:spPr>
          <a:xfrm flipH="1">
            <a:off x="2399527" y="2532058"/>
            <a:ext cx="3695495" cy="1796046"/>
          </a:xfrm>
          <a:prstGeom prst="rtTriangle">
            <a:avLst/>
          </a:prstGeom>
          <a:solidFill>
            <a:schemeClr val="bg1">
              <a:alpha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hape 21"/>
          <p:cNvSpPr txBox="1">
            <a:spLocks noGrp="1"/>
          </p:cNvSpPr>
          <p:nvPr userDrawn="1">
            <p:ph type="ctrTitle"/>
          </p:nvPr>
        </p:nvSpPr>
        <p:spPr>
          <a:xfrm>
            <a:off x="1832216" y="2888609"/>
            <a:ext cx="4204461" cy="623916"/>
          </a:xfrm>
          <a:prstGeom prst="rect">
            <a:avLst/>
          </a:prstGeom>
        </p:spPr>
        <p:txBody>
          <a:bodyPr lIns="91425" tIns="91425" rIns="91425" bIns="91425" anchor="b" anchorCtr="0">
            <a:normAutofit/>
          </a:bodyPr>
          <a:lstStyle>
            <a:lvl1pPr lvl="0" algn="ctr" rtl="0">
              <a:spcBef>
                <a:spcPts val="0"/>
              </a:spcBef>
              <a:defRPr sz="3600" b="1">
                <a:solidFill>
                  <a:schemeClr val="bg1"/>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2606275" y="3658803"/>
            <a:ext cx="2543475" cy="531597"/>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1600" b="0">
                <a:solidFill>
                  <a:srgbClr val="FED639"/>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66" name="Group 65">
            <a:extLst>
              <a:ext uri="{FF2B5EF4-FFF2-40B4-BE49-F238E27FC236}">
                <a16:creationId xmlns:a16="http://schemas.microsoft.com/office/drawing/2014/main" id="{BDC92A1E-A62A-4E0D-839C-6F412DD76CE2}"/>
              </a:ext>
            </a:extLst>
          </p:cNvPr>
          <p:cNvGrpSpPr/>
          <p:nvPr userDrawn="1"/>
        </p:nvGrpSpPr>
        <p:grpSpPr>
          <a:xfrm>
            <a:off x="354065" y="2763057"/>
            <a:ext cx="511730" cy="437770"/>
            <a:chOff x="8418847" y="3420669"/>
            <a:chExt cx="1698253" cy="1452805"/>
          </a:xfrm>
          <a:solidFill>
            <a:schemeClr val="bg1"/>
          </a:solidFill>
        </p:grpSpPr>
        <p:sp>
          <p:nvSpPr>
            <p:cNvPr id="67" name="Star: 5 Points 125">
              <a:extLst>
                <a:ext uri="{FF2B5EF4-FFF2-40B4-BE49-F238E27FC236}">
                  <a16:creationId xmlns:a16="http://schemas.microsoft.com/office/drawing/2014/main" id="{4E438B09-8BDA-4FB0-9299-A944803EA835}"/>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8" name="Star: 5 Points 126">
              <a:extLst>
                <a:ext uri="{FF2B5EF4-FFF2-40B4-BE49-F238E27FC236}">
                  <a16:creationId xmlns:a16="http://schemas.microsoft.com/office/drawing/2014/main" id="{8F497F63-F241-4EA1-9B1A-EE9241D94D19}"/>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9" name="Star: 5 Points 127">
              <a:extLst>
                <a:ext uri="{FF2B5EF4-FFF2-40B4-BE49-F238E27FC236}">
                  <a16:creationId xmlns:a16="http://schemas.microsoft.com/office/drawing/2014/main" id="{D122332E-36C1-485D-A8BF-9A95569AFE6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70" name="Star: 5 Points 128">
              <a:extLst>
                <a:ext uri="{FF2B5EF4-FFF2-40B4-BE49-F238E27FC236}">
                  <a16:creationId xmlns:a16="http://schemas.microsoft.com/office/drawing/2014/main" id="{3A597943-6885-42BE-A654-A1DCB182292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71" name="Group 70">
            <a:extLst>
              <a:ext uri="{FF2B5EF4-FFF2-40B4-BE49-F238E27FC236}">
                <a16:creationId xmlns:a16="http://schemas.microsoft.com/office/drawing/2014/main" id="{4BC37175-3E71-41F4-8447-EF300583BB7F}"/>
              </a:ext>
            </a:extLst>
          </p:cNvPr>
          <p:cNvGrpSpPr/>
          <p:nvPr userDrawn="1"/>
        </p:nvGrpSpPr>
        <p:grpSpPr>
          <a:xfrm>
            <a:off x="10412036" y="259050"/>
            <a:ext cx="511730" cy="437770"/>
            <a:chOff x="8418847" y="3420669"/>
            <a:chExt cx="1698253" cy="1452805"/>
          </a:xfrm>
          <a:solidFill>
            <a:schemeClr val="bg1"/>
          </a:solidFill>
        </p:grpSpPr>
        <p:sp>
          <p:nvSpPr>
            <p:cNvPr id="72" name="Star: 5 Points 130">
              <a:extLst>
                <a:ext uri="{FF2B5EF4-FFF2-40B4-BE49-F238E27FC236}">
                  <a16:creationId xmlns:a16="http://schemas.microsoft.com/office/drawing/2014/main" id="{F6586E8C-5626-441F-89FC-88EA210CAA9A}"/>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3" name="Star: 5 Points 131">
              <a:extLst>
                <a:ext uri="{FF2B5EF4-FFF2-40B4-BE49-F238E27FC236}">
                  <a16:creationId xmlns:a16="http://schemas.microsoft.com/office/drawing/2014/main" id="{87DD8305-6EBE-4821-80D5-33D136E59FF3}"/>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4" name="Star: 5 Points 132">
              <a:extLst>
                <a:ext uri="{FF2B5EF4-FFF2-40B4-BE49-F238E27FC236}">
                  <a16:creationId xmlns:a16="http://schemas.microsoft.com/office/drawing/2014/main" id="{D6475BF0-24AE-4D9F-B093-2B7465E59465}"/>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75" name="Star: 5 Points 133">
              <a:extLst>
                <a:ext uri="{FF2B5EF4-FFF2-40B4-BE49-F238E27FC236}">
                  <a16:creationId xmlns:a16="http://schemas.microsoft.com/office/drawing/2014/main" id="{A4454713-AD0D-43C6-9C26-77AE9085EEAA}"/>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76" name="Group 75">
            <a:extLst>
              <a:ext uri="{FF2B5EF4-FFF2-40B4-BE49-F238E27FC236}">
                <a16:creationId xmlns:a16="http://schemas.microsoft.com/office/drawing/2014/main" id="{D5B6F1CD-F245-4626-B316-D2DDDBE972EE}"/>
              </a:ext>
            </a:extLst>
          </p:cNvPr>
          <p:cNvGrpSpPr/>
          <p:nvPr userDrawn="1"/>
        </p:nvGrpSpPr>
        <p:grpSpPr>
          <a:xfrm>
            <a:off x="11256449" y="5907253"/>
            <a:ext cx="511730" cy="437770"/>
            <a:chOff x="8418847" y="3420669"/>
            <a:chExt cx="1698253" cy="1452805"/>
          </a:xfrm>
          <a:solidFill>
            <a:schemeClr val="bg1"/>
          </a:solidFill>
        </p:grpSpPr>
        <p:sp>
          <p:nvSpPr>
            <p:cNvPr id="77" name="Star: 5 Points 135">
              <a:extLst>
                <a:ext uri="{FF2B5EF4-FFF2-40B4-BE49-F238E27FC236}">
                  <a16:creationId xmlns:a16="http://schemas.microsoft.com/office/drawing/2014/main" id="{AA3091FC-341F-41B3-BCE4-492DA8B454CE}"/>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8" name="Star: 5 Points 136">
              <a:extLst>
                <a:ext uri="{FF2B5EF4-FFF2-40B4-BE49-F238E27FC236}">
                  <a16:creationId xmlns:a16="http://schemas.microsoft.com/office/drawing/2014/main" id="{480808ED-F324-47E5-B4F8-E2766BA2AF78}"/>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9" name="Star: 5 Points 137">
              <a:extLst>
                <a:ext uri="{FF2B5EF4-FFF2-40B4-BE49-F238E27FC236}">
                  <a16:creationId xmlns:a16="http://schemas.microsoft.com/office/drawing/2014/main" id="{96A0F34B-AC8C-4E9B-8858-08DF9B2979DD}"/>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0" name="Star: 5 Points 138">
              <a:extLst>
                <a:ext uri="{FF2B5EF4-FFF2-40B4-BE49-F238E27FC236}">
                  <a16:creationId xmlns:a16="http://schemas.microsoft.com/office/drawing/2014/main" id="{952D115D-6C67-4890-8050-C52CE6C74DC0}"/>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81" name="Group 80">
            <a:extLst>
              <a:ext uri="{FF2B5EF4-FFF2-40B4-BE49-F238E27FC236}">
                <a16:creationId xmlns:a16="http://schemas.microsoft.com/office/drawing/2014/main" id="{1F2053EE-3510-4EA1-AD67-BCBA76AC2511}"/>
              </a:ext>
            </a:extLst>
          </p:cNvPr>
          <p:cNvGrpSpPr/>
          <p:nvPr userDrawn="1"/>
        </p:nvGrpSpPr>
        <p:grpSpPr>
          <a:xfrm>
            <a:off x="11159408" y="2633334"/>
            <a:ext cx="785197" cy="671713"/>
            <a:chOff x="8418847" y="3420669"/>
            <a:chExt cx="1698253" cy="1452805"/>
          </a:xfrm>
          <a:solidFill>
            <a:schemeClr val="bg1"/>
          </a:solidFill>
        </p:grpSpPr>
        <p:sp>
          <p:nvSpPr>
            <p:cNvPr id="82" name="Star: 5 Points 140">
              <a:extLst>
                <a:ext uri="{FF2B5EF4-FFF2-40B4-BE49-F238E27FC236}">
                  <a16:creationId xmlns:a16="http://schemas.microsoft.com/office/drawing/2014/main" id="{67B0559B-88A0-4C44-ACD8-57CB1189F92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3" name="Star: 5 Points 141">
              <a:extLst>
                <a:ext uri="{FF2B5EF4-FFF2-40B4-BE49-F238E27FC236}">
                  <a16:creationId xmlns:a16="http://schemas.microsoft.com/office/drawing/2014/main" id="{7C5A5CB9-6FB8-4750-B2A1-B53CB1EB718C}"/>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4" name="Star: 5 Points 142">
              <a:extLst>
                <a:ext uri="{FF2B5EF4-FFF2-40B4-BE49-F238E27FC236}">
                  <a16:creationId xmlns:a16="http://schemas.microsoft.com/office/drawing/2014/main" id="{6F599D3F-0033-4432-AA36-72CD3F0B8FB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5" name="Star: 5 Points 143">
              <a:extLst>
                <a:ext uri="{FF2B5EF4-FFF2-40B4-BE49-F238E27FC236}">
                  <a16:creationId xmlns:a16="http://schemas.microsoft.com/office/drawing/2014/main" id="{D54B6D89-929A-4116-B494-47CC52EBBECD}"/>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86" name="Group 85">
            <a:extLst>
              <a:ext uri="{FF2B5EF4-FFF2-40B4-BE49-F238E27FC236}">
                <a16:creationId xmlns:a16="http://schemas.microsoft.com/office/drawing/2014/main" id="{BCA209CD-9C72-4230-BFE2-593647048949}"/>
              </a:ext>
            </a:extLst>
          </p:cNvPr>
          <p:cNvGrpSpPr/>
          <p:nvPr userDrawn="1"/>
        </p:nvGrpSpPr>
        <p:grpSpPr>
          <a:xfrm>
            <a:off x="351838" y="5893405"/>
            <a:ext cx="511730" cy="437770"/>
            <a:chOff x="8418847" y="3420669"/>
            <a:chExt cx="1698253" cy="1452805"/>
          </a:xfrm>
          <a:solidFill>
            <a:schemeClr val="bg1"/>
          </a:solidFill>
        </p:grpSpPr>
        <p:sp>
          <p:nvSpPr>
            <p:cNvPr id="87" name="Star: 5 Points 145">
              <a:extLst>
                <a:ext uri="{FF2B5EF4-FFF2-40B4-BE49-F238E27FC236}">
                  <a16:creationId xmlns:a16="http://schemas.microsoft.com/office/drawing/2014/main" id="{7A507408-857A-41C6-835D-40481A79AFA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8" name="Star: 5 Points 146">
              <a:extLst>
                <a:ext uri="{FF2B5EF4-FFF2-40B4-BE49-F238E27FC236}">
                  <a16:creationId xmlns:a16="http://schemas.microsoft.com/office/drawing/2014/main" id="{196CC236-EE94-4DFE-A40B-C753B7ABFD51}"/>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9" name="Star: 5 Points 147">
              <a:extLst>
                <a:ext uri="{FF2B5EF4-FFF2-40B4-BE49-F238E27FC236}">
                  <a16:creationId xmlns:a16="http://schemas.microsoft.com/office/drawing/2014/main" id="{1622127D-AE30-407F-9116-1B49CE2EA5F2}"/>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0" name="Star: 5 Points 148">
              <a:extLst>
                <a:ext uri="{FF2B5EF4-FFF2-40B4-BE49-F238E27FC236}">
                  <a16:creationId xmlns:a16="http://schemas.microsoft.com/office/drawing/2014/main" id="{88CE950D-A066-4F52-A204-526EA89C25E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91" name="Group 90">
            <a:extLst>
              <a:ext uri="{FF2B5EF4-FFF2-40B4-BE49-F238E27FC236}">
                <a16:creationId xmlns:a16="http://schemas.microsoft.com/office/drawing/2014/main" id="{B6648B0E-6454-4D08-A85F-CFAC69254135}"/>
              </a:ext>
            </a:extLst>
          </p:cNvPr>
          <p:cNvGrpSpPr/>
          <p:nvPr userDrawn="1"/>
        </p:nvGrpSpPr>
        <p:grpSpPr>
          <a:xfrm>
            <a:off x="1168795" y="216639"/>
            <a:ext cx="511730" cy="437770"/>
            <a:chOff x="8418847" y="3420669"/>
            <a:chExt cx="1698253" cy="1452805"/>
          </a:xfrm>
          <a:solidFill>
            <a:schemeClr val="bg1"/>
          </a:solidFill>
        </p:grpSpPr>
        <p:sp>
          <p:nvSpPr>
            <p:cNvPr id="92" name="Star: 5 Points 150">
              <a:extLst>
                <a:ext uri="{FF2B5EF4-FFF2-40B4-BE49-F238E27FC236}">
                  <a16:creationId xmlns:a16="http://schemas.microsoft.com/office/drawing/2014/main" id="{4D567171-226B-4431-9195-D426B5C82BD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3" name="Star: 5 Points 151">
              <a:extLst>
                <a:ext uri="{FF2B5EF4-FFF2-40B4-BE49-F238E27FC236}">
                  <a16:creationId xmlns:a16="http://schemas.microsoft.com/office/drawing/2014/main" id="{F0CCF587-D714-4E00-907F-1AD0D74B813C}"/>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4" name="Star: 5 Points 152">
              <a:extLst>
                <a:ext uri="{FF2B5EF4-FFF2-40B4-BE49-F238E27FC236}">
                  <a16:creationId xmlns:a16="http://schemas.microsoft.com/office/drawing/2014/main" id="{C5485E22-F4E9-44D8-9CF8-FCD0F290321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5" name="Star: 5 Points 153">
              <a:extLst>
                <a:ext uri="{FF2B5EF4-FFF2-40B4-BE49-F238E27FC236}">
                  <a16:creationId xmlns:a16="http://schemas.microsoft.com/office/drawing/2014/main" id="{CE294260-EB07-4796-8B48-189C02870BE1}"/>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96" name="Group 95">
            <a:extLst>
              <a:ext uri="{FF2B5EF4-FFF2-40B4-BE49-F238E27FC236}">
                <a16:creationId xmlns:a16="http://schemas.microsoft.com/office/drawing/2014/main" id="{C30B7330-7BA3-43DE-979C-356EAA57900C}"/>
              </a:ext>
            </a:extLst>
          </p:cNvPr>
          <p:cNvGrpSpPr/>
          <p:nvPr userDrawn="1"/>
        </p:nvGrpSpPr>
        <p:grpSpPr>
          <a:xfrm>
            <a:off x="1537550" y="4171120"/>
            <a:ext cx="815301" cy="697466"/>
            <a:chOff x="8418847" y="3420669"/>
            <a:chExt cx="1698253" cy="1452805"/>
          </a:xfrm>
          <a:solidFill>
            <a:schemeClr val="bg1"/>
          </a:solidFill>
        </p:grpSpPr>
        <p:sp>
          <p:nvSpPr>
            <p:cNvPr id="97" name="Star: 5 Points 155">
              <a:extLst>
                <a:ext uri="{FF2B5EF4-FFF2-40B4-BE49-F238E27FC236}">
                  <a16:creationId xmlns:a16="http://schemas.microsoft.com/office/drawing/2014/main" id="{75C116C3-3C8C-4F7C-A648-EFE9A3768A5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8" name="Star: 5 Points 156">
              <a:extLst>
                <a:ext uri="{FF2B5EF4-FFF2-40B4-BE49-F238E27FC236}">
                  <a16:creationId xmlns:a16="http://schemas.microsoft.com/office/drawing/2014/main" id="{F24DF61E-ABAA-4F7D-969B-768C60E69884}"/>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9" name="Star: 5 Points 157">
              <a:extLst>
                <a:ext uri="{FF2B5EF4-FFF2-40B4-BE49-F238E27FC236}">
                  <a16:creationId xmlns:a16="http://schemas.microsoft.com/office/drawing/2014/main" id="{81C39B3C-78DC-4AAC-9AEB-46F027DC7CA2}"/>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00" name="Star: 5 Points 158">
              <a:extLst>
                <a:ext uri="{FF2B5EF4-FFF2-40B4-BE49-F238E27FC236}">
                  <a16:creationId xmlns:a16="http://schemas.microsoft.com/office/drawing/2014/main" id="{E81D8AA6-F981-4130-B74C-3FC04DCB9209}"/>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gradFill>
          <a:gsLst>
            <a:gs pos="92000">
              <a:srgbClr val="F65B94">
                <a:lumMod val="81000"/>
              </a:srgbClr>
            </a:gs>
            <a:gs pos="0">
              <a:srgbClr val="F65B94"/>
            </a:gs>
          </a:gsLst>
          <a:path path="circle">
            <a:fillToRect l="50000" t="50000" r="50000" b="50000"/>
          </a:path>
        </a:gradFill>
        <a:effectLst/>
      </p:bgPr>
    </p:bg>
    <p:spTree>
      <p:nvGrpSpPr>
        <p:cNvPr id="1" name="Shape 33"/>
        <p:cNvGrpSpPr/>
        <p:nvPr/>
      </p:nvGrpSpPr>
      <p:grpSpPr>
        <a:xfrm>
          <a:off x="0" y="0"/>
          <a:ext cx="0" cy="0"/>
          <a:chOff x="0" y="0"/>
          <a:chExt cx="0" cy="0"/>
        </a:xfrm>
      </p:grpSpPr>
      <p:grpSp>
        <p:nvGrpSpPr>
          <p:cNvPr id="61" name="Group 60">
            <a:extLst>
              <a:ext uri="{FF2B5EF4-FFF2-40B4-BE49-F238E27FC236}">
                <a16:creationId xmlns:a16="http://schemas.microsoft.com/office/drawing/2014/main" id="{4110B21D-2C75-47DD-940A-CC97AB4767A6}"/>
              </a:ext>
            </a:extLst>
          </p:cNvPr>
          <p:cNvGrpSpPr/>
          <p:nvPr userDrawn="1"/>
        </p:nvGrpSpPr>
        <p:grpSpPr>
          <a:xfrm>
            <a:off x="-253688" y="-349098"/>
            <a:ext cx="12698726" cy="7734711"/>
            <a:chOff x="-253688" y="-349098"/>
            <a:chExt cx="12698726" cy="7734711"/>
          </a:xfrm>
          <a:solidFill>
            <a:schemeClr val="bg1">
              <a:alpha val="20000"/>
            </a:schemeClr>
          </a:solidFill>
        </p:grpSpPr>
        <p:sp>
          <p:nvSpPr>
            <p:cNvPr id="62" name="Isosceles Triangle 61">
              <a:extLst>
                <a:ext uri="{FF2B5EF4-FFF2-40B4-BE49-F238E27FC236}">
                  <a16:creationId xmlns:a16="http://schemas.microsoft.com/office/drawing/2014/main" id="{ED66847F-40A6-4184-9915-2272E4BDEEEB}"/>
                </a:ext>
              </a:extLst>
            </p:cNvPr>
            <p:cNvSpPr/>
            <p:nvPr/>
          </p:nvSpPr>
          <p:spPr>
            <a:xfrm>
              <a:off x="5990490" y="59353"/>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Isosceles Triangle 62">
              <a:extLst>
                <a:ext uri="{FF2B5EF4-FFF2-40B4-BE49-F238E27FC236}">
                  <a16:creationId xmlns:a16="http://schemas.microsoft.com/office/drawing/2014/main" id="{F0598252-ABF2-4BFF-9215-63D845604711}"/>
                </a:ext>
              </a:extLst>
            </p:cNvPr>
            <p:cNvSpPr/>
            <p:nvPr/>
          </p:nvSpPr>
          <p:spPr>
            <a:xfrm rot="5400000">
              <a:off x="9048847" y="443838"/>
              <a:ext cx="190301" cy="6096003"/>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4" name="Isosceles Triangle 63">
              <a:extLst>
                <a:ext uri="{FF2B5EF4-FFF2-40B4-BE49-F238E27FC236}">
                  <a16:creationId xmlns:a16="http://schemas.microsoft.com/office/drawing/2014/main" id="{55BDAF5E-B278-456B-81A9-19A38E5DDAC2}"/>
                </a:ext>
              </a:extLst>
            </p:cNvPr>
            <p:cNvSpPr/>
            <p:nvPr/>
          </p:nvSpPr>
          <p:spPr>
            <a:xfrm rot="16200000" flipH="1">
              <a:off x="2980070" y="427038"/>
              <a:ext cx="135858" cy="6095997"/>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5" name="Isosceles Triangle 64">
              <a:extLst>
                <a:ext uri="{FF2B5EF4-FFF2-40B4-BE49-F238E27FC236}">
                  <a16:creationId xmlns:a16="http://schemas.microsoft.com/office/drawing/2014/main" id="{77793CE6-DEF1-46C6-99D7-D8507C4B650C}"/>
                </a:ext>
              </a:extLst>
            </p:cNvPr>
            <p:cNvSpPr/>
            <p:nvPr/>
          </p:nvSpPr>
          <p:spPr>
            <a:xfrm flipV="1">
              <a:off x="5990490" y="3457058"/>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6" name="Isosceles Triangle 65">
              <a:extLst>
                <a:ext uri="{FF2B5EF4-FFF2-40B4-BE49-F238E27FC236}">
                  <a16:creationId xmlns:a16="http://schemas.microsoft.com/office/drawing/2014/main" id="{8A15BB10-DF02-4C28-88EC-64D76CE5F109}"/>
                </a:ext>
              </a:extLst>
            </p:cNvPr>
            <p:cNvSpPr/>
            <p:nvPr/>
          </p:nvSpPr>
          <p:spPr>
            <a:xfrm rot="1339875">
              <a:off x="6709017" y="208692"/>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7" name="Isosceles Triangle 66">
              <a:extLst>
                <a:ext uri="{FF2B5EF4-FFF2-40B4-BE49-F238E27FC236}">
                  <a16:creationId xmlns:a16="http://schemas.microsoft.com/office/drawing/2014/main" id="{91B5AE0F-5DB4-46C8-89AB-3646FF351214}"/>
                </a:ext>
              </a:extLst>
            </p:cNvPr>
            <p:cNvSpPr/>
            <p:nvPr/>
          </p:nvSpPr>
          <p:spPr>
            <a:xfrm rot="20260125" flipH="1">
              <a:off x="5270680"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68" name="Group 67">
              <a:extLst>
                <a:ext uri="{FF2B5EF4-FFF2-40B4-BE49-F238E27FC236}">
                  <a16:creationId xmlns:a16="http://schemas.microsoft.com/office/drawing/2014/main" id="{B9E4A07B-F056-471B-897B-67541B0A8B76}"/>
                </a:ext>
              </a:extLst>
            </p:cNvPr>
            <p:cNvGrpSpPr/>
            <p:nvPr/>
          </p:nvGrpSpPr>
          <p:grpSpPr>
            <a:xfrm flipV="1">
              <a:off x="5302700" y="3472759"/>
              <a:ext cx="1586590" cy="3431078"/>
              <a:chOff x="5441059" y="322900"/>
              <a:chExt cx="1586590" cy="3431078"/>
            </a:xfrm>
            <a:grpFill/>
          </p:grpSpPr>
          <p:sp>
            <p:nvSpPr>
              <p:cNvPr id="103" name="Isosceles Triangle 102">
                <a:extLst>
                  <a:ext uri="{FF2B5EF4-FFF2-40B4-BE49-F238E27FC236}">
                    <a16:creationId xmlns:a16="http://schemas.microsoft.com/office/drawing/2014/main" id="{7486FE8E-3BF1-4975-AE90-6085878D3A94}"/>
                  </a:ext>
                </a:extLst>
              </p:cNvPr>
              <p:cNvSpPr/>
              <p:nvPr/>
            </p:nvSpPr>
            <p:spPr>
              <a:xfrm rot="1339875">
                <a:off x="6861417" y="346578"/>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4" name="Isosceles Triangle 103">
                <a:extLst>
                  <a:ext uri="{FF2B5EF4-FFF2-40B4-BE49-F238E27FC236}">
                    <a16:creationId xmlns:a16="http://schemas.microsoft.com/office/drawing/2014/main" id="{0944F16F-F3F6-4538-996B-E232B821CEF5}"/>
                  </a:ext>
                </a:extLst>
              </p:cNvPr>
              <p:cNvSpPr/>
              <p:nvPr/>
            </p:nvSpPr>
            <p:spPr>
              <a:xfrm rot="20260125" flipH="1">
                <a:off x="5441059" y="322900"/>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69" name="Isosceles Triangle 68">
              <a:extLst>
                <a:ext uri="{FF2B5EF4-FFF2-40B4-BE49-F238E27FC236}">
                  <a16:creationId xmlns:a16="http://schemas.microsoft.com/office/drawing/2014/main" id="{8A30DB07-5697-4BA0-9C66-A19A08340130}"/>
                </a:ext>
              </a:extLst>
            </p:cNvPr>
            <p:cNvSpPr/>
            <p:nvPr/>
          </p:nvSpPr>
          <p:spPr>
            <a:xfrm rot="18556427" flipH="1">
              <a:off x="3855450" y="-825400"/>
              <a:ext cx="10608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0" name="Isosceles Triangle 69">
              <a:extLst>
                <a:ext uri="{FF2B5EF4-FFF2-40B4-BE49-F238E27FC236}">
                  <a16:creationId xmlns:a16="http://schemas.microsoft.com/office/drawing/2014/main" id="{15C71DDE-52C8-42A7-86AE-09C75593EC8F}"/>
                </a:ext>
              </a:extLst>
            </p:cNvPr>
            <p:cNvSpPr/>
            <p:nvPr/>
          </p:nvSpPr>
          <p:spPr>
            <a:xfrm rot="3043573">
              <a:off x="8200360" y="-830289"/>
              <a:ext cx="91506"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1" name="Group 70">
              <a:extLst>
                <a:ext uri="{FF2B5EF4-FFF2-40B4-BE49-F238E27FC236}">
                  <a16:creationId xmlns:a16="http://schemas.microsoft.com/office/drawing/2014/main" id="{1AB78888-39B1-47DC-9BF8-CFCAC5A5CD95}"/>
                </a:ext>
              </a:extLst>
            </p:cNvPr>
            <p:cNvGrpSpPr/>
            <p:nvPr/>
          </p:nvGrpSpPr>
          <p:grpSpPr>
            <a:xfrm flipV="1">
              <a:off x="1273650" y="5101128"/>
              <a:ext cx="9644692" cy="186453"/>
              <a:chOff x="1412008" y="1880764"/>
              <a:chExt cx="9644692" cy="186453"/>
            </a:xfrm>
            <a:grpFill/>
          </p:grpSpPr>
          <p:sp>
            <p:nvSpPr>
              <p:cNvPr id="101" name="Isosceles Triangle 100">
                <a:extLst>
                  <a:ext uri="{FF2B5EF4-FFF2-40B4-BE49-F238E27FC236}">
                    <a16:creationId xmlns:a16="http://schemas.microsoft.com/office/drawing/2014/main" id="{57FBD593-2512-4E12-B600-2908BD44CB64}"/>
                  </a:ext>
                </a:extLst>
              </p:cNvPr>
              <p:cNvSpPr/>
              <p:nvPr/>
            </p:nvSpPr>
            <p:spPr>
              <a:xfrm rot="18556427" flipH="1">
                <a:off x="3994318" y="-701546"/>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2" name="Isosceles Triangle 101">
                <a:extLst>
                  <a:ext uri="{FF2B5EF4-FFF2-40B4-BE49-F238E27FC236}">
                    <a16:creationId xmlns:a16="http://schemas.microsoft.com/office/drawing/2014/main" id="{51A30CE4-9241-4A18-A8F9-1A5C884E7E33}"/>
                  </a:ext>
                </a:extLst>
              </p:cNvPr>
              <p:cNvSpPr/>
              <p:nvPr/>
            </p:nvSpPr>
            <p:spPr>
              <a:xfrm rot="3043573">
                <a:off x="8294552" y="-694931"/>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2" name="Isosceles Triangle 71">
              <a:extLst>
                <a:ext uri="{FF2B5EF4-FFF2-40B4-BE49-F238E27FC236}">
                  <a16:creationId xmlns:a16="http://schemas.microsoft.com/office/drawing/2014/main" id="{4466DC5D-09E0-41AD-8F9B-A88E0207EBA1}"/>
                </a:ext>
              </a:extLst>
            </p:cNvPr>
            <p:cNvSpPr/>
            <p:nvPr/>
          </p:nvSpPr>
          <p:spPr>
            <a:xfrm rot="18021684">
              <a:off x="3060773" y="-14820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3" name="Isosceles Triangle 72">
              <a:extLst>
                <a:ext uri="{FF2B5EF4-FFF2-40B4-BE49-F238E27FC236}">
                  <a16:creationId xmlns:a16="http://schemas.microsoft.com/office/drawing/2014/main" id="{14046FBB-748D-4CC8-B476-B3D4B473709E}"/>
                </a:ext>
              </a:extLst>
            </p:cNvPr>
            <p:cNvSpPr/>
            <p:nvPr/>
          </p:nvSpPr>
          <p:spPr>
            <a:xfrm rot="3578316" flipH="1">
              <a:off x="9034241" y="-15194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4" name="Group 73">
              <a:extLst>
                <a:ext uri="{FF2B5EF4-FFF2-40B4-BE49-F238E27FC236}">
                  <a16:creationId xmlns:a16="http://schemas.microsoft.com/office/drawing/2014/main" id="{BE29D806-FFD2-43A7-9EB7-515D1CADE5A8}"/>
                </a:ext>
              </a:extLst>
            </p:cNvPr>
            <p:cNvGrpSpPr/>
            <p:nvPr/>
          </p:nvGrpSpPr>
          <p:grpSpPr>
            <a:xfrm flipV="1">
              <a:off x="-253046" y="5085560"/>
              <a:ext cx="12698084" cy="133043"/>
              <a:chOff x="-101288" y="1947443"/>
              <a:chExt cx="12698084" cy="133043"/>
            </a:xfrm>
            <a:grpFill/>
          </p:grpSpPr>
          <p:sp>
            <p:nvSpPr>
              <p:cNvPr id="99" name="Isosceles Triangle 98">
                <a:extLst>
                  <a:ext uri="{FF2B5EF4-FFF2-40B4-BE49-F238E27FC236}">
                    <a16:creationId xmlns:a16="http://schemas.microsoft.com/office/drawing/2014/main" id="{3DE75A72-D783-4DB7-9C1D-6857BBB23F42}"/>
                  </a:ext>
                </a:extLst>
              </p:cNvPr>
              <p:cNvSpPr/>
              <p:nvPr/>
            </p:nvSpPr>
            <p:spPr>
              <a:xfrm rot="18021684">
                <a:off x="3213173" y="-13296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0" name="Isosceles Triangle 99">
                <a:extLst>
                  <a:ext uri="{FF2B5EF4-FFF2-40B4-BE49-F238E27FC236}">
                    <a16:creationId xmlns:a16="http://schemas.microsoft.com/office/drawing/2014/main" id="{2711244C-F808-4CC6-9616-02C1AB5C9473}"/>
                  </a:ext>
                </a:extLst>
              </p:cNvPr>
              <p:cNvSpPr/>
              <p:nvPr/>
            </p:nvSpPr>
            <p:spPr>
              <a:xfrm rot="3578316" flipH="1">
                <a:off x="9186641" y="-13670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5" name="Isosceles Triangle 74">
              <a:extLst>
                <a:ext uri="{FF2B5EF4-FFF2-40B4-BE49-F238E27FC236}">
                  <a16:creationId xmlns:a16="http://schemas.microsoft.com/office/drawing/2014/main" id="{75DEC93F-B71E-4F2D-81D8-3DBDE9490A6C}"/>
                </a:ext>
              </a:extLst>
            </p:cNvPr>
            <p:cNvSpPr/>
            <p:nvPr/>
          </p:nvSpPr>
          <p:spPr>
            <a:xfrm rot="19084313" flipH="1">
              <a:off x="4414423" y="-349098"/>
              <a:ext cx="158059" cy="4471752"/>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6" name="Isosceles Triangle 75">
              <a:extLst>
                <a:ext uri="{FF2B5EF4-FFF2-40B4-BE49-F238E27FC236}">
                  <a16:creationId xmlns:a16="http://schemas.microsoft.com/office/drawing/2014/main" id="{F5130100-9EFC-498D-87C5-361A7E6F497F}"/>
                </a:ext>
              </a:extLst>
            </p:cNvPr>
            <p:cNvSpPr/>
            <p:nvPr/>
          </p:nvSpPr>
          <p:spPr>
            <a:xfrm rot="2623071">
              <a:off x="7625515" y="-2669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77" name="Group 76">
              <a:extLst>
                <a:ext uri="{FF2B5EF4-FFF2-40B4-BE49-F238E27FC236}">
                  <a16:creationId xmlns:a16="http://schemas.microsoft.com/office/drawing/2014/main" id="{10C48F1B-3A95-4A1A-9A07-5D626E1528F6}"/>
                </a:ext>
              </a:extLst>
            </p:cNvPr>
            <p:cNvGrpSpPr/>
            <p:nvPr/>
          </p:nvGrpSpPr>
          <p:grpSpPr>
            <a:xfrm flipV="1">
              <a:off x="4414141" y="3107350"/>
              <a:ext cx="3391675" cy="4278263"/>
              <a:chOff x="4513172" y="-158672"/>
              <a:chExt cx="3391675" cy="4278263"/>
            </a:xfrm>
            <a:grpFill/>
          </p:grpSpPr>
          <p:sp>
            <p:nvSpPr>
              <p:cNvPr id="97" name="Isosceles Triangle 96">
                <a:extLst>
                  <a:ext uri="{FF2B5EF4-FFF2-40B4-BE49-F238E27FC236}">
                    <a16:creationId xmlns:a16="http://schemas.microsoft.com/office/drawing/2014/main" id="{1D3EF78D-F551-4473-AD85-E46D4F8FC296}"/>
                  </a:ext>
                </a:extLst>
              </p:cNvPr>
              <p:cNvSpPr/>
              <p:nvPr/>
            </p:nvSpPr>
            <p:spPr>
              <a:xfrm rot="18976929" flipH="1">
                <a:off x="4513172" y="-15867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8" name="Isosceles Triangle 97">
                <a:extLst>
                  <a:ext uri="{FF2B5EF4-FFF2-40B4-BE49-F238E27FC236}">
                    <a16:creationId xmlns:a16="http://schemas.microsoft.com/office/drawing/2014/main" id="{A0B34479-BC6E-4316-9D12-DF0C661018D7}"/>
                  </a:ext>
                </a:extLst>
              </p:cNvPr>
              <p:cNvSpPr/>
              <p:nvPr/>
            </p:nvSpPr>
            <p:spPr>
              <a:xfrm rot="2623071">
                <a:off x="7777915" y="-1145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8" name="Isosceles Triangle 77">
              <a:extLst>
                <a:ext uri="{FF2B5EF4-FFF2-40B4-BE49-F238E27FC236}">
                  <a16:creationId xmlns:a16="http://schemas.microsoft.com/office/drawing/2014/main" id="{BF164344-DD32-4DBD-BD8D-417DB4C576F4}"/>
                </a:ext>
              </a:extLst>
            </p:cNvPr>
            <p:cNvSpPr/>
            <p:nvPr/>
          </p:nvSpPr>
          <p:spPr>
            <a:xfrm rot="19617775" flipH="1">
              <a:off x="4978447" y="-86458"/>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9" name="Isosceles Triangle 78">
              <a:extLst>
                <a:ext uri="{FF2B5EF4-FFF2-40B4-BE49-F238E27FC236}">
                  <a16:creationId xmlns:a16="http://schemas.microsoft.com/office/drawing/2014/main" id="{11BA3FAD-8238-4118-8CBF-EDC643D35605}"/>
                </a:ext>
              </a:extLst>
            </p:cNvPr>
            <p:cNvSpPr/>
            <p:nvPr/>
          </p:nvSpPr>
          <p:spPr>
            <a:xfrm rot="1982225">
              <a:off x="7090864" y="-2140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0" name="Group 79">
              <a:extLst>
                <a:ext uri="{FF2B5EF4-FFF2-40B4-BE49-F238E27FC236}">
                  <a16:creationId xmlns:a16="http://schemas.microsoft.com/office/drawing/2014/main" id="{817E67B7-89A3-4A8F-8B46-3A08A1D1E5C4}"/>
                </a:ext>
              </a:extLst>
            </p:cNvPr>
            <p:cNvGrpSpPr/>
            <p:nvPr/>
          </p:nvGrpSpPr>
          <p:grpSpPr>
            <a:xfrm flipV="1">
              <a:off x="4998630" y="2952548"/>
              <a:ext cx="2239349" cy="4361718"/>
              <a:chOff x="5130847" y="-61622"/>
              <a:chExt cx="2239349" cy="4361718"/>
            </a:xfrm>
            <a:grpFill/>
          </p:grpSpPr>
          <p:sp>
            <p:nvSpPr>
              <p:cNvPr id="95" name="Isosceles Triangle 94">
                <a:extLst>
                  <a:ext uri="{FF2B5EF4-FFF2-40B4-BE49-F238E27FC236}">
                    <a16:creationId xmlns:a16="http://schemas.microsoft.com/office/drawing/2014/main" id="{B7370271-1DE2-4A6E-B4A8-E5C54630180D}"/>
                  </a:ext>
                </a:extLst>
              </p:cNvPr>
              <p:cNvSpPr/>
              <p:nvPr/>
            </p:nvSpPr>
            <p:spPr>
              <a:xfrm rot="19617775" flipH="1">
                <a:off x="5130847" y="6594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6" name="Isosceles Triangle 95">
                <a:extLst>
                  <a:ext uri="{FF2B5EF4-FFF2-40B4-BE49-F238E27FC236}">
                    <a16:creationId xmlns:a16="http://schemas.microsoft.com/office/drawing/2014/main" id="{AC8F431B-1B8D-44E2-8998-163C8F12D45A}"/>
                  </a:ext>
                </a:extLst>
              </p:cNvPr>
              <p:cNvSpPr/>
              <p:nvPr/>
            </p:nvSpPr>
            <p:spPr>
              <a:xfrm rot="1982225">
                <a:off x="7243264" y="-616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1" name="Isosceles Triangle 80">
              <a:extLst>
                <a:ext uri="{FF2B5EF4-FFF2-40B4-BE49-F238E27FC236}">
                  <a16:creationId xmlns:a16="http://schemas.microsoft.com/office/drawing/2014/main" id="{E35C224F-CF35-4017-AC3E-040E194F5F23}"/>
                </a:ext>
              </a:extLst>
            </p:cNvPr>
            <p:cNvSpPr/>
            <p:nvPr/>
          </p:nvSpPr>
          <p:spPr>
            <a:xfrm rot="20995509" flipH="1">
              <a:off x="5686151" y="870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2" name="Isosceles Triangle 81">
              <a:extLst>
                <a:ext uri="{FF2B5EF4-FFF2-40B4-BE49-F238E27FC236}">
                  <a16:creationId xmlns:a16="http://schemas.microsoft.com/office/drawing/2014/main" id="{BCE3AA57-5B05-48E1-93AC-C6DA83D655B6}"/>
                </a:ext>
              </a:extLst>
            </p:cNvPr>
            <p:cNvSpPr/>
            <p:nvPr/>
          </p:nvSpPr>
          <p:spPr>
            <a:xfrm rot="604491">
              <a:off x="6418423"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3" name="Group 82">
              <a:extLst>
                <a:ext uri="{FF2B5EF4-FFF2-40B4-BE49-F238E27FC236}">
                  <a16:creationId xmlns:a16="http://schemas.microsoft.com/office/drawing/2014/main" id="{C3553DE4-FCD6-4D6E-BAEC-AC62A6050ADF}"/>
                </a:ext>
              </a:extLst>
            </p:cNvPr>
            <p:cNvGrpSpPr/>
            <p:nvPr/>
          </p:nvGrpSpPr>
          <p:grpSpPr>
            <a:xfrm flipV="1">
              <a:off x="5694551" y="3265070"/>
              <a:ext cx="876772" cy="3513946"/>
              <a:chOff x="5838551" y="231813"/>
              <a:chExt cx="876772" cy="3513946"/>
            </a:xfrm>
            <a:grpFill/>
          </p:grpSpPr>
          <p:sp>
            <p:nvSpPr>
              <p:cNvPr id="93" name="Isosceles Triangle 92">
                <a:extLst>
                  <a:ext uri="{FF2B5EF4-FFF2-40B4-BE49-F238E27FC236}">
                    <a16:creationId xmlns:a16="http://schemas.microsoft.com/office/drawing/2014/main" id="{0CDF46A4-395F-453C-A7A8-5AA40485AC8E}"/>
                  </a:ext>
                </a:extLst>
              </p:cNvPr>
              <p:cNvSpPr/>
              <p:nvPr/>
            </p:nvSpPr>
            <p:spPr>
              <a:xfrm rot="20995509" flipH="1">
                <a:off x="5838551" y="2394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4" name="Isosceles Triangle 93">
                <a:extLst>
                  <a:ext uri="{FF2B5EF4-FFF2-40B4-BE49-F238E27FC236}">
                    <a16:creationId xmlns:a16="http://schemas.microsoft.com/office/drawing/2014/main" id="{70BF8D67-AF6A-4658-9B0F-A74F506468CF}"/>
                  </a:ext>
                </a:extLst>
              </p:cNvPr>
              <p:cNvSpPr/>
              <p:nvPr/>
            </p:nvSpPr>
            <p:spPr>
              <a:xfrm rot="604491">
                <a:off x="6570823" y="2318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4" name="Isosceles Triangle 83">
              <a:extLst>
                <a:ext uri="{FF2B5EF4-FFF2-40B4-BE49-F238E27FC236}">
                  <a16:creationId xmlns:a16="http://schemas.microsoft.com/office/drawing/2014/main" id="{BCF2980E-AD59-47CA-A04C-F0CF1A931186}"/>
                </a:ext>
              </a:extLst>
            </p:cNvPr>
            <p:cNvSpPr/>
            <p:nvPr/>
          </p:nvSpPr>
          <p:spPr>
            <a:xfrm rot="17447042" flipH="1">
              <a:off x="2956545" y="-6420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5" name="Isosceles Triangle 84">
              <a:extLst>
                <a:ext uri="{FF2B5EF4-FFF2-40B4-BE49-F238E27FC236}">
                  <a16:creationId xmlns:a16="http://schemas.microsoft.com/office/drawing/2014/main" id="{FEA99737-5692-419C-9AE4-D697BA743A58}"/>
                </a:ext>
              </a:extLst>
            </p:cNvPr>
            <p:cNvSpPr/>
            <p:nvPr/>
          </p:nvSpPr>
          <p:spPr>
            <a:xfrm rot="4152958">
              <a:off x="9088187" y="-6623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86" name="Group 85">
              <a:extLst>
                <a:ext uri="{FF2B5EF4-FFF2-40B4-BE49-F238E27FC236}">
                  <a16:creationId xmlns:a16="http://schemas.microsoft.com/office/drawing/2014/main" id="{DDD63736-8385-41B0-A81C-4A1FE4803F0B}"/>
                </a:ext>
              </a:extLst>
            </p:cNvPr>
            <p:cNvGrpSpPr/>
            <p:nvPr/>
          </p:nvGrpSpPr>
          <p:grpSpPr>
            <a:xfrm flipV="1">
              <a:off x="-23703" y="4540020"/>
              <a:ext cx="12246480" cy="158067"/>
              <a:chOff x="120425" y="2478597"/>
              <a:chExt cx="12246480" cy="158067"/>
            </a:xfrm>
            <a:grpFill/>
          </p:grpSpPr>
          <p:sp>
            <p:nvSpPr>
              <p:cNvPr id="91" name="Isosceles Triangle 90">
                <a:extLst>
                  <a:ext uri="{FF2B5EF4-FFF2-40B4-BE49-F238E27FC236}">
                    <a16:creationId xmlns:a16="http://schemas.microsoft.com/office/drawing/2014/main" id="{39980C32-3797-40A4-8D6A-3BB8A82C091B}"/>
                  </a:ext>
                </a:extLst>
              </p:cNvPr>
              <p:cNvSpPr/>
              <p:nvPr/>
            </p:nvSpPr>
            <p:spPr>
              <a:xfrm rot="17447042" flipH="1">
                <a:off x="3108945" y="-4896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2" name="Isosceles Triangle 91">
                <a:extLst>
                  <a:ext uri="{FF2B5EF4-FFF2-40B4-BE49-F238E27FC236}">
                    <a16:creationId xmlns:a16="http://schemas.microsoft.com/office/drawing/2014/main" id="{E3FAD3A5-D852-440B-9FFC-BF1D77C4D0F5}"/>
                  </a:ext>
                </a:extLst>
              </p:cNvPr>
              <p:cNvSpPr/>
              <p:nvPr/>
            </p:nvSpPr>
            <p:spPr>
              <a:xfrm rot="4152958">
                <a:off x="9240587" y="-5099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87" name="Isosceles Triangle 86">
              <a:extLst>
                <a:ext uri="{FF2B5EF4-FFF2-40B4-BE49-F238E27FC236}">
                  <a16:creationId xmlns:a16="http://schemas.microsoft.com/office/drawing/2014/main" id="{97302177-D411-4E25-85AC-80C654FD9CBF}"/>
                </a:ext>
              </a:extLst>
            </p:cNvPr>
            <p:cNvSpPr/>
            <p:nvPr/>
          </p:nvSpPr>
          <p:spPr>
            <a:xfrm rot="16908956" flipH="1">
              <a:off x="2874659" y="-15751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8" name="Isosceles Triangle 87">
              <a:extLst>
                <a:ext uri="{FF2B5EF4-FFF2-40B4-BE49-F238E27FC236}">
                  <a16:creationId xmlns:a16="http://schemas.microsoft.com/office/drawing/2014/main" id="{33CCA433-440B-4A49-9630-4DAD230DBD46}"/>
                </a:ext>
              </a:extLst>
            </p:cNvPr>
            <p:cNvSpPr/>
            <p:nvPr/>
          </p:nvSpPr>
          <p:spPr>
            <a:xfrm rot="4691044">
              <a:off x="8978881" y="-150998"/>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9" name="Isosceles Triangle 88">
              <a:extLst>
                <a:ext uri="{FF2B5EF4-FFF2-40B4-BE49-F238E27FC236}">
                  <a16:creationId xmlns:a16="http://schemas.microsoft.com/office/drawing/2014/main" id="{71ED7D48-D518-48C4-BE9B-3C51D969EACD}"/>
                </a:ext>
              </a:extLst>
            </p:cNvPr>
            <p:cNvSpPr/>
            <p:nvPr/>
          </p:nvSpPr>
          <p:spPr>
            <a:xfrm rot="15769415" flipH="1">
              <a:off x="3029078" y="793450"/>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0" name="Isosceles Triangle 89">
              <a:extLst>
                <a:ext uri="{FF2B5EF4-FFF2-40B4-BE49-F238E27FC236}">
                  <a16:creationId xmlns:a16="http://schemas.microsoft.com/office/drawing/2014/main" id="{CA676B2B-B583-40C3-9896-514F7A495135}"/>
                </a:ext>
              </a:extLst>
            </p:cNvPr>
            <p:cNvSpPr/>
            <p:nvPr/>
          </p:nvSpPr>
          <p:spPr>
            <a:xfrm rot="5830585">
              <a:off x="9088715" y="858676"/>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53" name="Oval 52">
            <a:extLst>
              <a:ext uri="{FF2B5EF4-FFF2-40B4-BE49-F238E27FC236}">
                <a16:creationId xmlns:a16="http://schemas.microsoft.com/office/drawing/2014/main" id="{D4AF4A5C-A5EA-4D51-B42A-51955D1F04FD}"/>
              </a:ext>
            </a:extLst>
          </p:cNvPr>
          <p:cNvSpPr/>
          <p:nvPr userDrawn="1"/>
        </p:nvSpPr>
        <p:spPr>
          <a:xfrm>
            <a:off x="-1582449" y="791752"/>
            <a:ext cx="15356898" cy="5274496"/>
          </a:xfrm>
          <a:prstGeom prst="ellipse">
            <a:avLst/>
          </a:prstGeom>
          <a:solidFill>
            <a:srgbClr val="FED6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2" name="Oval 51">
            <a:extLst>
              <a:ext uri="{FF2B5EF4-FFF2-40B4-BE49-F238E27FC236}">
                <a16:creationId xmlns:a16="http://schemas.microsoft.com/office/drawing/2014/main" id="{4B13923A-5D22-4763-B409-059C503AEDD0}"/>
              </a:ext>
            </a:extLst>
          </p:cNvPr>
          <p:cNvSpPr/>
          <p:nvPr userDrawn="1"/>
        </p:nvSpPr>
        <p:spPr>
          <a:xfrm>
            <a:off x="-1114425" y="952500"/>
            <a:ext cx="14420850" cy="4953000"/>
          </a:xfrm>
          <a:prstGeom prst="ellipse">
            <a:avLst/>
          </a:prstGeom>
          <a:solidFill>
            <a:schemeClr val="bg1"/>
          </a:solidFill>
          <a:ln>
            <a:noFill/>
          </a:ln>
          <a:effectLst>
            <a:outerShdw blurRad="63500" sx="102000" sy="102000" algn="ctr" rotWithShape="0">
              <a:prstClr val="black">
                <a:alpha val="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4" name="Oval 53">
            <a:extLst>
              <a:ext uri="{FF2B5EF4-FFF2-40B4-BE49-F238E27FC236}">
                <a16:creationId xmlns:a16="http://schemas.microsoft.com/office/drawing/2014/main" id="{3FF69996-3128-4553-ACBA-FBE9E79CF8AA}"/>
              </a:ext>
            </a:extLst>
          </p:cNvPr>
          <p:cNvSpPr/>
          <p:nvPr userDrawn="1"/>
        </p:nvSpPr>
        <p:spPr>
          <a:xfrm>
            <a:off x="-138112" y="1152526"/>
            <a:ext cx="12468225" cy="4552949"/>
          </a:xfrm>
          <a:prstGeom prst="ellipse">
            <a:avLst/>
          </a:prstGeom>
          <a:solidFill>
            <a:srgbClr val="0085CF"/>
          </a:solidFill>
          <a:ln>
            <a:noFill/>
          </a:ln>
          <a:effectLst>
            <a:outerShdw blurRad="63500" sx="102000" sy="102000" algn="ctr" rotWithShape="0">
              <a:prstClr val="black">
                <a:alpha val="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Shape 34"/>
          <p:cNvSpPr txBox="1">
            <a:spLocks noGrp="1"/>
          </p:cNvSpPr>
          <p:nvPr>
            <p:ph type="body" idx="1"/>
          </p:nvPr>
        </p:nvSpPr>
        <p:spPr>
          <a:xfrm>
            <a:off x="2647951" y="2524318"/>
            <a:ext cx="6896099"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51" name="Group 50">
            <a:extLst>
              <a:ext uri="{FF2B5EF4-FFF2-40B4-BE49-F238E27FC236}">
                <a16:creationId xmlns:a16="http://schemas.microsoft.com/office/drawing/2014/main" id="{4BA50632-0217-4929-87B6-38D7F59E48C1}"/>
              </a:ext>
            </a:extLst>
          </p:cNvPr>
          <p:cNvGrpSpPr/>
          <p:nvPr userDrawn="1"/>
        </p:nvGrpSpPr>
        <p:grpSpPr>
          <a:xfrm>
            <a:off x="3171372" y="514544"/>
            <a:ext cx="5849257" cy="1418038"/>
            <a:chOff x="2712720" y="2308959"/>
            <a:chExt cx="5849257" cy="1418038"/>
          </a:xfrm>
        </p:grpSpPr>
        <p:sp>
          <p:nvSpPr>
            <p:cNvPr id="2" name="Rectangle: Rounded Corners 1">
              <a:extLst>
                <a:ext uri="{FF2B5EF4-FFF2-40B4-BE49-F238E27FC236}">
                  <a16:creationId xmlns:a16="http://schemas.microsoft.com/office/drawing/2014/main" id="{61A2C7A7-5BA2-467C-B873-9748974173F1}"/>
                </a:ext>
              </a:extLst>
            </p:cNvPr>
            <p:cNvSpPr/>
            <p:nvPr userDrawn="1"/>
          </p:nvSpPr>
          <p:spPr>
            <a:xfrm>
              <a:off x="2712720" y="2333625"/>
              <a:ext cx="5849257" cy="1393372"/>
            </a:xfrm>
            <a:prstGeom prst="roundRect">
              <a:avLst>
                <a:gd name="adj" fmla="val 50000"/>
              </a:avLst>
            </a:prstGeom>
            <a:solidFill>
              <a:srgbClr val="8F2668"/>
            </a:solidFill>
            <a:ln>
              <a:noFill/>
            </a:ln>
            <a:effectLst>
              <a:outerShdw blurRad="635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                         </a:t>
              </a:r>
              <a:endParaRPr lang="en-PK" dirty="0"/>
            </a:p>
          </p:txBody>
        </p:sp>
        <p:sp>
          <p:nvSpPr>
            <p:cNvPr id="3" name="Freeform: Shape 2">
              <a:extLst>
                <a:ext uri="{FF2B5EF4-FFF2-40B4-BE49-F238E27FC236}">
                  <a16:creationId xmlns:a16="http://schemas.microsoft.com/office/drawing/2014/main" id="{FA0DB315-03FC-4DC1-9B8C-95A0B2E172FD}"/>
                </a:ext>
              </a:extLst>
            </p:cNvPr>
            <p:cNvSpPr/>
            <p:nvPr userDrawn="1"/>
          </p:nvSpPr>
          <p:spPr>
            <a:xfrm>
              <a:off x="2712720" y="2308959"/>
              <a:ext cx="5577840" cy="1181100"/>
            </a:xfrm>
            <a:custGeom>
              <a:avLst/>
              <a:gdLst>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 name="connsiteX0" fmla="*/ 556260 w 5577840"/>
                <a:gd name="connsiteY0" fmla="*/ 0 h 1181100"/>
                <a:gd name="connsiteX1" fmla="*/ 251460 w 5577840"/>
                <a:gd name="connsiteY1" fmla="*/ 129540 h 1181100"/>
                <a:gd name="connsiteX2" fmla="*/ 68580 w 5577840"/>
                <a:gd name="connsiteY2" fmla="*/ 365760 h 1181100"/>
                <a:gd name="connsiteX3" fmla="*/ 0 w 5577840"/>
                <a:gd name="connsiteY3" fmla="*/ 609600 h 1181100"/>
                <a:gd name="connsiteX4" fmla="*/ 30480 w 5577840"/>
                <a:gd name="connsiteY4" fmla="*/ 899160 h 1181100"/>
                <a:gd name="connsiteX5" fmla="*/ 175260 w 5577840"/>
                <a:gd name="connsiteY5" fmla="*/ 1181100 h 1181100"/>
                <a:gd name="connsiteX6" fmla="*/ 5577840 w 5577840"/>
                <a:gd name="connsiteY6" fmla="*/ 137160 h 1181100"/>
                <a:gd name="connsiteX7" fmla="*/ 5433060 w 5577840"/>
                <a:gd name="connsiteY7" fmla="*/ 53340 h 1181100"/>
                <a:gd name="connsiteX8" fmla="*/ 5288280 w 5577840"/>
                <a:gd name="connsiteY8" fmla="*/ 0 h 1181100"/>
                <a:gd name="connsiteX9" fmla="*/ 556260 w 5577840"/>
                <a:gd name="connsiteY9" fmla="*/ 0 h 11811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5577840" h="1181100">
                  <a:moveTo>
                    <a:pt x="556260" y="0"/>
                  </a:moveTo>
                  <a:cubicBezTo>
                    <a:pt x="430848" y="19367"/>
                    <a:pt x="353060" y="86360"/>
                    <a:pt x="251460" y="129540"/>
                  </a:cubicBezTo>
                  <a:cubicBezTo>
                    <a:pt x="176213" y="208280"/>
                    <a:pt x="129540" y="287020"/>
                    <a:pt x="68580" y="365760"/>
                  </a:cubicBezTo>
                  <a:cubicBezTo>
                    <a:pt x="40957" y="447040"/>
                    <a:pt x="22860" y="528320"/>
                    <a:pt x="0" y="609600"/>
                  </a:cubicBezTo>
                  <a:cubicBezTo>
                    <a:pt x="635" y="706120"/>
                    <a:pt x="20320" y="802640"/>
                    <a:pt x="30480" y="899160"/>
                  </a:cubicBezTo>
                  <a:cubicBezTo>
                    <a:pt x="64453" y="997903"/>
                    <a:pt x="127000" y="1087120"/>
                    <a:pt x="175260" y="1181100"/>
                  </a:cubicBezTo>
                  <a:lnTo>
                    <a:pt x="5577840" y="137160"/>
                  </a:lnTo>
                  <a:lnTo>
                    <a:pt x="5433060" y="53340"/>
                  </a:lnTo>
                  <a:lnTo>
                    <a:pt x="5288280" y="0"/>
                  </a:lnTo>
                  <a:lnTo>
                    <a:pt x="556260" y="0"/>
                  </a:lnTo>
                  <a:close/>
                </a:path>
              </a:pathLst>
            </a:custGeom>
            <a:solidFill>
              <a:schemeClr val="bg1">
                <a:alpha val="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6" name="Shape 47"/>
          <p:cNvSpPr txBox="1">
            <a:spLocks noGrp="1"/>
          </p:cNvSpPr>
          <p:nvPr>
            <p:ph type="title"/>
          </p:nvPr>
        </p:nvSpPr>
        <p:spPr>
          <a:xfrm>
            <a:off x="3710781" y="873039"/>
            <a:ext cx="4770436" cy="725714"/>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5" name="Star: 5 Points 54">
            <a:extLst>
              <a:ext uri="{FF2B5EF4-FFF2-40B4-BE49-F238E27FC236}">
                <a16:creationId xmlns:a16="http://schemas.microsoft.com/office/drawing/2014/main" id="{A838D44F-DCC1-4E9A-9E69-084B1CEFF61A}"/>
              </a:ext>
            </a:extLst>
          </p:cNvPr>
          <p:cNvSpPr/>
          <p:nvPr userDrawn="1"/>
        </p:nvSpPr>
        <p:spPr>
          <a:xfrm>
            <a:off x="10408181" y="1366784"/>
            <a:ext cx="1131596" cy="1131596"/>
          </a:xfrm>
          <a:prstGeom prst="star5">
            <a:avLst>
              <a:gd name="adj" fmla="val 28494"/>
              <a:gd name="hf" fmla="val 105146"/>
              <a:gd name="vf" fmla="val 110557"/>
            </a:avLst>
          </a:prstGeom>
          <a:gradFill flip="none" rotWithShape="1">
            <a:gsLst>
              <a:gs pos="45000">
                <a:srgbClr val="713A8D">
                  <a:lumMod val="80000"/>
                  <a:lumOff val="20000"/>
                </a:srgbClr>
              </a:gs>
              <a:gs pos="0">
                <a:srgbClr val="00B0F0">
                  <a:lumMod val="87000"/>
                </a:srgbClr>
              </a:gs>
            </a:gsLst>
            <a:path path="circle">
              <a:fillToRect l="50000" t="50000" r="50000" b="50000"/>
            </a:path>
            <a:tileRect/>
          </a:gradFill>
          <a:ln>
            <a:noFill/>
          </a:ln>
          <a:effectLst>
            <a:outerShdw blurRad="50800" dist="38100" dir="8100000" algn="tr" rotWithShape="0">
              <a:prstClr val="black">
                <a:alpha val="5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6" name="Star: 5 Points 55">
            <a:extLst>
              <a:ext uri="{FF2B5EF4-FFF2-40B4-BE49-F238E27FC236}">
                <a16:creationId xmlns:a16="http://schemas.microsoft.com/office/drawing/2014/main" id="{2C913447-CE9A-4279-BCC5-5829D8774B65}"/>
              </a:ext>
            </a:extLst>
          </p:cNvPr>
          <p:cNvSpPr/>
          <p:nvPr userDrawn="1"/>
        </p:nvSpPr>
        <p:spPr>
          <a:xfrm rot="1826875">
            <a:off x="391360" y="1228948"/>
            <a:ext cx="969151" cy="969151"/>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7" name="Star: 5 Points 56">
            <a:extLst>
              <a:ext uri="{FF2B5EF4-FFF2-40B4-BE49-F238E27FC236}">
                <a16:creationId xmlns:a16="http://schemas.microsoft.com/office/drawing/2014/main" id="{F23EB5F2-5A4A-4FD1-B043-0D231838F22E}"/>
              </a:ext>
            </a:extLst>
          </p:cNvPr>
          <p:cNvSpPr/>
          <p:nvPr userDrawn="1"/>
        </p:nvSpPr>
        <p:spPr>
          <a:xfrm rot="1826875">
            <a:off x="3028364" y="322053"/>
            <a:ext cx="696275" cy="696275"/>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8" name="Star: 5 Points 57">
            <a:extLst>
              <a:ext uri="{FF2B5EF4-FFF2-40B4-BE49-F238E27FC236}">
                <a16:creationId xmlns:a16="http://schemas.microsoft.com/office/drawing/2014/main" id="{70847BAC-436C-44E3-8034-C45CFB75A742}"/>
              </a:ext>
            </a:extLst>
          </p:cNvPr>
          <p:cNvSpPr/>
          <p:nvPr userDrawn="1"/>
        </p:nvSpPr>
        <p:spPr>
          <a:xfrm rot="1826875">
            <a:off x="188630" y="4206335"/>
            <a:ext cx="580287" cy="580287"/>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9" name="Star: 5 Points 58">
            <a:extLst>
              <a:ext uri="{FF2B5EF4-FFF2-40B4-BE49-F238E27FC236}">
                <a16:creationId xmlns:a16="http://schemas.microsoft.com/office/drawing/2014/main" id="{ED7CDE6F-A834-4A08-A61B-EE43E06E5E4F}"/>
              </a:ext>
            </a:extLst>
          </p:cNvPr>
          <p:cNvSpPr/>
          <p:nvPr userDrawn="1"/>
        </p:nvSpPr>
        <p:spPr>
          <a:xfrm rot="1826875">
            <a:off x="10502414" y="3574562"/>
            <a:ext cx="510961" cy="510961"/>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dir="8100000" algn="tr" rotWithShape="0">
              <a:prstClr val="black">
                <a:alpha val="6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0" name="Star: 5 Points 59">
            <a:extLst>
              <a:ext uri="{FF2B5EF4-FFF2-40B4-BE49-F238E27FC236}">
                <a16:creationId xmlns:a16="http://schemas.microsoft.com/office/drawing/2014/main" id="{6C37464F-0A73-4F82-A67F-BCA210CACD77}"/>
              </a:ext>
            </a:extLst>
          </p:cNvPr>
          <p:cNvSpPr/>
          <p:nvPr userDrawn="1"/>
        </p:nvSpPr>
        <p:spPr>
          <a:xfrm rot="1826875">
            <a:off x="6901303" y="5085318"/>
            <a:ext cx="1226846" cy="1226846"/>
          </a:xfrm>
          <a:prstGeom prst="star5">
            <a:avLst>
              <a:gd name="adj" fmla="val 25798"/>
              <a:gd name="hf" fmla="val 105146"/>
              <a:gd name="vf" fmla="val 110557"/>
            </a:avLst>
          </a:prstGeom>
          <a:gradFill flip="none" rotWithShape="1">
            <a:gsLst>
              <a:gs pos="45000">
                <a:srgbClr val="713A8D">
                  <a:lumMod val="90000"/>
                  <a:lumOff val="10000"/>
                </a:srgbClr>
              </a:gs>
              <a:gs pos="0">
                <a:srgbClr val="00B0F0">
                  <a:lumMod val="62000"/>
                </a:srgbClr>
              </a:gs>
            </a:gsLst>
            <a:path path="circle">
              <a:fillToRect l="50000" t="50000" r="50000" b="50000"/>
            </a:path>
            <a:tileRect/>
          </a:gradFill>
          <a:ln>
            <a:noFill/>
          </a:ln>
          <a:effectLst>
            <a:outerShdw blurRad="50800" dist="38100" dir="2700000" algn="t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05" name="Group 104">
            <a:extLst>
              <a:ext uri="{FF2B5EF4-FFF2-40B4-BE49-F238E27FC236}">
                <a16:creationId xmlns:a16="http://schemas.microsoft.com/office/drawing/2014/main" id="{FCB42783-A7CD-4522-96D0-99EE29870DD6}"/>
              </a:ext>
            </a:extLst>
          </p:cNvPr>
          <p:cNvGrpSpPr/>
          <p:nvPr userDrawn="1"/>
        </p:nvGrpSpPr>
        <p:grpSpPr>
          <a:xfrm rot="15346794">
            <a:off x="508988" y="5917844"/>
            <a:ext cx="612281" cy="523788"/>
            <a:chOff x="8418847" y="3420669"/>
            <a:chExt cx="1698253" cy="1452805"/>
          </a:xfrm>
        </p:grpSpPr>
        <p:sp>
          <p:nvSpPr>
            <p:cNvPr id="106"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7"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8"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09"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10" name="Group 109">
            <a:extLst>
              <a:ext uri="{FF2B5EF4-FFF2-40B4-BE49-F238E27FC236}">
                <a16:creationId xmlns:a16="http://schemas.microsoft.com/office/drawing/2014/main" id="{FCB42783-A7CD-4522-96D0-99EE29870DD6}"/>
              </a:ext>
            </a:extLst>
          </p:cNvPr>
          <p:cNvGrpSpPr/>
          <p:nvPr userDrawn="1"/>
        </p:nvGrpSpPr>
        <p:grpSpPr>
          <a:xfrm rot="15346794">
            <a:off x="11087109" y="5823146"/>
            <a:ext cx="612281" cy="523788"/>
            <a:chOff x="8418847" y="3420669"/>
            <a:chExt cx="1698253" cy="1452805"/>
          </a:xfrm>
        </p:grpSpPr>
        <p:sp>
          <p:nvSpPr>
            <p:cNvPr id="111"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2"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3"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14"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15" name="Group 114">
            <a:extLst>
              <a:ext uri="{FF2B5EF4-FFF2-40B4-BE49-F238E27FC236}">
                <a16:creationId xmlns:a16="http://schemas.microsoft.com/office/drawing/2014/main" id="{FCB42783-A7CD-4522-96D0-99EE29870DD6}"/>
              </a:ext>
            </a:extLst>
          </p:cNvPr>
          <p:cNvGrpSpPr/>
          <p:nvPr userDrawn="1"/>
        </p:nvGrpSpPr>
        <p:grpSpPr>
          <a:xfrm rot="15346794">
            <a:off x="10965901" y="468984"/>
            <a:ext cx="612281" cy="523788"/>
            <a:chOff x="8418847" y="3420669"/>
            <a:chExt cx="1698253" cy="1452805"/>
          </a:xfrm>
        </p:grpSpPr>
        <p:sp>
          <p:nvSpPr>
            <p:cNvPr id="116"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7"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8"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19"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20" name="Group 119">
            <a:extLst>
              <a:ext uri="{FF2B5EF4-FFF2-40B4-BE49-F238E27FC236}">
                <a16:creationId xmlns:a16="http://schemas.microsoft.com/office/drawing/2014/main" id="{FCB42783-A7CD-4522-96D0-99EE29870DD6}"/>
              </a:ext>
            </a:extLst>
          </p:cNvPr>
          <p:cNvGrpSpPr/>
          <p:nvPr userDrawn="1"/>
        </p:nvGrpSpPr>
        <p:grpSpPr>
          <a:xfrm rot="2166624">
            <a:off x="4667711" y="6222700"/>
            <a:ext cx="612281" cy="523788"/>
            <a:chOff x="8418847" y="3420669"/>
            <a:chExt cx="1698253" cy="1452805"/>
          </a:xfrm>
        </p:grpSpPr>
        <p:sp>
          <p:nvSpPr>
            <p:cNvPr id="121"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2"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3"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24"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25" name="Group 124">
            <a:extLst>
              <a:ext uri="{FF2B5EF4-FFF2-40B4-BE49-F238E27FC236}">
                <a16:creationId xmlns:a16="http://schemas.microsoft.com/office/drawing/2014/main" id="{FCB42783-A7CD-4522-96D0-99EE29870DD6}"/>
              </a:ext>
            </a:extLst>
          </p:cNvPr>
          <p:cNvGrpSpPr/>
          <p:nvPr userDrawn="1"/>
        </p:nvGrpSpPr>
        <p:grpSpPr>
          <a:xfrm rot="2166624">
            <a:off x="418175" y="641069"/>
            <a:ext cx="612281" cy="523788"/>
            <a:chOff x="8418847" y="3420669"/>
            <a:chExt cx="1698253" cy="1452805"/>
          </a:xfrm>
        </p:grpSpPr>
        <p:sp>
          <p:nvSpPr>
            <p:cNvPr id="126"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7"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8"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29"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30" name="Group 129">
            <a:extLst>
              <a:ext uri="{FF2B5EF4-FFF2-40B4-BE49-F238E27FC236}">
                <a16:creationId xmlns:a16="http://schemas.microsoft.com/office/drawing/2014/main" id="{FCB42783-A7CD-4522-96D0-99EE29870DD6}"/>
              </a:ext>
            </a:extLst>
          </p:cNvPr>
          <p:cNvGrpSpPr/>
          <p:nvPr userDrawn="1"/>
        </p:nvGrpSpPr>
        <p:grpSpPr>
          <a:xfrm rot="10481715">
            <a:off x="1865940" y="202466"/>
            <a:ext cx="612281" cy="523788"/>
            <a:chOff x="8418847" y="3420669"/>
            <a:chExt cx="1698253" cy="1452805"/>
          </a:xfrm>
        </p:grpSpPr>
        <p:sp>
          <p:nvSpPr>
            <p:cNvPr id="131"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2"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3"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34"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35" name="Group 134">
            <a:extLst>
              <a:ext uri="{FF2B5EF4-FFF2-40B4-BE49-F238E27FC236}">
                <a16:creationId xmlns:a16="http://schemas.microsoft.com/office/drawing/2014/main" id="{FCB42783-A7CD-4522-96D0-99EE29870DD6}"/>
              </a:ext>
            </a:extLst>
          </p:cNvPr>
          <p:cNvGrpSpPr/>
          <p:nvPr userDrawn="1"/>
        </p:nvGrpSpPr>
        <p:grpSpPr>
          <a:xfrm rot="10481715">
            <a:off x="9465557" y="240781"/>
            <a:ext cx="612281" cy="523788"/>
            <a:chOff x="8418847" y="3420669"/>
            <a:chExt cx="1698253" cy="1452805"/>
          </a:xfrm>
        </p:grpSpPr>
        <p:sp>
          <p:nvSpPr>
            <p:cNvPr id="136"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solidFill>
              <a:srgbClr val="8F2668"/>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7"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8"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39"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rgbClr val="FED639"/>
        </a:solidFill>
        <a:effectLst/>
      </p:bgPr>
    </p:bg>
    <p:spTree>
      <p:nvGrpSpPr>
        <p:cNvPr id="1" name="Shape 46"/>
        <p:cNvGrpSpPr/>
        <p:nvPr/>
      </p:nvGrpSpPr>
      <p:grpSpPr>
        <a:xfrm>
          <a:off x="0" y="0"/>
          <a:ext cx="0" cy="0"/>
          <a:chOff x="0" y="0"/>
          <a:chExt cx="0" cy="0"/>
        </a:xfrm>
      </p:grpSpPr>
      <p:sp>
        <p:nvSpPr>
          <p:cNvPr id="2" name="Rectangle 1">
            <a:extLst>
              <a:ext uri="{FF2B5EF4-FFF2-40B4-BE49-F238E27FC236}">
                <a16:creationId xmlns:a16="http://schemas.microsoft.com/office/drawing/2014/main" id="{1576F822-F39B-4601-9881-6486084185C0}"/>
              </a:ext>
            </a:extLst>
          </p:cNvPr>
          <p:cNvSpPr/>
          <p:nvPr userDrawn="1"/>
        </p:nvSpPr>
        <p:spPr>
          <a:xfrm>
            <a:off x="6248400" y="0"/>
            <a:ext cx="594360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Rectangle 14">
            <a:extLst>
              <a:ext uri="{FF2B5EF4-FFF2-40B4-BE49-F238E27FC236}">
                <a16:creationId xmlns:a16="http://schemas.microsoft.com/office/drawing/2014/main" id="{3A7F7CF5-9F6A-4DDC-9872-F92F4758D2C7}"/>
              </a:ext>
            </a:extLst>
          </p:cNvPr>
          <p:cNvSpPr/>
          <p:nvPr userDrawn="1"/>
        </p:nvSpPr>
        <p:spPr>
          <a:xfrm>
            <a:off x="6254793" y="449842"/>
            <a:ext cx="5943600" cy="323616"/>
          </a:xfrm>
          <a:prstGeom prst="rect">
            <a:avLst/>
          </a:prstGeom>
          <a:solidFill>
            <a:srgbClr val="FED6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Freeform: Shape 9">
            <a:extLst>
              <a:ext uri="{FF2B5EF4-FFF2-40B4-BE49-F238E27FC236}">
                <a16:creationId xmlns:a16="http://schemas.microsoft.com/office/drawing/2014/main" id="{2A181DF9-EEED-4CFD-BC4F-2BC4D5499BE0}"/>
              </a:ext>
            </a:extLst>
          </p:cNvPr>
          <p:cNvSpPr/>
          <p:nvPr userDrawn="1"/>
        </p:nvSpPr>
        <p:spPr>
          <a:xfrm>
            <a:off x="266700" y="0"/>
            <a:ext cx="3962400" cy="6914484"/>
          </a:xfrm>
          <a:custGeom>
            <a:avLst/>
            <a:gdLst>
              <a:gd name="connsiteX0" fmla="*/ 505158 w 3962400"/>
              <a:gd name="connsiteY0" fmla="*/ 0 h 6914484"/>
              <a:gd name="connsiteX1" fmla="*/ 3962400 w 3962400"/>
              <a:gd name="connsiteY1" fmla="*/ 3457242 h 6914484"/>
              <a:gd name="connsiteX2" fmla="*/ 505158 w 3962400"/>
              <a:gd name="connsiteY2" fmla="*/ 6914484 h 6914484"/>
              <a:gd name="connsiteX3" fmla="*/ 151675 w 3962400"/>
              <a:gd name="connsiteY3" fmla="*/ 6896635 h 6914484"/>
              <a:gd name="connsiteX4" fmla="*/ 0 w 3962400"/>
              <a:gd name="connsiteY4" fmla="*/ 6877362 h 6914484"/>
              <a:gd name="connsiteX5" fmla="*/ 0 w 3962400"/>
              <a:gd name="connsiteY5" fmla="*/ 37123 h 6914484"/>
              <a:gd name="connsiteX6" fmla="*/ 151675 w 3962400"/>
              <a:gd name="connsiteY6" fmla="*/ 17850 h 6914484"/>
              <a:gd name="connsiteX7" fmla="*/ 505158 w 3962400"/>
              <a:gd name="connsiteY7" fmla="*/ 0 h 69144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962400" h="6914484">
                <a:moveTo>
                  <a:pt x="505158" y="0"/>
                </a:moveTo>
                <a:cubicBezTo>
                  <a:pt x="2414540" y="0"/>
                  <a:pt x="3962400" y="1547860"/>
                  <a:pt x="3962400" y="3457242"/>
                </a:cubicBezTo>
                <a:cubicBezTo>
                  <a:pt x="3962400" y="5366624"/>
                  <a:pt x="2414540" y="6914484"/>
                  <a:pt x="505158" y="6914484"/>
                </a:cubicBezTo>
                <a:cubicBezTo>
                  <a:pt x="385822" y="6914484"/>
                  <a:pt x="267897" y="6908438"/>
                  <a:pt x="151675" y="6896635"/>
                </a:cubicBezTo>
                <a:lnTo>
                  <a:pt x="0" y="6877362"/>
                </a:lnTo>
                <a:lnTo>
                  <a:pt x="0" y="37123"/>
                </a:lnTo>
                <a:lnTo>
                  <a:pt x="151675" y="17850"/>
                </a:lnTo>
                <a:cubicBezTo>
                  <a:pt x="267897" y="6047"/>
                  <a:pt x="385822" y="0"/>
                  <a:pt x="505158" y="0"/>
                </a:cubicBezTo>
                <a:close/>
              </a:path>
            </a:pathLst>
          </a:custGeom>
          <a:solidFill>
            <a:schemeClr val="bg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Freeform: Shape 8">
            <a:extLst>
              <a:ext uri="{FF2B5EF4-FFF2-40B4-BE49-F238E27FC236}">
                <a16:creationId xmlns:a16="http://schemas.microsoft.com/office/drawing/2014/main" id="{2EEDDACD-A5A5-4206-AF2B-F5436B7EBDAA}"/>
              </a:ext>
            </a:extLst>
          </p:cNvPr>
          <p:cNvSpPr/>
          <p:nvPr userDrawn="1"/>
        </p:nvSpPr>
        <p:spPr>
          <a:xfrm>
            <a:off x="14514" y="-37433"/>
            <a:ext cx="3962400" cy="6914484"/>
          </a:xfrm>
          <a:custGeom>
            <a:avLst/>
            <a:gdLst>
              <a:gd name="connsiteX0" fmla="*/ 505158 w 3962400"/>
              <a:gd name="connsiteY0" fmla="*/ 0 h 6914484"/>
              <a:gd name="connsiteX1" fmla="*/ 3962400 w 3962400"/>
              <a:gd name="connsiteY1" fmla="*/ 3457242 h 6914484"/>
              <a:gd name="connsiteX2" fmla="*/ 505158 w 3962400"/>
              <a:gd name="connsiteY2" fmla="*/ 6914484 h 6914484"/>
              <a:gd name="connsiteX3" fmla="*/ 151675 w 3962400"/>
              <a:gd name="connsiteY3" fmla="*/ 6896635 h 6914484"/>
              <a:gd name="connsiteX4" fmla="*/ 0 w 3962400"/>
              <a:gd name="connsiteY4" fmla="*/ 6877362 h 6914484"/>
              <a:gd name="connsiteX5" fmla="*/ 0 w 3962400"/>
              <a:gd name="connsiteY5" fmla="*/ 37123 h 6914484"/>
              <a:gd name="connsiteX6" fmla="*/ 151675 w 3962400"/>
              <a:gd name="connsiteY6" fmla="*/ 17850 h 6914484"/>
              <a:gd name="connsiteX7" fmla="*/ 505158 w 3962400"/>
              <a:gd name="connsiteY7" fmla="*/ 0 h 69144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962400" h="6914484">
                <a:moveTo>
                  <a:pt x="505158" y="0"/>
                </a:moveTo>
                <a:cubicBezTo>
                  <a:pt x="2414540" y="0"/>
                  <a:pt x="3962400" y="1547860"/>
                  <a:pt x="3962400" y="3457242"/>
                </a:cubicBezTo>
                <a:cubicBezTo>
                  <a:pt x="3962400" y="5366624"/>
                  <a:pt x="2414540" y="6914484"/>
                  <a:pt x="505158" y="6914484"/>
                </a:cubicBezTo>
                <a:cubicBezTo>
                  <a:pt x="385822" y="6914484"/>
                  <a:pt x="267897" y="6908438"/>
                  <a:pt x="151675" y="6896635"/>
                </a:cubicBezTo>
                <a:lnTo>
                  <a:pt x="0" y="6877362"/>
                </a:lnTo>
                <a:lnTo>
                  <a:pt x="0" y="37123"/>
                </a:lnTo>
                <a:lnTo>
                  <a:pt x="151675" y="17850"/>
                </a:lnTo>
                <a:cubicBezTo>
                  <a:pt x="267897" y="6047"/>
                  <a:pt x="385822" y="0"/>
                  <a:pt x="505158" y="0"/>
                </a:cubicBezTo>
                <a:close/>
              </a:path>
            </a:pathLst>
          </a:custGeom>
          <a:gradFill flip="none" rotWithShape="1">
            <a:gsLst>
              <a:gs pos="29000">
                <a:srgbClr val="F65B94">
                  <a:lumMod val="85000"/>
                </a:srgbClr>
              </a:gs>
              <a:gs pos="100000">
                <a:srgbClr val="F65B94"/>
              </a:gs>
            </a:gsLst>
            <a:path path="circle">
              <a:fillToRect l="50000" t="50000" r="50000" b="50000"/>
            </a:path>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8" name="Shape 48"/>
          <p:cNvSpPr txBox="1">
            <a:spLocks noGrp="1"/>
          </p:cNvSpPr>
          <p:nvPr>
            <p:ph type="body" idx="1"/>
          </p:nvPr>
        </p:nvSpPr>
        <p:spPr>
          <a:xfrm>
            <a:off x="6735095" y="3227073"/>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735095" y="1831117"/>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Freeform: Shape 4">
            <a:extLst>
              <a:ext uri="{FF2B5EF4-FFF2-40B4-BE49-F238E27FC236}">
                <a16:creationId xmlns:a16="http://schemas.microsoft.com/office/drawing/2014/main" id="{919DC62B-BDE7-476B-91C2-9CA547CF03B8}"/>
              </a:ext>
            </a:extLst>
          </p:cNvPr>
          <p:cNvSpPr>
            <a:spLocks noGrp="1"/>
          </p:cNvSpPr>
          <p:nvPr>
            <p:ph type="pic" sz="quarter" idx="10"/>
          </p:nvPr>
        </p:nvSpPr>
        <p:spPr>
          <a:xfrm>
            <a:off x="0" y="0"/>
            <a:ext cx="3429000" cy="6858000"/>
          </a:xfrm>
          <a:custGeom>
            <a:avLst/>
            <a:gdLst>
              <a:gd name="connsiteX0" fmla="*/ 0 w 2778044"/>
              <a:gd name="connsiteY0" fmla="*/ 0 h 5556088"/>
              <a:gd name="connsiteX1" fmla="*/ 2778044 w 2778044"/>
              <a:gd name="connsiteY1" fmla="*/ 2778044 h 5556088"/>
              <a:gd name="connsiteX2" fmla="*/ 0 w 2778044"/>
              <a:gd name="connsiteY2" fmla="*/ 5556088 h 5556088"/>
            </a:gdLst>
            <a:ahLst/>
            <a:cxnLst>
              <a:cxn ang="0">
                <a:pos x="connsiteX0" y="connsiteY0"/>
              </a:cxn>
              <a:cxn ang="0">
                <a:pos x="connsiteX1" y="connsiteY1"/>
              </a:cxn>
              <a:cxn ang="0">
                <a:pos x="connsiteX2" y="connsiteY2"/>
              </a:cxn>
            </a:cxnLst>
            <a:rect l="l" t="t" r="r" b="b"/>
            <a:pathLst>
              <a:path w="2778044" h="5556088">
                <a:moveTo>
                  <a:pt x="0" y="0"/>
                </a:moveTo>
                <a:cubicBezTo>
                  <a:pt x="1534271" y="0"/>
                  <a:pt x="2778044" y="1243773"/>
                  <a:pt x="2778044" y="2778044"/>
                </a:cubicBezTo>
                <a:cubicBezTo>
                  <a:pt x="2778044" y="4312315"/>
                  <a:pt x="1534271" y="5556088"/>
                  <a:pt x="0" y="5556088"/>
                </a:cubicBezTo>
                <a:close/>
              </a:path>
            </a:pathLst>
          </a:custGeom>
          <a:effectLst>
            <a:outerShdw blurRad="50800" dist="38100" algn="l" rotWithShape="0">
              <a:prstClr val="black">
                <a:alpha val="40000"/>
              </a:prstClr>
            </a:outerShdw>
          </a:effectLst>
        </p:spPr>
        <p:txBody>
          <a:bodyPr wrap="square">
            <a:noAutofit/>
          </a:bodyPr>
          <a:lstStyle/>
          <a:p>
            <a:endParaRPr lang="en-PK" dirty="0"/>
          </a:p>
        </p:txBody>
      </p:sp>
      <p:sp>
        <p:nvSpPr>
          <p:cNvPr id="11" name="Star: 5 Points 10">
            <a:extLst>
              <a:ext uri="{FF2B5EF4-FFF2-40B4-BE49-F238E27FC236}">
                <a16:creationId xmlns:a16="http://schemas.microsoft.com/office/drawing/2014/main" id="{2F173C49-AEE8-4295-A20B-A7627C4F8A12}"/>
              </a:ext>
            </a:extLst>
          </p:cNvPr>
          <p:cNvSpPr/>
          <p:nvPr userDrawn="1"/>
        </p:nvSpPr>
        <p:spPr>
          <a:xfrm rot="1826875">
            <a:off x="3187297" y="4867453"/>
            <a:ext cx="879587" cy="879587"/>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Star: 5 Points 11">
            <a:extLst>
              <a:ext uri="{FF2B5EF4-FFF2-40B4-BE49-F238E27FC236}">
                <a16:creationId xmlns:a16="http://schemas.microsoft.com/office/drawing/2014/main" id="{E5EB137C-0C75-4743-8C59-E2D336B0B8B4}"/>
              </a:ext>
            </a:extLst>
          </p:cNvPr>
          <p:cNvSpPr/>
          <p:nvPr userDrawn="1"/>
        </p:nvSpPr>
        <p:spPr>
          <a:xfrm rot="1826875">
            <a:off x="5660327" y="167348"/>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Star: 5 Points 12">
            <a:extLst>
              <a:ext uri="{FF2B5EF4-FFF2-40B4-BE49-F238E27FC236}">
                <a16:creationId xmlns:a16="http://schemas.microsoft.com/office/drawing/2014/main" id="{0B179132-95B6-4984-8B90-002541386118}"/>
              </a:ext>
            </a:extLst>
          </p:cNvPr>
          <p:cNvSpPr/>
          <p:nvPr userDrawn="1"/>
        </p:nvSpPr>
        <p:spPr>
          <a:xfrm rot="1826875">
            <a:off x="3688733" y="2567538"/>
            <a:ext cx="547333" cy="547333"/>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Star: 5 Points 13">
            <a:extLst>
              <a:ext uri="{FF2B5EF4-FFF2-40B4-BE49-F238E27FC236}">
                <a16:creationId xmlns:a16="http://schemas.microsoft.com/office/drawing/2014/main" id="{E5BF15AD-B120-4A5D-94EB-A66F996C541F}"/>
              </a:ext>
            </a:extLst>
          </p:cNvPr>
          <p:cNvSpPr/>
          <p:nvPr userDrawn="1"/>
        </p:nvSpPr>
        <p:spPr>
          <a:xfrm rot="1826875">
            <a:off x="2320527" y="167349"/>
            <a:ext cx="907420" cy="907420"/>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6" name="Group 15">
            <a:extLst>
              <a:ext uri="{FF2B5EF4-FFF2-40B4-BE49-F238E27FC236}">
                <a16:creationId xmlns:a16="http://schemas.microsoft.com/office/drawing/2014/main" id="{FCB42783-A7CD-4522-96D0-99EE29870DD6}"/>
              </a:ext>
            </a:extLst>
          </p:cNvPr>
          <p:cNvGrpSpPr/>
          <p:nvPr userDrawn="1"/>
        </p:nvGrpSpPr>
        <p:grpSpPr>
          <a:xfrm>
            <a:off x="4173613" y="522903"/>
            <a:ext cx="1088417" cy="931108"/>
            <a:chOff x="8418847" y="3420669"/>
            <a:chExt cx="1698253" cy="1452805"/>
          </a:xfrm>
        </p:grpSpPr>
        <p:sp>
          <p:nvSpPr>
            <p:cNvPr id="17"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0"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1" name="Group 20">
            <a:extLst>
              <a:ext uri="{FF2B5EF4-FFF2-40B4-BE49-F238E27FC236}">
                <a16:creationId xmlns:a16="http://schemas.microsoft.com/office/drawing/2014/main" id="{FCB42783-A7CD-4522-96D0-99EE29870DD6}"/>
              </a:ext>
            </a:extLst>
          </p:cNvPr>
          <p:cNvGrpSpPr/>
          <p:nvPr userDrawn="1"/>
        </p:nvGrpSpPr>
        <p:grpSpPr>
          <a:xfrm rot="9709853">
            <a:off x="4352843" y="2062511"/>
            <a:ext cx="944709" cy="808170"/>
            <a:chOff x="8418847" y="3420669"/>
            <a:chExt cx="1698253" cy="1452805"/>
          </a:xfrm>
        </p:grpSpPr>
        <p:sp>
          <p:nvSpPr>
            <p:cNvPr id="22"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5"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6" name="Group 25">
            <a:extLst>
              <a:ext uri="{FF2B5EF4-FFF2-40B4-BE49-F238E27FC236}">
                <a16:creationId xmlns:a16="http://schemas.microsoft.com/office/drawing/2014/main" id="{FCB42783-A7CD-4522-96D0-99EE29870DD6}"/>
              </a:ext>
            </a:extLst>
          </p:cNvPr>
          <p:cNvGrpSpPr/>
          <p:nvPr userDrawn="1"/>
        </p:nvGrpSpPr>
        <p:grpSpPr>
          <a:xfrm rot="9709853">
            <a:off x="5207480" y="3718948"/>
            <a:ext cx="794613" cy="679768"/>
            <a:chOff x="8418847" y="3420669"/>
            <a:chExt cx="1698253" cy="1452805"/>
          </a:xfrm>
        </p:grpSpPr>
        <p:sp>
          <p:nvSpPr>
            <p:cNvPr id="27"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0"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31" name="Group 30">
            <a:extLst>
              <a:ext uri="{FF2B5EF4-FFF2-40B4-BE49-F238E27FC236}">
                <a16:creationId xmlns:a16="http://schemas.microsoft.com/office/drawing/2014/main" id="{FCB42783-A7CD-4522-96D0-99EE29870DD6}"/>
              </a:ext>
            </a:extLst>
          </p:cNvPr>
          <p:cNvGrpSpPr/>
          <p:nvPr userDrawn="1"/>
        </p:nvGrpSpPr>
        <p:grpSpPr>
          <a:xfrm rot="17360187">
            <a:off x="4390346" y="5253997"/>
            <a:ext cx="1282388" cy="1097044"/>
            <a:chOff x="8418847" y="3420669"/>
            <a:chExt cx="1698253" cy="1452805"/>
          </a:xfrm>
        </p:grpSpPr>
        <p:sp>
          <p:nvSpPr>
            <p:cNvPr id="32"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5"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solidFill>
          <a:srgbClr val="0085CF"/>
        </a:solidFill>
        <a:effectLst/>
      </p:bgPr>
    </p:bg>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D3FE3D36-98AE-4214-8EA5-8B95BE8B2C80}"/>
              </a:ext>
            </a:extLst>
          </p:cNvPr>
          <p:cNvSpPr/>
          <p:nvPr userDrawn="1"/>
        </p:nvSpPr>
        <p:spPr>
          <a:xfrm>
            <a:off x="0" y="0"/>
            <a:ext cx="594360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hasCustomPrompt="1"/>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US" dirty="0"/>
              <a:t> </a:t>
            </a:r>
            <a:endParaRPr dirty="0"/>
          </a:p>
        </p:txBody>
      </p:sp>
      <p:sp>
        <p:nvSpPr>
          <p:cNvPr id="5" name="Rectangle 4">
            <a:extLst>
              <a:ext uri="{FF2B5EF4-FFF2-40B4-BE49-F238E27FC236}">
                <a16:creationId xmlns:a16="http://schemas.microsoft.com/office/drawing/2014/main" id="{42FE457C-8E90-4DFC-B74D-F769CF0CE424}"/>
              </a:ext>
            </a:extLst>
          </p:cNvPr>
          <p:cNvSpPr/>
          <p:nvPr userDrawn="1"/>
        </p:nvSpPr>
        <p:spPr>
          <a:xfrm flipH="1">
            <a:off x="0" y="449842"/>
            <a:ext cx="5943600" cy="323616"/>
          </a:xfrm>
          <a:prstGeom prst="rect">
            <a:avLst/>
          </a:prstGeom>
          <a:solidFill>
            <a:srgbClr val="0085C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Freeform: Shape 5">
            <a:extLst>
              <a:ext uri="{FF2B5EF4-FFF2-40B4-BE49-F238E27FC236}">
                <a16:creationId xmlns:a16="http://schemas.microsoft.com/office/drawing/2014/main" id="{7DB37BEC-6BC1-4FB7-9DEB-0E628EF7E322}"/>
              </a:ext>
            </a:extLst>
          </p:cNvPr>
          <p:cNvSpPr/>
          <p:nvPr userDrawn="1"/>
        </p:nvSpPr>
        <p:spPr>
          <a:xfrm flipH="1">
            <a:off x="7924800" y="-28242"/>
            <a:ext cx="3962400" cy="6914484"/>
          </a:xfrm>
          <a:custGeom>
            <a:avLst/>
            <a:gdLst>
              <a:gd name="connsiteX0" fmla="*/ 505158 w 3962400"/>
              <a:gd name="connsiteY0" fmla="*/ 0 h 6914484"/>
              <a:gd name="connsiteX1" fmla="*/ 3962400 w 3962400"/>
              <a:gd name="connsiteY1" fmla="*/ 3457242 h 6914484"/>
              <a:gd name="connsiteX2" fmla="*/ 505158 w 3962400"/>
              <a:gd name="connsiteY2" fmla="*/ 6914484 h 6914484"/>
              <a:gd name="connsiteX3" fmla="*/ 151675 w 3962400"/>
              <a:gd name="connsiteY3" fmla="*/ 6896635 h 6914484"/>
              <a:gd name="connsiteX4" fmla="*/ 0 w 3962400"/>
              <a:gd name="connsiteY4" fmla="*/ 6877362 h 6914484"/>
              <a:gd name="connsiteX5" fmla="*/ 0 w 3962400"/>
              <a:gd name="connsiteY5" fmla="*/ 37123 h 6914484"/>
              <a:gd name="connsiteX6" fmla="*/ 151675 w 3962400"/>
              <a:gd name="connsiteY6" fmla="*/ 17850 h 6914484"/>
              <a:gd name="connsiteX7" fmla="*/ 505158 w 3962400"/>
              <a:gd name="connsiteY7" fmla="*/ 0 h 69144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962400" h="6914484">
                <a:moveTo>
                  <a:pt x="505158" y="0"/>
                </a:moveTo>
                <a:cubicBezTo>
                  <a:pt x="2414540" y="0"/>
                  <a:pt x="3962400" y="1547860"/>
                  <a:pt x="3962400" y="3457242"/>
                </a:cubicBezTo>
                <a:cubicBezTo>
                  <a:pt x="3962400" y="5366624"/>
                  <a:pt x="2414540" y="6914484"/>
                  <a:pt x="505158" y="6914484"/>
                </a:cubicBezTo>
                <a:cubicBezTo>
                  <a:pt x="385822" y="6914484"/>
                  <a:pt x="267897" y="6908438"/>
                  <a:pt x="151675" y="6896635"/>
                </a:cubicBezTo>
                <a:lnTo>
                  <a:pt x="0" y="6877362"/>
                </a:lnTo>
                <a:lnTo>
                  <a:pt x="0" y="37123"/>
                </a:lnTo>
                <a:lnTo>
                  <a:pt x="151675" y="17850"/>
                </a:lnTo>
                <a:cubicBezTo>
                  <a:pt x="267897" y="6047"/>
                  <a:pt x="385822" y="0"/>
                  <a:pt x="505158" y="0"/>
                </a:cubicBezTo>
                <a:close/>
              </a:path>
            </a:pathLst>
          </a:custGeom>
          <a:solidFill>
            <a:schemeClr val="bg1"/>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Freeform: Shape 6">
            <a:extLst>
              <a:ext uri="{FF2B5EF4-FFF2-40B4-BE49-F238E27FC236}">
                <a16:creationId xmlns:a16="http://schemas.microsoft.com/office/drawing/2014/main" id="{F62F9540-B0FE-4CA3-A50C-09E2DAAABC45}"/>
              </a:ext>
            </a:extLst>
          </p:cNvPr>
          <p:cNvSpPr/>
          <p:nvPr userDrawn="1"/>
        </p:nvSpPr>
        <p:spPr>
          <a:xfrm flipH="1">
            <a:off x="8221479" y="-28242"/>
            <a:ext cx="3962400" cy="6914484"/>
          </a:xfrm>
          <a:custGeom>
            <a:avLst/>
            <a:gdLst>
              <a:gd name="connsiteX0" fmla="*/ 505158 w 3962400"/>
              <a:gd name="connsiteY0" fmla="*/ 0 h 6914484"/>
              <a:gd name="connsiteX1" fmla="*/ 3962400 w 3962400"/>
              <a:gd name="connsiteY1" fmla="*/ 3457242 h 6914484"/>
              <a:gd name="connsiteX2" fmla="*/ 505158 w 3962400"/>
              <a:gd name="connsiteY2" fmla="*/ 6914484 h 6914484"/>
              <a:gd name="connsiteX3" fmla="*/ 151675 w 3962400"/>
              <a:gd name="connsiteY3" fmla="*/ 6896635 h 6914484"/>
              <a:gd name="connsiteX4" fmla="*/ 0 w 3962400"/>
              <a:gd name="connsiteY4" fmla="*/ 6877362 h 6914484"/>
              <a:gd name="connsiteX5" fmla="*/ 0 w 3962400"/>
              <a:gd name="connsiteY5" fmla="*/ 37123 h 6914484"/>
              <a:gd name="connsiteX6" fmla="*/ 151675 w 3962400"/>
              <a:gd name="connsiteY6" fmla="*/ 17850 h 6914484"/>
              <a:gd name="connsiteX7" fmla="*/ 505158 w 3962400"/>
              <a:gd name="connsiteY7" fmla="*/ 0 h 69144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962400" h="6914484">
                <a:moveTo>
                  <a:pt x="505158" y="0"/>
                </a:moveTo>
                <a:cubicBezTo>
                  <a:pt x="2414540" y="0"/>
                  <a:pt x="3962400" y="1547860"/>
                  <a:pt x="3962400" y="3457242"/>
                </a:cubicBezTo>
                <a:cubicBezTo>
                  <a:pt x="3962400" y="5366624"/>
                  <a:pt x="2414540" y="6914484"/>
                  <a:pt x="505158" y="6914484"/>
                </a:cubicBezTo>
                <a:cubicBezTo>
                  <a:pt x="385822" y="6914484"/>
                  <a:pt x="267897" y="6908438"/>
                  <a:pt x="151675" y="6896635"/>
                </a:cubicBezTo>
                <a:lnTo>
                  <a:pt x="0" y="6877362"/>
                </a:lnTo>
                <a:lnTo>
                  <a:pt x="0" y="37123"/>
                </a:lnTo>
                <a:lnTo>
                  <a:pt x="151675" y="17850"/>
                </a:lnTo>
                <a:cubicBezTo>
                  <a:pt x="267897" y="6047"/>
                  <a:pt x="385822" y="0"/>
                  <a:pt x="505158" y="0"/>
                </a:cubicBezTo>
                <a:close/>
              </a:path>
            </a:pathLst>
          </a:custGeom>
          <a:gradFill flip="none" rotWithShape="1">
            <a:gsLst>
              <a:gs pos="29000">
                <a:srgbClr val="F65B94">
                  <a:lumMod val="85000"/>
                </a:srgbClr>
              </a:gs>
              <a:gs pos="100000">
                <a:srgbClr val="F65B94"/>
              </a:gs>
            </a:gsLst>
            <a:path path="circle">
              <a:fillToRect l="50000" t="50000" r="50000" b="50000"/>
            </a:path>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Star: 5 Points 8">
            <a:extLst>
              <a:ext uri="{FF2B5EF4-FFF2-40B4-BE49-F238E27FC236}">
                <a16:creationId xmlns:a16="http://schemas.microsoft.com/office/drawing/2014/main" id="{852744AA-4ADF-4FE6-8691-0918A1247DCF}"/>
              </a:ext>
            </a:extLst>
          </p:cNvPr>
          <p:cNvSpPr/>
          <p:nvPr userDrawn="1"/>
        </p:nvSpPr>
        <p:spPr>
          <a:xfrm rot="1826875">
            <a:off x="5660327" y="167348"/>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Star: 5 Points 9">
            <a:extLst>
              <a:ext uri="{FF2B5EF4-FFF2-40B4-BE49-F238E27FC236}">
                <a16:creationId xmlns:a16="http://schemas.microsoft.com/office/drawing/2014/main" id="{18D7C76E-F33E-4246-B52C-C27F39F3B759}"/>
              </a:ext>
            </a:extLst>
          </p:cNvPr>
          <p:cNvSpPr/>
          <p:nvPr userDrawn="1"/>
        </p:nvSpPr>
        <p:spPr>
          <a:xfrm rot="1826875">
            <a:off x="8042247" y="2742063"/>
            <a:ext cx="547333" cy="547333"/>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Star: 5 Points 10">
            <a:extLst>
              <a:ext uri="{FF2B5EF4-FFF2-40B4-BE49-F238E27FC236}">
                <a16:creationId xmlns:a16="http://schemas.microsoft.com/office/drawing/2014/main" id="{7769822C-0404-4295-8FD0-00E422D9883D}"/>
              </a:ext>
            </a:extLst>
          </p:cNvPr>
          <p:cNvSpPr/>
          <p:nvPr userDrawn="1"/>
        </p:nvSpPr>
        <p:spPr>
          <a:xfrm rot="1826875">
            <a:off x="8403341" y="493047"/>
            <a:ext cx="907420" cy="907420"/>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Star: 5 Points 11">
            <a:extLst>
              <a:ext uri="{FF2B5EF4-FFF2-40B4-BE49-F238E27FC236}">
                <a16:creationId xmlns:a16="http://schemas.microsoft.com/office/drawing/2014/main" id="{314B8D5D-587E-43B7-81A1-A86A86BAB3DD}"/>
              </a:ext>
            </a:extLst>
          </p:cNvPr>
          <p:cNvSpPr/>
          <p:nvPr userDrawn="1"/>
        </p:nvSpPr>
        <p:spPr>
          <a:xfrm rot="1826875">
            <a:off x="8520690" y="5425098"/>
            <a:ext cx="907420" cy="907420"/>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Freeform: Shape 19">
            <a:extLst>
              <a:ext uri="{FF2B5EF4-FFF2-40B4-BE49-F238E27FC236}">
                <a16:creationId xmlns:a16="http://schemas.microsoft.com/office/drawing/2014/main" id="{DD3F99F5-5BCE-445B-B6CF-DBD6340CEC8B}"/>
              </a:ext>
            </a:extLst>
          </p:cNvPr>
          <p:cNvSpPr>
            <a:spLocks noGrp="1"/>
          </p:cNvSpPr>
          <p:nvPr>
            <p:ph type="pic" sz="quarter" idx="12"/>
          </p:nvPr>
        </p:nvSpPr>
        <p:spPr>
          <a:xfrm>
            <a:off x="8511632" y="12587"/>
            <a:ext cx="3651205" cy="6845413"/>
          </a:xfrm>
          <a:custGeom>
            <a:avLst/>
            <a:gdLst>
              <a:gd name="connsiteX0" fmla="*/ 3457242 w 3667713"/>
              <a:gd name="connsiteY0" fmla="*/ 0 h 6845413"/>
              <a:gd name="connsiteX1" fmla="*/ 3667713 w 3667713"/>
              <a:gd name="connsiteY1" fmla="*/ 10522 h 6845413"/>
              <a:gd name="connsiteX2" fmla="*/ 3667713 w 3667713"/>
              <a:gd name="connsiteY2" fmla="*/ 6834892 h 6845413"/>
              <a:gd name="connsiteX3" fmla="*/ 3457242 w 3667713"/>
              <a:gd name="connsiteY3" fmla="*/ 6845413 h 6845413"/>
              <a:gd name="connsiteX4" fmla="*/ 0 w 3667713"/>
              <a:gd name="connsiteY4" fmla="*/ 3422707 h 6845413"/>
              <a:gd name="connsiteX5" fmla="*/ 3457242 w 3667713"/>
              <a:gd name="connsiteY5" fmla="*/ 0 h 684541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67713" h="6845413">
                <a:moveTo>
                  <a:pt x="3457242" y="0"/>
                </a:moveTo>
                <a:lnTo>
                  <a:pt x="3667713" y="10522"/>
                </a:lnTo>
                <a:lnTo>
                  <a:pt x="3667713" y="6834892"/>
                </a:lnTo>
                <a:lnTo>
                  <a:pt x="3457242" y="6845413"/>
                </a:lnTo>
                <a:cubicBezTo>
                  <a:pt x="1547860" y="6845413"/>
                  <a:pt x="0" y="5313015"/>
                  <a:pt x="0" y="3422707"/>
                </a:cubicBezTo>
                <a:cubicBezTo>
                  <a:pt x="0" y="1532398"/>
                  <a:pt x="1547860" y="0"/>
                  <a:pt x="3457242" y="0"/>
                </a:cubicBezTo>
                <a:close/>
              </a:path>
            </a:pathLst>
          </a:custGeom>
          <a:effectLst>
            <a:outerShdw blurRad="50800" dist="38100" dir="10800000" algn="r" rotWithShape="0">
              <a:prstClr val="black">
                <a:alpha val="40000"/>
              </a:prstClr>
            </a:outerShdw>
          </a:effectLst>
        </p:spPr>
        <p:txBody>
          <a:bodyPr wrap="square">
            <a:noAutofit/>
          </a:bodyPr>
          <a:lstStyle/>
          <a:p>
            <a:endParaRPr lang="en-PK"/>
          </a:p>
        </p:txBody>
      </p:sp>
      <p:grpSp>
        <p:nvGrpSpPr>
          <p:cNvPr id="13" name="Group 12">
            <a:extLst>
              <a:ext uri="{FF2B5EF4-FFF2-40B4-BE49-F238E27FC236}">
                <a16:creationId xmlns:a16="http://schemas.microsoft.com/office/drawing/2014/main" id="{FCB42783-A7CD-4522-96D0-99EE29870DD6}"/>
              </a:ext>
            </a:extLst>
          </p:cNvPr>
          <p:cNvGrpSpPr/>
          <p:nvPr userDrawn="1"/>
        </p:nvGrpSpPr>
        <p:grpSpPr>
          <a:xfrm>
            <a:off x="6623908" y="351838"/>
            <a:ext cx="1088417" cy="931108"/>
            <a:chOff x="8418847" y="3420669"/>
            <a:chExt cx="1698253" cy="1452805"/>
          </a:xfrm>
        </p:grpSpPr>
        <p:sp>
          <p:nvSpPr>
            <p:cNvPr id="14"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7"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a:extLst>
              <a:ext uri="{FF2B5EF4-FFF2-40B4-BE49-F238E27FC236}">
                <a16:creationId xmlns:a16="http://schemas.microsoft.com/office/drawing/2014/main" id="{FCB42783-A7CD-4522-96D0-99EE29870DD6}"/>
              </a:ext>
            </a:extLst>
          </p:cNvPr>
          <p:cNvGrpSpPr/>
          <p:nvPr userDrawn="1"/>
        </p:nvGrpSpPr>
        <p:grpSpPr>
          <a:xfrm rot="9393619">
            <a:off x="6803138" y="1891446"/>
            <a:ext cx="944709" cy="808170"/>
            <a:chOff x="8418847" y="3420669"/>
            <a:chExt cx="1698253" cy="1452805"/>
          </a:xfrm>
        </p:grpSpPr>
        <p:sp>
          <p:nvSpPr>
            <p:cNvPr id="19"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3"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4" name="Group 23">
            <a:extLst>
              <a:ext uri="{FF2B5EF4-FFF2-40B4-BE49-F238E27FC236}">
                <a16:creationId xmlns:a16="http://schemas.microsoft.com/office/drawing/2014/main" id="{FCB42783-A7CD-4522-96D0-99EE29870DD6}"/>
              </a:ext>
            </a:extLst>
          </p:cNvPr>
          <p:cNvGrpSpPr/>
          <p:nvPr userDrawn="1"/>
        </p:nvGrpSpPr>
        <p:grpSpPr>
          <a:xfrm rot="11735109">
            <a:off x="6167338" y="3786617"/>
            <a:ext cx="794613" cy="679768"/>
            <a:chOff x="8418847" y="3420669"/>
            <a:chExt cx="1698253" cy="1452805"/>
          </a:xfrm>
        </p:grpSpPr>
        <p:sp>
          <p:nvSpPr>
            <p:cNvPr id="25"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8"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9" name="Group 28">
            <a:extLst>
              <a:ext uri="{FF2B5EF4-FFF2-40B4-BE49-F238E27FC236}">
                <a16:creationId xmlns:a16="http://schemas.microsoft.com/office/drawing/2014/main" id="{FCB42783-A7CD-4522-96D0-99EE29870DD6}"/>
              </a:ext>
            </a:extLst>
          </p:cNvPr>
          <p:cNvGrpSpPr/>
          <p:nvPr userDrawn="1"/>
        </p:nvGrpSpPr>
        <p:grpSpPr>
          <a:xfrm rot="591013">
            <a:off x="6445602" y="5444466"/>
            <a:ext cx="1282388" cy="1097044"/>
            <a:chOff x="8418847" y="3420669"/>
            <a:chExt cx="1698253" cy="1452805"/>
          </a:xfrm>
        </p:grpSpPr>
        <p:sp>
          <p:nvSpPr>
            <p:cNvPr id="30"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3"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solidFill>
          <a:srgbClr val="0085CF"/>
        </a:solidFill>
        <a:effectLst/>
      </p:bgPr>
    </p:bg>
    <p:spTree>
      <p:nvGrpSpPr>
        <p:cNvPr id="1" name="Shape 61"/>
        <p:cNvGrpSpPr/>
        <p:nvPr/>
      </p:nvGrpSpPr>
      <p:grpSpPr>
        <a:xfrm>
          <a:off x="0" y="0"/>
          <a:ext cx="0" cy="0"/>
          <a:chOff x="0" y="0"/>
          <a:chExt cx="0" cy="0"/>
        </a:xfrm>
      </p:grpSpPr>
      <p:sp>
        <p:nvSpPr>
          <p:cNvPr id="14" name="Rectangle 13">
            <a:extLst>
              <a:ext uri="{FF2B5EF4-FFF2-40B4-BE49-F238E27FC236}">
                <a16:creationId xmlns:a16="http://schemas.microsoft.com/office/drawing/2014/main" id="{05E04E31-1D9A-4C6D-8130-8A5998B0940C}"/>
              </a:ext>
            </a:extLst>
          </p:cNvPr>
          <p:cNvSpPr/>
          <p:nvPr userDrawn="1"/>
        </p:nvSpPr>
        <p:spPr>
          <a:xfrm>
            <a:off x="5619518" y="0"/>
            <a:ext cx="6572482"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Shape 48"/>
          <p:cNvSpPr txBox="1">
            <a:spLocks noGrp="1"/>
          </p:cNvSpPr>
          <p:nvPr>
            <p:ph type="body" idx="11"/>
          </p:nvPr>
        </p:nvSpPr>
        <p:spPr>
          <a:xfrm>
            <a:off x="5884219" y="267452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9081074" y="267452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5884219" y="145682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FE43C7FC-8E06-4074-A1B0-6105A97B753E}"/>
              </a:ext>
            </a:extLst>
          </p:cNvPr>
          <p:cNvGrpSpPr/>
          <p:nvPr userDrawn="1"/>
        </p:nvGrpSpPr>
        <p:grpSpPr>
          <a:xfrm>
            <a:off x="180688" y="1009649"/>
            <a:ext cx="5162551" cy="5162551"/>
            <a:chOff x="180688" y="1009649"/>
            <a:chExt cx="5162551" cy="5162551"/>
          </a:xfrm>
        </p:grpSpPr>
        <p:sp>
          <p:nvSpPr>
            <p:cNvPr id="12" name="Oval 11">
              <a:extLst>
                <a:ext uri="{FF2B5EF4-FFF2-40B4-BE49-F238E27FC236}">
                  <a16:creationId xmlns:a16="http://schemas.microsoft.com/office/drawing/2014/main" id="{8243436C-39CA-4E0E-960A-162A062BAE4D}"/>
                </a:ext>
              </a:extLst>
            </p:cNvPr>
            <p:cNvSpPr/>
            <p:nvPr userDrawn="1"/>
          </p:nvSpPr>
          <p:spPr>
            <a:xfrm>
              <a:off x="180688" y="1009649"/>
              <a:ext cx="5162551" cy="5162551"/>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5" name="Oval 4">
              <a:extLst>
                <a:ext uri="{FF2B5EF4-FFF2-40B4-BE49-F238E27FC236}">
                  <a16:creationId xmlns:a16="http://schemas.microsoft.com/office/drawing/2014/main" id="{0919107D-0136-4B4A-AE7F-12313750901A}"/>
                </a:ext>
              </a:extLst>
            </p:cNvPr>
            <p:cNvSpPr/>
            <p:nvPr userDrawn="1"/>
          </p:nvSpPr>
          <p:spPr>
            <a:xfrm>
              <a:off x="456967" y="1285928"/>
              <a:ext cx="4609993" cy="4609993"/>
            </a:xfrm>
            <a:prstGeom prst="ellipse">
              <a:avLst/>
            </a:prstGeom>
            <a:gradFill flip="none" rotWithShape="1">
              <a:gsLst>
                <a:gs pos="29000">
                  <a:srgbClr val="713A8D"/>
                </a:gs>
                <a:gs pos="70000">
                  <a:srgbClr val="8F2668"/>
                </a:gs>
              </a:gsLst>
              <a:path path="circle">
                <a:fillToRect l="50000" t="50000" r="50000" b="50000"/>
              </a:path>
              <a:tileRect/>
            </a:gradFill>
            <a:ln>
              <a:noFill/>
            </a:ln>
            <a:effectLst>
              <a:outerShdw blurRad="190500" sx="102000" sy="102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9" name="Freeform: Shape 8">
            <a:extLst>
              <a:ext uri="{FF2B5EF4-FFF2-40B4-BE49-F238E27FC236}">
                <a16:creationId xmlns:a16="http://schemas.microsoft.com/office/drawing/2014/main" id="{AF3D8DD0-89AA-4133-81D9-27870F6C90CF}"/>
              </a:ext>
            </a:extLst>
          </p:cNvPr>
          <p:cNvSpPr>
            <a:spLocks noGrp="1"/>
          </p:cNvSpPr>
          <p:nvPr>
            <p:ph type="pic" sz="quarter" idx="13"/>
          </p:nvPr>
        </p:nvSpPr>
        <p:spPr>
          <a:xfrm>
            <a:off x="813116" y="1666929"/>
            <a:ext cx="3897694" cy="3847990"/>
          </a:xfrm>
          <a:custGeom>
            <a:avLst/>
            <a:gdLst>
              <a:gd name="connsiteX0" fmla="*/ 2304997 w 4609994"/>
              <a:gd name="connsiteY0" fmla="*/ 0 h 4609994"/>
              <a:gd name="connsiteX1" fmla="*/ 4609994 w 4609994"/>
              <a:gd name="connsiteY1" fmla="*/ 2304997 h 4609994"/>
              <a:gd name="connsiteX2" fmla="*/ 2304997 w 4609994"/>
              <a:gd name="connsiteY2" fmla="*/ 4609994 h 4609994"/>
              <a:gd name="connsiteX3" fmla="*/ 0 w 4609994"/>
              <a:gd name="connsiteY3" fmla="*/ 2304997 h 4609994"/>
              <a:gd name="connsiteX4" fmla="*/ 2304997 w 4609994"/>
              <a:gd name="connsiteY4" fmla="*/ 0 h 46099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09994" h="4609994">
                <a:moveTo>
                  <a:pt x="2304997" y="0"/>
                </a:moveTo>
                <a:cubicBezTo>
                  <a:pt x="3578012" y="0"/>
                  <a:pt x="4609994" y="1031982"/>
                  <a:pt x="4609994" y="2304997"/>
                </a:cubicBezTo>
                <a:cubicBezTo>
                  <a:pt x="4609994" y="3578012"/>
                  <a:pt x="3578012" y="4609994"/>
                  <a:pt x="2304997" y="4609994"/>
                </a:cubicBezTo>
                <a:cubicBezTo>
                  <a:pt x="1031982" y="4609994"/>
                  <a:pt x="0" y="3578012"/>
                  <a:pt x="0" y="2304997"/>
                </a:cubicBezTo>
                <a:cubicBezTo>
                  <a:pt x="0" y="1031982"/>
                  <a:pt x="1031982" y="0"/>
                  <a:pt x="2304997" y="0"/>
                </a:cubicBezTo>
                <a:close/>
              </a:path>
            </a:pathLst>
          </a:custGeom>
          <a:effectLst>
            <a:outerShdw blurRad="63500" sx="102000" sy="102000" algn="ctr" rotWithShape="0">
              <a:prstClr val="black">
                <a:alpha val="40000"/>
              </a:prstClr>
            </a:outerShdw>
          </a:effectLst>
        </p:spPr>
        <p:txBody>
          <a:bodyPr wrap="square">
            <a:noAutofit/>
          </a:bodyPr>
          <a:lstStyle/>
          <a:p>
            <a:endParaRPr lang="en-PK"/>
          </a:p>
        </p:txBody>
      </p:sp>
      <p:sp>
        <p:nvSpPr>
          <p:cNvPr id="15" name="Rectangle 14">
            <a:extLst>
              <a:ext uri="{FF2B5EF4-FFF2-40B4-BE49-F238E27FC236}">
                <a16:creationId xmlns:a16="http://schemas.microsoft.com/office/drawing/2014/main" id="{00109450-6C32-49B0-B9E1-418E07A8B325}"/>
              </a:ext>
            </a:extLst>
          </p:cNvPr>
          <p:cNvSpPr/>
          <p:nvPr userDrawn="1"/>
        </p:nvSpPr>
        <p:spPr>
          <a:xfrm flipH="1">
            <a:off x="3933761" y="278768"/>
            <a:ext cx="8258239" cy="449643"/>
          </a:xfrm>
          <a:prstGeom prst="rect">
            <a:avLst/>
          </a:prstGeom>
          <a:solidFill>
            <a:srgbClr val="0085C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Star: 5 Points 15">
            <a:extLst>
              <a:ext uri="{FF2B5EF4-FFF2-40B4-BE49-F238E27FC236}">
                <a16:creationId xmlns:a16="http://schemas.microsoft.com/office/drawing/2014/main" id="{8DEF012D-C3A5-4523-A07D-092D5DDAC45B}"/>
              </a:ext>
            </a:extLst>
          </p:cNvPr>
          <p:cNvSpPr/>
          <p:nvPr userDrawn="1"/>
        </p:nvSpPr>
        <p:spPr>
          <a:xfrm rot="1826875">
            <a:off x="4987986" y="188832"/>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Star: 5 Points 16">
            <a:extLst>
              <a:ext uri="{FF2B5EF4-FFF2-40B4-BE49-F238E27FC236}">
                <a16:creationId xmlns:a16="http://schemas.microsoft.com/office/drawing/2014/main" id="{13DA9029-C12C-464E-A72B-D94D8204308A}"/>
              </a:ext>
            </a:extLst>
          </p:cNvPr>
          <p:cNvSpPr/>
          <p:nvPr userDrawn="1"/>
        </p:nvSpPr>
        <p:spPr>
          <a:xfrm rot="1826875">
            <a:off x="226693" y="323547"/>
            <a:ext cx="460547" cy="460547"/>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Star: 5 Points 17">
            <a:extLst>
              <a:ext uri="{FF2B5EF4-FFF2-40B4-BE49-F238E27FC236}">
                <a16:creationId xmlns:a16="http://schemas.microsoft.com/office/drawing/2014/main" id="{7312F42A-B25D-4888-B5AB-D75219E5A1A9}"/>
              </a:ext>
            </a:extLst>
          </p:cNvPr>
          <p:cNvSpPr/>
          <p:nvPr userDrawn="1"/>
        </p:nvSpPr>
        <p:spPr>
          <a:xfrm rot="1826875">
            <a:off x="423529" y="1608523"/>
            <a:ext cx="822580" cy="82258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Star: 5 Points 18">
            <a:extLst>
              <a:ext uri="{FF2B5EF4-FFF2-40B4-BE49-F238E27FC236}">
                <a16:creationId xmlns:a16="http://schemas.microsoft.com/office/drawing/2014/main" id="{F708F65E-B9FE-4A04-8C08-CA2D16E13FD5}"/>
              </a:ext>
            </a:extLst>
          </p:cNvPr>
          <p:cNvSpPr/>
          <p:nvPr userDrawn="1"/>
        </p:nvSpPr>
        <p:spPr>
          <a:xfrm rot="1826875">
            <a:off x="4037897" y="5804092"/>
            <a:ext cx="564662" cy="564662"/>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Star: 5 Points 19">
            <a:extLst>
              <a:ext uri="{FF2B5EF4-FFF2-40B4-BE49-F238E27FC236}">
                <a16:creationId xmlns:a16="http://schemas.microsoft.com/office/drawing/2014/main" id="{A458CB49-0692-41C0-A229-09C9AB338CBB}"/>
              </a:ext>
            </a:extLst>
          </p:cNvPr>
          <p:cNvSpPr/>
          <p:nvPr userDrawn="1"/>
        </p:nvSpPr>
        <p:spPr>
          <a:xfrm rot="1826875">
            <a:off x="461491" y="5036621"/>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1" name="Star: 5 Points 20">
            <a:extLst>
              <a:ext uri="{FF2B5EF4-FFF2-40B4-BE49-F238E27FC236}">
                <a16:creationId xmlns:a16="http://schemas.microsoft.com/office/drawing/2014/main" id="{43E41A88-8A2E-44C7-B3CB-DE3740FD7F9C}"/>
              </a:ext>
            </a:extLst>
          </p:cNvPr>
          <p:cNvSpPr/>
          <p:nvPr userDrawn="1"/>
        </p:nvSpPr>
        <p:spPr>
          <a:xfrm rot="1826875">
            <a:off x="4665615" y="3922407"/>
            <a:ext cx="822580" cy="82258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Star: 5 Points 21">
            <a:extLst>
              <a:ext uri="{FF2B5EF4-FFF2-40B4-BE49-F238E27FC236}">
                <a16:creationId xmlns:a16="http://schemas.microsoft.com/office/drawing/2014/main" id="{F1FA1DC4-9F9C-474A-A376-1A61DC7F0D7F}"/>
              </a:ext>
            </a:extLst>
          </p:cNvPr>
          <p:cNvSpPr/>
          <p:nvPr userDrawn="1"/>
        </p:nvSpPr>
        <p:spPr>
          <a:xfrm rot="1826875">
            <a:off x="264811" y="6241623"/>
            <a:ext cx="428365" cy="428365"/>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grpSp>
        <p:nvGrpSpPr>
          <p:cNvPr id="43" name="Group 42">
            <a:extLst>
              <a:ext uri="{FF2B5EF4-FFF2-40B4-BE49-F238E27FC236}">
                <a16:creationId xmlns:a16="http://schemas.microsoft.com/office/drawing/2014/main" id="{FCB42783-A7CD-4522-96D0-99EE29870DD6}"/>
              </a:ext>
            </a:extLst>
          </p:cNvPr>
          <p:cNvGrpSpPr/>
          <p:nvPr userDrawn="1"/>
        </p:nvGrpSpPr>
        <p:grpSpPr>
          <a:xfrm rot="15346794">
            <a:off x="3690356" y="211133"/>
            <a:ext cx="823172" cy="704199"/>
            <a:chOff x="8418847" y="3420669"/>
            <a:chExt cx="1698253" cy="1452805"/>
          </a:xfrm>
        </p:grpSpPr>
        <p:sp>
          <p:nvSpPr>
            <p:cNvPr id="44"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47"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48" name="Group 47">
            <a:extLst>
              <a:ext uri="{FF2B5EF4-FFF2-40B4-BE49-F238E27FC236}">
                <a16:creationId xmlns:a16="http://schemas.microsoft.com/office/drawing/2014/main" id="{FCB42783-A7CD-4522-96D0-99EE29870DD6}"/>
              </a:ext>
            </a:extLst>
          </p:cNvPr>
          <p:cNvGrpSpPr/>
          <p:nvPr userDrawn="1"/>
        </p:nvGrpSpPr>
        <p:grpSpPr>
          <a:xfrm rot="15346794">
            <a:off x="982261" y="5908367"/>
            <a:ext cx="823172" cy="704199"/>
            <a:chOff x="8418847" y="3420669"/>
            <a:chExt cx="1698253" cy="1452805"/>
          </a:xfrm>
        </p:grpSpPr>
        <p:sp>
          <p:nvSpPr>
            <p:cNvPr id="49"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0"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1"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52"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53" name="Group 52">
            <a:extLst>
              <a:ext uri="{FF2B5EF4-FFF2-40B4-BE49-F238E27FC236}">
                <a16:creationId xmlns:a16="http://schemas.microsoft.com/office/drawing/2014/main" id="{FCB42783-A7CD-4522-96D0-99EE29870DD6}"/>
              </a:ext>
            </a:extLst>
          </p:cNvPr>
          <p:cNvGrpSpPr/>
          <p:nvPr userDrawn="1"/>
        </p:nvGrpSpPr>
        <p:grpSpPr>
          <a:xfrm rot="1488183">
            <a:off x="982554" y="289550"/>
            <a:ext cx="823172" cy="704199"/>
            <a:chOff x="8418847" y="3420669"/>
            <a:chExt cx="1698253" cy="1452805"/>
          </a:xfrm>
        </p:grpSpPr>
        <p:sp>
          <p:nvSpPr>
            <p:cNvPr id="54"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6"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57"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FED639"/>
        </a:solidFill>
        <a:effectLst/>
      </p:bgPr>
    </p:bg>
    <p:spTree>
      <p:nvGrpSpPr>
        <p:cNvPr id="1" name="Shape 77"/>
        <p:cNvGrpSpPr/>
        <p:nvPr/>
      </p:nvGrpSpPr>
      <p:grpSpPr>
        <a:xfrm>
          <a:off x="0" y="0"/>
          <a:ext cx="0" cy="0"/>
          <a:chOff x="0" y="0"/>
          <a:chExt cx="0" cy="0"/>
        </a:xfrm>
      </p:grpSpPr>
      <p:sp>
        <p:nvSpPr>
          <p:cNvPr id="7" name="Rectangle 6">
            <a:extLst>
              <a:ext uri="{FF2B5EF4-FFF2-40B4-BE49-F238E27FC236}">
                <a16:creationId xmlns:a16="http://schemas.microsoft.com/office/drawing/2014/main" id="{9D471705-AB7C-499D-BF43-79F18B274BD4}"/>
              </a:ext>
            </a:extLst>
          </p:cNvPr>
          <p:cNvSpPr/>
          <p:nvPr userDrawn="1"/>
        </p:nvSpPr>
        <p:spPr>
          <a:xfrm>
            <a:off x="2280956" y="0"/>
            <a:ext cx="7493306"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hape 79"/>
          <p:cNvSpPr txBox="1">
            <a:spLocks noGrp="1"/>
          </p:cNvSpPr>
          <p:nvPr>
            <p:ph type="body" idx="15"/>
          </p:nvPr>
        </p:nvSpPr>
        <p:spPr>
          <a:xfrm>
            <a:off x="2900081" y="2562190"/>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00081" y="937942"/>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900081" y="4766787"/>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248296" y="2562190"/>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248296" y="4766787"/>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Star: 5 Points 7">
            <a:extLst>
              <a:ext uri="{FF2B5EF4-FFF2-40B4-BE49-F238E27FC236}">
                <a16:creationId xmlns:a16="http://schemas.microsoft.com/office/drawing/2014/main" id="{07AC5723-5053-4265-8C1A-F06D7E40647D}"/>
              </a:ext>
            </a:extLst>
          </p:cNvPr>
          <p:cNvSpPr/>
          <p:nvPr userDrawn="1"/>
        </p:nvSpPr>
        <p:spPr>
          <a:xfrm rot="1826875">
            <a:off x="1825313" y="198187"/>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Star: 5 Points 8">
            <a:extLst>
              <a:ext uri="{FF2B5EF4-FFF2-40B4-BE49-F238E27FC236}">
                <a16:creationId xmlns:a16="http://schemas.microsoft.com/office/drawing/2014/main" id="{A8B4229A-A742-49E2-9433-A81B78A83FFE}"/>
              </a:ext>
            </a:extLst>
          </p:cNvPr>
          <p:cNvSpPr/>
          <p:nvPr userDrawn="1"/>
        </p:nvSpPr>
        <p:spPr>
          <a:xfrm rot="1826875">
            <a:off x="1919787" y="1779327"/>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0" name="Star: 5 Points 9">
            <a:extLst>
              <a:ext uri="{FF2B5EF4-FFF2-40B4-BE49-F238E27FC236}">
                <a16:creationId xmlns:a16="http://schemas.microsoft.com/office/drawing/2014/main" id="{05008029-ADF8-4CF7-812C-A8D4331B1938}"/>
              </a:ext>
            </a:extLst>
          </p:cNvPr>
          <p:cNvSpPr/>
          <p:nvPr userDrawn="1"/>
        </p:nvSpPr>
        <p:spPr>
          <a:xfrm rot="1826875">
            <a:off x="1867733" y="3017709"/>
            <a:ext cx="822580" cy="82258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Star: 5 Points 12">
            <a:extLst>
              <a:ext uri="{FF2B5EF4-FFF2-40B4-BE49-F238E27FC236}">
                <a16:creationId xmlns:a16="http://schemas.microsoft.com/office/drawing/2014/main" id="{31B83347-2DD5-4292-B2DF-1762B9452F41}"/>
              </a:ext>
            </a:extLst>
          </p:cNvPr>
          <p:cNvSpPr/>
          <p:nvPr userDrawn="1"/>
        </p:nvSpPr>
        <p:spPr>
          <a:xfrm rot="1826875">
            <a:off x="1748408" y="5752393"/>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Star: 5 Points 13">
            <a:extLst>
              <a:ext uri="{FF2B5EF4-FFF2-40B4-BE49-F238E27FC236}">
                <a16:creationId xmlns:a16="http://schemas.microsoft.com/office/drawing/2014/main" id="{8944D4C0-4A54-4410-BC08-BB37C631866F}"/>
              </a:ext>
            </a:extLst>
          </p:cNvPr>
          <p:cNvSpPr/>
          <p:nvPr userDrawn="1"/>
        </p:nvSpPr>
        <p:spPr>
          <a:xfrm rot="1826875">
            <a:off x="1988598" y="4514009"/>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5" name="Star: 5 Points 14">
            <a:extLst>
              <a:ext uri="{FF2B5EF4-FFF2-40B4-BE49-F238E27FC236}">
                <a16:creationId xmlns:a16="http://schemas.microsoft.com/office/drawing/2014/main" id="{447D7AF0-2798-4EAB-8A25-350E0B838C99}"/>
              </a:ext>
            </a:extLst>
          </p:cNvPr>
          <p:cNvSpPr/>
          <p:nvPr userDrawn="1"/>
        </p:nvSpPr>
        <p:spPr>
          <a:xfrm rot="1826875">
            <a:off x="9473656" y="198188"/>
            <a:ext cx="907420" cy="90742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10800000" algn="r" rotWithShape="0">
              <a:prstClr val="black">
                <a:alpha val="8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6" name="Star: 5 Points 15">
            <a:extLst>
              <a:ext uri="{FF2B5EF4-FFF2-40B4-BE49-F238E27FC236}">
                <a16:creationId xmlns:a16="http://schemas.microsoft.com/office/drawing/2014/main" id="{F7FB4A71-0315-42D7-BCE5-AD92CBC5E0FF}"/>
              </a:ext>
            </a:extLst>
          </p:cNvPr>
          <p:cNvSpPr/>
          <p:nvPr userDrawn="1"/>
        </p:nvSpPr>
        <p:spPr>
          <a:xfrm rot="1826875">
            <a:off x="9568130" y="1779328"/>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dir="10800000" algn="r" rotWithShape="0">
              <a:prstClr val="black">
                <a:alpha val="8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7" name="Star: 5 Points 16">
            <a:extLst>
              <a:ext uri="{FF2B5EF4-FFF2-40B4-BE49-F238E27FC236}">
                <a16:creationId xmlns:a16="http://schemas.microsoft.com/office/drawing/2014/main" id="{51FDA357-ED56-4B7A-8ABE-BF056CEBB1D5}"/>
              </a:ext>
            </a:extLst>
          </p:cNvPr>
          <p:cNvSpPr/>
          <p:nvPr userDrawn="1"/>
        </p:nvSpPr>
        <p:spPr>
          <a:xfrm rot="1826875">
            <a:off x="9516076" y="3017710"/>
            <a:ext cx="822580" cy="82258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8" name="Star: 5 Points 17">
            <a:extLst>
              <a:ext uri="{FF2B5EF4-FFF2-40B4-BE49-F238E27FC236}">
                <a16:creationId xmlns:a16="http://schemas.microsoft.com/office/drawing/2014/main" id="{90736E65-6A82-4FD5-A273-D60B940558F9}"/>
              </a:ext>
            </a:extLst>
          </p:cNvPr>
          <p:cNvSpPr/>
          <p:nvPr userDrawn="1"/>
        </p:nvSpPr>
        <p:spPr>
          <a:xfrm rot="1826875">
            <a:off x="9396751" y="5752394"/>
            <a:ext cx="907420" cy="90742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10800000" algn="r" rotWithShape="0">
              <a:prstClr val="black">
                <a:alpha val="8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9" name="Star: 5 Points 18">
            <a:extLst>
              <a:ext uri="{FF2B5EF4-FFF2-40B4-BE49-F238E27FC236}">
                <a16:creationId xmlns:a16="http://schemas.microsoft.com/office/drawing/2014/main" id="{975E88BC-7AAB-4F16-8CE1-FC28A56324CC}"/>
              </a:ext>
            </a:extLst>
          </p:cNvPr>
          <p:cNvSpPr/>
          <p:nvPr userDrawn="1"/>
        </p:nvSpPr>
        <p:spPr>
          <a:xfrm rot="1826875">
            <a:off x="9636941" y="4514010"/>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dir="10800000" algn="r" rotWithShape="0">
              <a:prstClr val="black">
                <a:alpha val="8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0" name="Rectangle 19">
            <a:extLst>
              <a:ext uri="{FF2B5EF4-FFF2-40B4-BE49-F238E27FC236}">
                <a16:creationId xmlns:a16="http://schemas.microsoft.com/office/drawing/2014/main" id="{05D80214-BE9B-43FC-B6A7-C12D13052F30}"/>
              </a:ext>
            </a:extLst>
          </p:cNvPr>
          <p:cNvSpPr/>
          <p:nvPr userDrawn="1"/>
        </p:nvSpPr>
        <p:spPr>
          <a:xfrm>
            <a:off x="343423"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Rectangle 21">
            <a:extLst>
              <a:ext uri="{FF2B5EF4-FFF2-40B4-BE49-F238E27FC236}">
                <a16:creationId xmlns:a16="http://schemas.microsoft.com/office/drawing/2014/main" id="{21FA7C8F-9265-4E9B-863F-CEAD800B9FC4}"/>
              </a:ext>
            </a:extLst>
          </p:cNvPr>
          <p:cNvSpPr/>
          <p:nvPr userDrawn="1"/>
        </p:nvSpPr>
        <p:spPr>
          <a:xfrm>
            <a:off x="857758"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Rectangle 22">
            <a:extLst>
              <a:ext uri="{FF2B5EF4-FFF2-40B4-BE49-F238E27FC236}">
                <a16:creationId xmlns:a16="http://schemas.microsoft.com/office/drawing/2014/main" id="{D014FF11-2B98-41B0-92D4-F5DDBB045081}"/>
              </a:ext>
            </a:extLst>
          </p:cNvPr>
          <p:cNvSpPr/>
          <p:nvPr userDrawn="1"/>
        </p:nvSpPr>
        <p:spPr>
          <a:xfrm>
            <a:off x="1408850"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Rectangle 23">
            <a:extLst>
              <a:ext uri="{FF2B5EF4-FFF2-40B4-BE49-F238E27FC236}">
                <a16:creationId xmlns:a16="http://schemas.microsoft.com/office/drawing/2014/main" id="{2D41A155-3773-498B-A431-CAB61BD49CAD}"/>
              </a:ext>
            </a:extLst>
          </p:cNvPr>
          <p:cNvSpPr/>
          <p:nvPr userDrawn="1"/>
        </p:nvSpPr>
        <p:spPr>
          <a:xfrm>
            <a:off x="10551179"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Rectangle 24">
            <a:extLst>
              <a:ext uri="{FF2B5EF4-FFF2-40B4-BE49-F238E27FC236}">
                <a16:creationId xmlns:a16="http://schemas.microsoft.com/office/drawing/2014/main" id="{808E40DA-C981-469F-B5F3-04F44E3604B0}"/>
              </a:ext>
            </a:extLst>
          </p:cNvPr>
          <p:cNvSpPr/>
          <p:nvPr userDrawn="1"/>
        </p:nvSpPr>
        <p:spPr>
          <a:xfrm>
            <a:off x="11065514"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Rectangle 25">
            <a:extLst>
              <a:ext uri="{FF2B5EF4-FFF2-40B4-BE49-F238E27FC236}">
                <a16:creationId xmlns:a16="http://schemas.microsoft.com/office/drawing/2014/main" id="{77FF8EFD-3526-4A2F-93DC-378245CCE0EA}"/>
              </a:ext>
            </a:extLst>
          </p:cNvPr>
          <p:cNvSpPr/>
          <p:nvPr userDrawn="1"/>
        </p:nvSpPr>
        <p:spPr>
          <a:xfrm>
            <a:off x="11616606"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F65B94"/>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3178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2" name="Group 1">
            <a:extLst>
              <a:ext uri="{FF2B5EF4-FFF2-40B4-BE49-F238E27FC236}">
                <a16:creationId xmlns:a16="http://schemas.microsoft.com/office/drawing/2014/main" id="{2FE0DF58-7573-4797-A59C-E4036674C579}"/>
              </a:ext>
            </a:extLst>
          </p:cNvPr>
          <p:cNvGrpSpPr/>
          <p:nvPr userDrawn="1"/>
        </p:nvGrpSpPr>
        <p:grpSpPr>
          <a:xfrm>
            <a:off x="343423" y="0"/>
            <a:ext cx="11541911" cy="6858000"/>
            <a:chOff x="343423" y="0"/>
            <a:chExt cx="11541911" cy="6858000"/>
          </a:xfrm>
        </p:grpSpPr>
        <p:sp>
          <p:nvSpPr>
            <p:cNvPr id="3" name="Rectangle 2">
              <a:extLst>
                <a:ext uri="{FF2B5EF4-FFF2-40B4-BE49-F238E27FC236}">
                  <a16:creationId xmlns:a16="http://schemas.microsoft.com/office/drawing/2014/main" id="{F4445E3A-5228-4CF3-8776-61F8F02DC098}"/>
                </a:ext>
              </a:extLst>
            </p:cNvPr>
            <p:cNvSpPr/>
            <p:nvPr userDrawn="1"/>
          </p:nvSpPr>
          <p:spPr>
            <a:xfrm>
              <a:off x="343423"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 name="Rectangle 3">
              <a:extLst>
                <a:ext uri="{FF2B5EF4-FFF2-40B4-BE49-F238E27FC236}">
                  <a16:creationId xmlns:a16="http://schemas.microsoft.com/office/drawing/2014/main" id="{6C36E0AC-E524-4E16-8F64-02156999DAE1}"/>
                </a:ext>
              </a:extLst>
            </p:cNvPr>
            <p:cNvSpPr/>
            <p:nvPr userDrawn="1"/>
          </p:nvSpPr>
          <p:spPr>
            <a:xfrm>
              <a:off x="857758"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 name="Rectangle 4">
              <a:extLst>
                <a:ext uri="{FF2B5EF4-FFF2-40B4-BE49-F238E27FC236}">
                  <a16:creationId xmlns:a16="http://schemas.microsoft.com/office/drawing/2014/main" id="{D7597817-DB66-465E-B555-9FAFECD43976}"/>
                </a:ext>
              </a:extLst>
            </p:cNvPr>
            <p:cNvSpPr/>
            <p:nvPr userDrawn="1"/>
          </p:nvSpPr>
          <p:spPr>
            <a:xfrm>
              <a:off x="11065514"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Rectangle 5">
              <a:extLst>
                <a:ext uri="{FF2B5EF4-FFF2-40B4-BE49-F238E27FC236}">
                  <a16:creationId xmlns:a16="http://schemas.microsoft.com/office/drawing/2014/main" id="{B5EA0039-EDE1-47CB-B816-5749CD7AB34B}"/>
                </a:ext>
              </a:extLst>
            </p:cNvPr>
            <p:cNvSpPr/>
            <p:nvPr userDrawn="1"/>
          </p:nvSpPr>
          <p:spPr>
            <a:xfrm>
              <a:off x="11616606" y="0"/>
              <a:ext cx="268728"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bg>
      <p:bgPr>
        <a:solidFill>
          <a:srgbClr val="FED639"/>
        </a:solidFill>
        <a:effectLst/>
      </p:bgPr>
    </p:bg>
    <p:spTree>
      <p:nvGrpSpPr>
        <p:cNvPr id="1" name="Shape 108"/>
        <p:cNvGrpSpPr/>
        <p:nvPr/>
      </p:nvGrpSpPr>
      <p:grpSpPr>
        <a:xfrm>
          <a:off x="0" y="0"/>
          <a:ext cx="0" cy="0"/>
          <a:chOff x="0" y="0"/>
          <a:chExt cx="0" cy="0"/>
        </a:xfrm>
      </p:grpSpPr>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Star: 5 Points 2">
            <a:extLst>
              <a:ext uri="{FF2B5EF4-FFF2-40B4-BE49-F238E27FC236}">
                <a16:creationId xmlns:a16="http://schemas.microsoft.com/office/drawing/2014/main" id="{35223BD3-E368-47C7-A6FF-4A931F5FD7E3}"/>
              </a:ext>
            </a:extLst>
          </p:cNvPr>
          <p:cNvSpPr/>
          <p:nvPr userDrawn="1"/>
        </p:nvSpPr>
        <p:spPr>
          <a:xfrm rot="1826875">
            <a:off x="-453711" y="184883"/>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 name="Star: 5 Points 3">
            <a:extLst>
              <a:ext uri="{FF2B5EF4-FFF2-40B4-BE49-F238E27FC236}">
                <a16:creationId xmlns:a16="http://schemas.microsoft.com/office/drawing/2014/main" id="{B09AB841-B4F6-49FA-AF94-EBEC9845EFC0}"/>
              </a:ext>
            </a:extLst>
          </p:cNvPr>
          <p:cNvSpPr/>
          <p:nvPr userDrawn="1"/>
        </p:nvSpPr>
        <p:spPr>
          <a:xfrm rot="1826875">
            <a:off x="-359237" y="1766023"/>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5" name="Star: 5 Points 4">
            <a:extLst>
              <a:ext uri="{FF2B5EF4-FFF2-40B4-BE49-F238E27FC236}">
                <a16:creationId xmlns:a16="http://schemas.microsoft.com/office/drawing/2014/main" id="{0E8F5EFF-7BA5-42CD-8159-D3D59BA649ED}"/>
              </a:ext>
            </a:extLst>
          </p:cNvPr>
          <p:cNvSpPr/>
          <p:nvPr userDrawn="1"/>
        </p:nvSpPr>
        <p:spPr>
          <a:xfrm rot="1826875">
            <a:off x="-411291" y="3004405"/>
            <a:ext cx="822580" cy="82258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5400000" algn="t"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Star: 5 Points 6">
            <a:extLst>
              <a:ext uri="{FF2B5EF4-FFF2-40B4-BE49-F238E27FC236}">
                <a16:creationId xmlns:a16="http://schemas.microsoft.com/office/drawing/2014/main" id="{06BC6BEA-E7CD-4B07-8755-BDF1D7656E9F}"/>
              </a:ext>
            </a:extLst>
          </p:cNvPr>
          <p:cNvSpPr/>
          <p:nvPr userDrawn="1"/>
        </p:nvSpPr>
        <p:spPr>
          <a:xfrm rot="1826875">
            <a:off x="-530616" y="5739089"/>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Star: 5 Points 7">
            <a:extLst>
              <a:ext uri="{FF2B5EF4-FFF2-40B4-BE49-F238E27FC236}">
                <a16:creationId xmlns:a16="http://schemas.microsoft.com/office/drawing/2014/main" id="{9FD719C2-A1EC-4A7D-B3A5-32C3F1DA8980}"/>
              </a:ext>
            </a:extLst>
          </p:cNvPr>
          <p:cNvSpPr/>
          <p:nvPr userDrawn="1"/>
        </p:nvSpPr>
        <p:spPr>
          <a:xfrm rot="1826875">
            <a:off x="-290426" y="4500705"/>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algn="l"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 name="Star: 5 Points 8">
            <a:extLst>
              <a:ext uri="{FF2B5EF4-FFF2-40B4-BE49-F238E27FC236}">
                <a16:creationId xmlns:a16="http://schemas.microsoft.com/office/drawing/2014/main" id="{C68D2525-25C3-40AB-9192-1C0B2424C6FB}"/>
              </a:ext>
            </a:extLst>
          </p:cNvPr>
          <p:cNvSpPr/>
          <p:nvPr userDrawn="1"/>
        </p:nvSpPr>
        <p:spPr>
          <a:xfrm rot="1826875">
            <a:off x="11738289" y="92698"/>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dir="10800000" algn="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Star: 5 Points 9">
            <a:extLst>
              <a:ext uri="{FF2B5EF4-FFF2-40B4-BE49-F238E27FC236}">
                <a16:creationId xmlns:a16="http://schemas.microsoft.com/office/drawing/2014/main" id="{7430F938-6F83-4F30-AC3F-5D00A3B5A862}"/>
              </a:ext>
            </a:extLst>
          </p:cNvPr>
          <p:cNvSpPr/>
          <p:nvPr userDrawn="1"/>
        </p:nvSpPr>
        <p:spPr>
          <a:xfrm rot="1826875">
            <a:off x="11832763" y="1673838"/>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dir="10800000" algn="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1" name="Star: 5 Points 10">
            <a:extLst>
              <a:ext uri="{FF2B5EF4-FFF2-40B4-BE49-F238E27FC236}">
                <a16:creationId xmlns:a16="http://schemas.microsoft.com/office/drawing/2014/main" id="{5DB4B97C-2742-46EB-9AD2-1795767B8CDA}"/>
              </a:ext>
            </a:extLst>
          </p:cNvPr>
          <p:cNvSpPr/>
          <p:nvPr userDrawn="1"/>
        </p:nvSpPr>
        <p:spPr>
          <a:xfrm rot="1826875">
            <a:off x="11780709" y="2912220"/>
            <a:ext cx="822580" cy="822580"/>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a:outerShdw blurRad="50800" dist="38100" dir="10800000" algn="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Star: 5 Points 11">
            <a:extLst>
              <a:ext uri="{FF2B5EF4-FFF2-40B4-BE49-F238E27FC236}">
                <a16:creationId xmlns:a16="http://schemas.microsoft.com/office/drawing/2014/main" id="{21F4ED32-43FB-4CEC-B943-BDAB580CDAB9}"/>
              </a:ext>
            </a:extLst>
          </p:cNvPr>
          <p:cNvSpPr/>
          <p:nvPr userDrawn="1"/>
        </p:nvSpPr>
        <p:spPr>
          <a:xfrm rot="1826875">
            <a:off x="11661384" y="5646904"/>
            <a:ext cx="907420" cy="90742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a:outerShdw blurRad="50800" dist="38100" dir="10800000" algn="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Star: 5 Points 12">
            <a:extLst>
              <a:ext uri="{FF2B5EF4-FFF2-40B4-BE49-F238E27FC236}">
                <a16:creationId xmlns:a16="http://schemas.microsoft.com/office/drawing/2014/main" id="{C11647A8-9759-439E-A40D-5638D95FB92F}"/>
              </a:ext>
            </a:extLst>
          </p:cNvPr>
          <p:cNvSpPr/>
          <p:nvPr userDrawn="1"/>
        </p:nvSpPr>
        <p:spPr>
          <a:xfrm rot="1826875">
            <a:off x="11901574" y="4408520"/>
            <a:ext cx="564662" cy="564662"/>
          </a:xfrm>
          <a:prstGeom prst="star5">
            <a:avLst>
              <a:gd name="adj" fmla="val 25798"/>
              <a:gd name="hf" fmla="val 105146"/>
              <a:gd name="vf" fmla="val 110557"/>
            </a:avLst>
          </a:prstGeom>
          <a:gradFill>
            <a:gsLst>
              <a:gs pos="66000">
                <a:srgbClr val="FED639">
                  <a:lumMod val="80000"/>
                </a:srgbClr>
              </a:gs>
              <a:gs pos="0">
                <a:srgbClr val="FFC000"/>
              </a:gs>
            </a:gsLst>
            <a:path path="circle">
              <a:fillToRect l="50000" t="50000" r="50000" b="50000"/>
            </a:path>
          </a:gradFill>
          <a:ln>
            <a:noFill/>
          </a:ln>
          <a:effectLst>
            <a:outerShdw blurRad="50800" dist="38100" dir="10800000" algn="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grpSp>
        <p:nvGrpSpPr>
          <p:cNvPr id="2" name="Group 1">
            <a:extLst>
              <a:ext uri="{FF2B5EF4-FFF2-40B4-BE49-F238E27FC236}">
                <a16:creationId xmlns:a16="http://schemas.microsoft.com/office/drawing/2014/main" id="{FCB42783-A7CD-4522-96D0-99EE29870DD6}"/>
              </a:ext>
            </a:extLst>
          </p:cNvPr>
          <p:cNvGrpSpPr/>
          <p:nvPr userDrawn="1"/>
        </p:nvGrpSpPr>
        <p:grpSpPr>
          <a:xfrm>
            <a:off x="1046497" y="638594"/>
            <a:ext cx="1088417" cy="931108"/>
            <a:chOff x="8418847" y="3420669"/>
            <a:chExt cx="1698253" cy="1452805"/>
          </a:xfrm>
        </p:grpSpPr>
        <p:sp>
          <p:nvSpPr>
            <p:cNvPr id="14" name="Star: 5 Points 13">
              <a:extLst>
                <a:ext uri="{FF2B5EF4-FFF2-40B4-BE49-F238E27FC236}">
                  <a16:creationId xmlns:a16="http://schemas.microsoft.com/office/drawing/2014/main" id="{A288BA6A-0501-4CC9-9E20-D09A693461A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Star: 5 Points 14">
              <a:extLst>
                <a:ext uri="{FF2B5EF4-FFF2-40B4-BE49-F238E27FC236}">
                  <a16:creationId xmlns:a16="http://schemas.microsoft.com/office/drawing/2014/main" id="{CCABEB4C-E46A-4D5E-A1ED-9B7AC53219BC}"/>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Star: 5 Points 15">
              <a:extLst>
                <a:ext uri="{FF2B5EF4-FFF2-40B4-BE49-F238E27FC236}">
                  <a16:creationId xmlns:a16="http://schemas.microsoft.com/office/drawing/2014/main" id="{DEB7477D-CCD8-454B-9FF8-F5CA81FD65B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7" name="Star: 5 Points 16">
              <a:extLst>
                <a:ext uri="{FF2B5EF4-FFF2-40B4-BE49-F238E27FC236}">
                  <a16:creationId xmlns:a16="http://schemas.microsoft.com/office/drawing/2014/main" id="{62FA84FC-C1E5-482C-A87F-A9B5E776E8D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a:extLst>
              <a:ext uri="{FF2B5EF4-FFF2-40B4-BE49-F238E27FC236}">
                <a16:creationId xmlns:a16="http://schemas.microsoft.com/office/drawing/2014/main" id="{267CE5EF-859A-4DB1-8C63-6D67B46FA7AD}"/>
              </a:ext>
            </a:extLst>
          </p:cNvPr>
          <p:cNvGrpSpPr/>
          <p:nvPr userDrawn="1"/>
        </p:nvGrpSpPr>
        <p:grpSpPr>
          <a:xfrm flipH="1">
            <a:off x="1089668" y="5479555"/>
            <a:ext cx="1088417" cy="931108"/>
            <a:chOff x="8418847" y="3420669"/>
            <a:chExt cx="1698253" cy="1452805"/>
          </a:xfrm>
        </p:grpSpPr>
        <p:sp>
          <p:nvSpPr>
            <p:cNvPr id="19" name="Star: 5 Points 18">
              <a:extLst>
                <a:ext uri="{FF2B5EF4-FFF2-40B4-BE49-F238E27FC236}">
                  <a16:creationId xmlns:a16="http://schemas.microsoft.com/office/drawing/2014/main" id="{26AE1E89-01BB-4CE9-9F3B-AC36D284D652}"/>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Star: 5 Points 19">
              <a:extLst>
                <a:ext uri="{FF2B5EF4-FFF2-40B4-BE49-F238E27FC236}">
                  <a16:creationId xmlns:a16="http://schemas.microsoft.com/office/drawing/2014/main" id="{231EB663-2316-4D9F-83D9-71256676EF8E}"/>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tar: 5 Points 20">
              <a:extLst>
                <a:ext uri="{FF2B5EF4-FFF2-40B4-BE49-F238E27FC236}">
                  <a16:creationId xmlns:a16="http://schemas.microsoft.com/office/drawing/2014/main" id="{D7797E88-CD41-40EC-BFD9-8F49E6E7F096}"/>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2" name="Star: 5 Points 21">
              <a:extLst>
                <a:ext uri="{FF2B5EF4-FFF2-40B4-BE49-F238E27FC236}">
                  <a16:creationId xmlns:a16="http://schemas.microsoft.com/office/drawing/2014/main" id="{8CFD0B84-2EE4-4117-85C4-4963F0E12E67}"/>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3" name="Group 22">
            <a:extLst>
              <a:ext uri="{FF2B5EF4-FFF2-40B4-BE49-F238E27FC236}">
                <a16:creationId xmlns:a16="http://schemas.microsoft.com/office/drawing/2014/main" id="{89200822-DF71-4038-81B3-34B62D7FD274}"/>
              </a:ext>
            </a:extLst>
          </p:cNvPr>
          <p:cNvGrpSpPr/>
          <p:nvPr userDrawn="1"/>
        </p:nvGrpSpPr>
        <p:grpSpPr>
          <a:xfrm>
            <a:off x="10287159" y="638593"/>
            <a:ext cx="1088417" cy="931108"/>
            <a:chOff x="8418847" y="3420669"/>
            <a:chExt cx="1698253" cy="1452805"/>
          </a:xfrm>
        </p:grpSpPr>
        <p:sp>
          <p:nvSpPr>
            <p:cNvPr id="24" name="Star: 5 Points 23">
              <a:extLst>
                <a:ext uri="{FF2B5EF4-FFF2-40B4-BE49-F238E27FC236}">
                  <a16:creationId xmlns:a16="http://schemas.microsoft.com/office/drawing/2014/main" id="{BD2C4003-1CB7-4310-A169-4A06CA8CB08D}"/>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Star: 5 Points 24">
              <a:extLst>
                <a:ext uri="{FF2B5EF4-FFF2-40B4-BE49-F238E27FC236}">
                  <a16:creationId xmlns:a16="http://schemas.microsoft.com/office/drawing/2014/main" id="{B4C59CEC-A57B-4DC1-9929-27DF5C661E1A}"/>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6" name="Star: 5 Points 25">
              <a:extLst>
                <a:ext uri="{FF2B5EF4-FFF2-40B4-BE49-F238E27FC236}">
                  <a16:creationId xmlns:a16="http://schemas.microsoft.com/office/drawing/2014/main" id="{BF15ECE7-D120-498C-8E75-08FC8965B7D4}"/>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7" name="Star: 5 Points 26">
              <a:extLst>
                <a:ext uri="{FF2B5EF4-FFF2-40B4-BE49-F238E27FC236}">
                  <a16:creationId xmlns:a16="http://schemas.microsoft.com/office/drawing/2014/main" id="{D8B7C5FA-568A-4F13-88DA-247B993DC26C}"/>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8" name="Group 27">
            <a:extLst>
              <a:ext uri="{FF2B5EF4-FFF2-40B4-BE49-F238E27FC236}">
                <a16:creationId xmlns:a16="http://schemas.microsoft.com/office/drawing/2014/main" id="{EEFEE065-06FB-4CA1-B891-F43DCCD01DED}"/>
              </a:ext>
            </a:extLst>
          </p:cNvPr>
          <p:cNvGrpSpPr/>
          <p:nvPr userDrawn="1"/>
        </p:nvGrpSpPr>
        <p:grpSpPr>
          <a:xfrm flipH="1">
            <a:off x="10330330" y="5479554"/>
            <a:ext cx="1088417" cy="931108"/>
            <a:chOff x="8418847" y="3420669"/>
            <a:chExt cx="1698253" cy="1452805"/>
          </a:xfrm>
        </p:grpSpPr>
        <p:sp>
          <p:nvSpPr>
            <p:cNvPr id="29" name="Star: 5 Points 28">
              <a:extLst>
                <a:ext uri="{FF2B5EF4-FFF2-40B4-BE49-F238E27FC236}">
                  <a16:creationId xmlns:a16="http://schemas.microsoft.com/office/drawing/2014/main" id="{DAF6D8DD-8E99-4CF7-AED5-1603CA4B4E01}"/>
                </a:ext>
              </a:extLst>
            </p:cNvPr>
            <p:cNvSpPr/>
            <p:nvPr userDrawn="1"/>
          </p:nvSpPr>
          <p:spPr>
            <a:xfrm rot="1826875">
              <a:off x="8439009" y="3522949"/>
              <a:ext cx="474560" cy="474560"/>
            </a:xfrm>
            <a:prstGeom prst="star5">
              <a:avLst>
                <a:gd name="adj" fmla="val 25798"/>
                <a:gd name="hf" fmla="val 105146"/>
                <a:gd name="vf" fmla="val 110557"/>
              </a:avLst>
            </a:prstGeom>
            <a:gradFill>
              <a:gsLst>
                <a:gs pos="66000">
                  <a:srgbClr val="F65B94">
                    <a:lumMod val="85000"/>
                    <a:lumOff val="15000"/>
                  </a:srgbClr>
                </a:gs>
                <a:gs pos="0">
                  <a:srgbClr val="F65B94">
                    <a:lumMod val="81000"/>
                  </a:srgbClr>
                </a:gs>
              </a:gsLst>
              <a:path path="circle">
                <a:fillToRect l="50000" t="50000" r="50000" b="5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 name="Star: 5 Points 29">
              <a:extLst>
                <a:ext uri="{FF2B5EF4-FFF2-40B4-BE49-F238E27FC236}">
                  <a16:creationId xmlns:a16="http://schemas.microsoft.com/office/drawing/2014/main" id="{DCC0B131-34FF-41B1-9A7D-827CC1AE0045}"/>
                </a:ext>
              </a:extLst>
            </p:cNvPr>
            <p:cNvSpPr/>
            <p:nvPr userDrawn="1"/>
          </p:nvSpPr>
          <p:spPr>
            <a:xfrm rot="1826875">
              <a:off x="9751856" y="3420669"/>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Star: 5 Points 30">
              <a:extLst>
                <a:ext uri="{FF2B5EF4-FFF2-40B4-BE49-F238E27FC236}">
                  <a16:creationId xmlns:a16="http://schemas.microsoft.com/office/drawing/2014/main" id="{9BBB245F-27FD-4192-BF2F-782D0492E56A}"/>
                </a:ext>
              </a:extLst>
            </p:cNvPr>
            <p:cNvSpPr/>
            <p:nvPr userDrawn="1"/>
          </p:nvSpPr>
          <p:spPr>
            <a:xfrm rot="1826875">
              <a:off x="9192898" y="4098008"/>
              <a:ext cx="476662" cy="476662"/>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2" name="Star: 5 Points 31">
              <a:extLst>
                <a:ext uri="{FF2B5EF4-FFF2-40B4-BE49-F238E27FC236}">
                  <a16:creationId xmlns:a16="http://schemas.microsoft.com/office/drawing/2014/main" id="{A5601534-7637-4E79-A4BC-95B2D6BB3BB5}"/>
                </a:ext>
              </a:extLst>
            </p:cNvPr>
            <p:cNvSpPr/>
            <p:nvPr userDrawn="1"/>
          </p:nvSpPr>
          <p:spPr>
            <a:xfrm rot="1826875">
              <a:off x="8418847" y="4508230"/>
              <a:ext cx="365244" cy="365244"/>
            </a:xfrm>
            <a:prstGeom prst="star5">
              <a:avLst>
                <a:gd name="adj" fmla="val 25798"/>
                <a:gd name="hf" fmla="val 105146"/>
                <a:gd name="vf" fmla="val 110557"/>
              </a:avLst>
            </a:prstGeom>
            <a:gradFill flip="none" rotWithShape="1">
              <a:gsLst>
                <a:gs pos="54000">
                  <a:srgbClr val="713A8D">
                    <a:lumMod val="85000"/>
                    <a:lumOff val="15000"/>
                  </a:srgbClr>
                </a:gs>
                <a:gs pos="0">
                  <a:srgbClr val="00B0F0">
                    <a:lumMod val="62000"/>
                  </a:srgbClr>
                </a:gs>
              </a:gsLst>
              <a:path path="circle">
                <a:fillToRect l="50000" t="50000" r="50000" b="50000"/>
              </a:path>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rgbClr val="0085CF"/>
        </a:solidFill>
        <a:effectLst/>
      </p:bgPr>
    </p:bg>
    <p:spTree>
      <p:nvGrpSpPr>
        <p:cNvPr id="1" name="Shape 122"/>
        <p:cNvGrpSpPr/>
        <p:nvPr/>
      </p:nvGrpSpPr>
      <p:grpSpPr>
        <a:xfrm>
          <a:off x="0" y="0"/>
          <a:ext cx="0" cy="0"/>
          <a:chOff x="0" y="0"/>
          <a:chExt cx="0" cy="0"/>
        </a:xfrm>
      </p:grpSpPr>
      <p:grpSp>
        <p:nvGrpSpPr>
          <p:cNvPr id="115" name="Group 114">
            <a:extLst>
              <a:ext uri="{FF2B5EF4-FFF2-40B4-BE49-F238E27FC236}">
                <a16:creationId xmlns:a16="http://schemas.microsoft.com/office/drawing/2014/main" id="{09FCFBE1-B785-4B65-898B-5F302056A2CB}"/>
              </a:ext>
            </a:extLst>
          </p:cNvPr>
          <p:cNvGrpSpPr/>
          <p:nvPr userDrawn="1"/>
        </p:nvGrpSpPr>
        <p:grpSpPr>
          <a:xfrm>
            <a:off x="-253688" y="-349098"/>
            <a:ext cx="12698726" cy="7734711"/>
            <a:chOff x="-253688" y="-349098"/>
            <a:chExt cx="12698726" cy="7734711"/>
          </a:xfrm>
          <a:solidFill>
            <a:schemeClr val="bg1">
              <a:alpha val="8000"/>
            </a:schemeClr>
          </a:solidFill>
        </p:grpSpPr>
        <p:sp>
          <p:nvSpPr>
            <p:cNvPr id="116" name="Isosceles Triangle 115">
              <a:extLst>
                <a:ext uri="{FF2B5EF4-FFF2-40B4-BE49-F238E27FC236}">
                  <a16:creationId xmlns:a16="http://schemas.microsoft.com/office/drawing/2014/main" id="{88637763-6AB2-41CF-A0B7-753749863F97}"/>
                </a:ext>
              </a:extLst>
            </p:cNvPr>
            <p:cNvSpPr/>
            <p:nvPr/>
          </p:nvSpPr>
          <p:spPr>
            <a:xfrm>
              <a:off x="5990490" y="59353"/>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7" name="Isosceles Triangle 116">
              <a:extLst>
                <a:ext uri="{FF2B5EF4-FFF2-40B4-BE49-F238E27FC236}">
                  <a16:creationId xmlns:a16="http://schemas.microsoft.com/office/drawing/2014/main" id="{0ED0FF8D-1913-43A1-AD28-A862DCAEB9D4}"/>
                </a:ext>
              </a:extLst>
            </p:cNvPr>
            <p:cNvSpPr/>
            <p:nvPr/>
          </p:nvSpPr>
          <p:spPr>
            <a:xfrm rot="5400000">
              <a:off x="9048847" y="443838"/>
              <a:ext cx="190301" cy="6096003"/>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8" name="Isosceles Triangle 117">
              <a:extLst>
                <a:ext uri="{FF2B5EF4-FFF2-40B4-BE49-F238E27FC236}">
                  <a16:creationId xmlns:a16="http://schemas.microsoft.com/office/drawing/2014/main" id="{AC13D268-4996-418F-8251-4073E3292A78}"/>
                </a:ext>
              </a:extLst>
            </p:cNvPr>
            <p:cNvSpPr/>
            <p:nvPr/>
          </p:nvSpPr>
          <p:spPr>
            <a:xfrm rot="16200000" flipH="1">
              <a:off x="2980070" y="427038"/>
              <a:ext cx="135858" cy="6095997"/>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9" name="Isosceles Triangle 118">
              <a:extLst>
                <a:ext uri="{FF2B5EF4-FFF2-40B4-BE49-F238E27FC236}">
                  <a16:creationId xmlns:a16="http://schemas.microsoft.com/office/drawing/2014/main" id="{5E4706EA-3846-4527-9F26-C77841F7B472}"/>
                </a:ext>
              </a:extLst>
            </p:cNvPr>
            <p:cNvSpPr/>
            <p:nvPr/>
          </p:nvSpPr>
          <p:spPr>
            <a:xfrm flipV="1">
              <a:off x="5990490" y="3457058"/>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0" name="Isosceles Triangle 119">
              <a:extLst>
                <a:ext uri="{FF2B5EF4-FFF2-40B4-BE49-F238E27FC236}">
                  <a16:creationId xmlns:a16="http://schemas.microsoft.com/office/drawing/2014/main" id="{693074E2-F949-446A-A345-2575A1E3ACDE}"/>
                </a:ext>
              </a:extLst>
            </p:cNvPr>
            <p:cNvSpPr/>
            <p:nvPr/>
          </p:nvSpPr>
          <p:spPr>
            <a:xfrm rot="1339875">
              <a:off x="6709017" y="208692"/>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1" name="Isosceles Triangle 120">
              <a:extLst>
                <a:ext uri="{FF2B5EF4-FFF2-40B4-BE49-F238E27FC236}">
                  <a16:creationId xmlns:a16="http://schemas.microsoft.com/office/drawing/2014/main" id="{815F7144-B16B-416F-96D0-E0CDF9606A10}"/>
                </a:ext>
              </a:extLst>
            </p:cNvPr>
            <p:cNvSpPr/>
            <p:nvPr/>
          </p:nvSpPr>
          <p:spPr>
            <a:xfrm rot="20260125" flipH="1">
              <a:off x="5270680"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2" name="Group 121">
              <a:extLst>
                <a:ext uri="{FF2B5EF4-FFF2-40B4-BE49-F238E27FC236}">
                  <a16:creationId xmlns:a16="http://schemas.microsoft.com/office/drawing/2014/main" id="{ED17C830-FDF1-4802-A3D5-016893919FAE}"/>
                </a:ext>
              </a:extLst>
            </p:cNvPr>
            <p:cNvGrpSpPr/>
            <p:nvPr/>
          </p:nvGrpSpPr>
          <p:grpSpPr>
            <a:xfrm flipV="1">
              <a:off x="5302700" y="3472759"/>
              <a:ext cx="1586590" cy="3431078"/>
              <a:chOff x="5441059" y="322900"/>
              <a:chExt cx="1586590" cy="3431078"/>
            </a:xfrm>
            <a:grpFill/>
          </p:grpSpPr>
          <p:sp>
            <p:nvSpPr>
              <p:cNvPr id="157" name="Isosceles Triangle 156">
                <a:extLst>
                  <a:ext uri="{FF2B5EF4-FFF2-40B4-BE49-F238E27FC236}">
                    <a16:creationId xmlns:a16="http://schemas.microsoft.com/office/drawing/2014/main" id="{BA7420C8-5B74-4E1B-83CA-12104397AF07}"/>
                  </a:ext>
                </a:extLst>
              </p:cNvPr>
              <p:cNvSpPr/>
              <p:nvPr/>
            </p:nvSpPr>
            <p:spPr>
              <a:xfrm rot="1339875">
                <a:off x="6861417" y="346578"/>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8" name="Isosceles Triangle 157">
                <a:extLst>
                  <a:ext uri="{FF2B5EF4-FFF2-40B4-BE49-F238E27FC236}">
                    <a16:creationId xmlns:a16="http://schemas.microsoft.com/office/drawing/2014/main" id="{B8FB3167-094F-4348-8607-1C70D8CC6D07}"/>
                  </a:ext>
                </a:extLst>
              </p:cNvPr>
              <p:cNvSpPr/>
              <p:nvPr/>
            </p:nvSpPr>
            <p:spPr>
              <a:xfrm rot="20260125" flipH="1">
                <a:off x="5441059" y="322900"/>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3" name="Isosceles Triangle 122">
              <a:extLst>
                <a:ext uri="{FF2B5EF4-FFF2-40B4-BE49-F238E27FC236}">
                  <a16:creationId xmlns:a16="http://schemas.microsoft.com/office/drawing/2014/main" id="{753E60F4-3CCD-41FB-B6CD-A3747F112763}"/>
                </a:ext>
              </a:extLst>
            </p:cNvPr>
            <p:cNvSpPr/>
            <p:nvPr/>
          </p:nvSpPr>
          <p:spPr>
            <a:xfrm rot="18556427" flipH="1">
              <a:off x="3855450" y="-825400"/>
              <a:ext cx="10608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4" name="Isosceles Triangle 123">
              <a:extLst>
                <a:ext uri="{FF2B5EF4-FFF2-40B4-BE49-F238E27FC236}">
                  <a16:creationId xmlns:a16="http://schemas.microsoft.com/office/drawing/2014/main" id="{850415DC-078F-423D-A72C-B6E2752D76E5}"/>
                </a:ext>
              </a:extLst>
            </p:cNvPr>
            <p:cNvSpPr/>
            <p:nvPr/>
          </p:nvSpPr>
          <p:spPr>
            <a:xfrm rot="3043573">
              <a:off x="8200360" y="-830289"/>
              <a:ext cx="91506"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5" name="Group 124">
              <a:extLst>
                <a:ext uri="{FF2B5EF4-FFF2-40B4-BE49-F238E27FC236}">
                  <a16:creationId xmlns:a16="http://schemas.microsoft.com/office/drawing/2014/main" id="{2887EF3D-A578-45FF-AEF2-44385C2604C5}"/>
                </a:ext>
              </a:extLst>
            </p:cNvPr>
            <p:cNvGrpSpPr/>
            <p:nvPr/>
          </p:nvGrpSpPr>
          <p:grpSpPr>
            <a:xfrm flipV="1">
              <a:off x="1273650" y="5101128"/>
              <a:ext cx="9644692" cy="186453"/>
              <a:chOff x="1412008" y="1880764"/>
              <a:chExt cx="9644692" cy="186453"/>
            </a:xfrm>
            <a:grpFill/>
          </p:grpSpPr>
          <p:sp>
            <p:nvSpPr>
              <p:cNvPr id="155" name="Isosceles Triangle 154">
                <a:extLst>
                  <a:ext uri="{FF2B5EF4-FFF2-40B4-BE49-F238E27FC236}">
                    <a16:creationId xmlns:a16="http://schemas.microsoft.com/office/drawing/2014/main" id="{50591741-851C-4912-93E9-C89D8E7E5B13}"/>
                  </a:ext>
                </a:extLst>
              </p:cNvPr>
              <p:cNvSpPr/>
              <p:nvPr/>
            </p:nvSpPr>
            <p:spPr>
              <a:xfrm rot="18556427" flipH="1">
                <a:off x="3994318" y="-701546"/>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6" name="Isosceles Triangle 155">
                <a:extLst>
                  <a:ext uri="{FF2B5EF4-FFF2-40B4-BE49-F238E27FC236}">
                    <a16:creationId xmlns:a16="http://schemas.microsoft.com/office/drawing/2014/main" id="{56F630F1-FA25-4872-91FE-D46A7B3B4E35}"/>
                  </a:ext>
                </a:extLst>
              </p:cNvPr>
              <p:cNvSpPr/>
              <p:nvPr/>
            </p:nvSpPr>
            <p:spPr>
              <a:xfrm rot="3043573">
                <a:off x="8294552" y="-694931"/>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6" name="Isosceles Triangle 125">
              <a:extLst>
                <a:ext uri="{FF2B5EF4-FFF2-40B4-BE49-F238E27FC236}">
                  <a16:creationId xmlns:a16="http://schemas.microsoft.com/office/drawing/2014/main" id="{AFF3CCC1-650F-4AEE-B43F-0BB924450FA0}"/>
                </a:ext>
              </a:extLst>
            </p:cNvPr>
            <p:cNvSpPr/>
            <p:nvPr/>
          </p:nvSpPr>
          <p:spPr>
            <a:xfrm rot="18021684">
              <a:off x="3060773" y="-14820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7" name="Isosceles Triangle 126">
              <a:extLst>
                <a:ext uri="{FF2B5EF4-FFF2-40B4-BE49-F238E27FC236}">
                  <a16:creationId xmlns:a16="http://schemas.microsoft.com/office/drawing/2014/main" id="{FE2E3D13-010E-4989-9945-D2E1C9CDDC05}"/>
                </a:ext>
              </a:extLst>
            </p:cNvPr>
            <p:cNvSpPr/>
            <p:nvPr/>
          </p:nvSpPr>
          <p:spPr>
            <a:xfrm rot="3578316" flipH="1">
              <a:off x="9034241" y="-15194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8" name="Group 127">
              <a:extLst>
                <a:ext uri="{FF2B5EF4-FFF2-40B4-BE49-F238E27FC236}">
                  <a16:creationId xmlns:a16="http://schemas.microsoft.com/office/drawing/2014/main" id="{1D6A95A0-605F-4024-BE5E-A565C7B8084A}"/>
                </a:ext>
              </a:extLst>
            </p:cNvPr>
            <p:cNvGrpSpPr/>
            <p:nvPr/>
          </p:nvGrpSpPr>
          <p:grpSpPr>
            <a:xfrm flipV="1">
              <a:off x="-253046" y="5085560"/>
              <a:ext cx="12698084" cy="133043"/>
              <a:chOff x="-101288" y="1947443"/>
              <a:chExt cx="12698084" cy="133043"/>
            </a:xfrm>
            <a:grpFill/>
          </p:grpSpPr>
          <p:sp>
            <p:nvSpPr>
              <p:cNvPr id="153" name="Isosceles Triangle 152">
                <a:extLst>
                  <a:ext uri="{FF2B5EF4-FFF2-40B4-BE49-F238E27FC236}">
                    <a16:creationId xmlns:a16="http://schemas.microsoft.com/office/drawing/2014/main" id="{38E1B92D-089F-43CD-BDDA-97853AB3C52B}"/>
                  </a:ext>
                </a:extLst>
              </p:cNvPr>
              <p:cNvSpPr/>
              <p:nvPr/>
            </p:nvSpPr>
            <p:spPr>
              <a:xfrm rot="18021684">
                <a:off x="3213173" y="-13296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4" name="Isosceles Triangle 153">
                <a:extLst>
                  <a:ext uri="{FF2B5EF4-FFF2-40B4-BE49-F238E27FC236}">
                    <a16:creationId xmlns:a16="http://schemas.microsoft.com/office/drawing/2014/main" id="{EE3F6870-EA18-48FC-8829-51DB0ABDE952}"/>
                  </a:ext>
                </a:extLst>
              </p:cNvPr>
              <p:cNvSpPr/>
              <p:nvPr/>
            </p:nvSpPr>
            <p:spPr>
              <a:xfrm rot="3578316" flipH="1">
                <a:off x="9186641" y="-13670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9" name="Isosceles Triangle 128">
              <a:extLst>
                <a:ext uri="{FF2B5EF4-FFF2-40B4-BE49-F238E27FC236}">
                  <a16:creationId xmlns:a16="http://schemas.microsoft.com/office/drawing/2014/main" id="{377881C9-54C6-40D3-8692-D7CCC076C81E}"/>
                </a:ext>
              </a:extLst>
            </p:cNvPr>
            <p:cNvSpPr/>
            <p:nvPr/>
          </p:nvSpPr>
          <p:spPr>
            <a:xfrm rot="19084313" flipH="1">
              <a:off x="4414423" y="-349098"/>
              <a:ext cx="158059" cy="4471752"/>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0" name="Isosceles Triangle 129">
              <a:extLst>
                <a:ext uri="{FF2B5EF4-FFF2-40B4-BE49-F238E27FC236}">
                  <a16:creationId xmlns:a16="http://schemas.microsoft.com/office/drawing/2014/main" id="{572E5A48-5F34-432C-BD35-15709BC33B23}"/>
                </a:ext>
              </a:extLst>
            </p:cNvPr>
            <p:cNvSpPr/>
            <p:nvPr/>
          </p:nvSpPr>
          <p:spPr>
            <a:xfrm rot="2623071">
              <a:off x="7625515" y="-2669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1" name="Group 130">
              <a:extLst>
                <a:ext uri="{FF2B5EF4-FFF2-40B4-BE49-F238E27FC236}">
                  <a16:creationId xmlns:a16="http://schemas.microsoft.com/office/drawing/2014/main" id="{4472B3B1-8220-48EE-BDF0-F6793CECDE42}"/>
                </a:ext>
              </a:extLst>
            </p:cNvPr>
            <p:cNvGrpSpPr/>
            <p:nvPr/>
          </p:nvGrpSpPr>
          <p:grpSpPr>
            <a:xfrm flipV="1">
              <a:off x="4414141" y="3107350"/>
              <a:ext cx="3391675" cy="4278263"/>
              <a:chOff x="4513172" y="-158672"/>
              <a:chExt cx="3391675" cy="4278263"/>
            </a:xfrm>
            <a:grpFill/>
          </p:grpSpPr>
          <p:sp>
            <p:nvSpPr>
              <p:cNvPr id="151" name="Isosceles Triangle 150">
                <a:extLst>
                  <a:ext uri="{FF2B5EF4-FFF2-40B4-BE49-F238E27FC236}">
                    <a16:creationId xmlns:a16="http://schemas.microsoft.com/office/drawing/2014/main" id="{DA597808-635F-4F48-90CB-FE64F61E12DB}"/>
                  </a:ext>
                </a:extLst>
              </p:cNvPr>
              <p:cNvSpPr/>
              <p:nvPr/>
            </p:nvSpPr>
            <p:spPr>
              <a:xfrm rot="18976929" flipH="1">
                <a:off x="4513172" y="-15867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2" name="Isosceles Triangle 151">
                <a:extLst>
                  <a:ext uri="{FF2B5EF4-FFF2-40B4-BE49-F238E27FC236}">
                    <a16:creationId xmlns:a16="http://schemas.microsoft.com/office/drawing/2014/main" id="{F951B954-6067-4BB8-8902-1659CAA8D0C0}"/>
                  </a:ext>
                </a:extLst>
              </p:cNvPr>
              <p:cNvSpPr/>
              <p:nvPr/>
            </p:nvSpPr>
            <p:spPr>
              <a:xfrm rot="2623071">
                <a:off x="7777915" y="-1145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2" name="Isosceles Triangle 131">
              <a:extLst>
                <a:ext uri="{FF2B5EF4-FFF2-40B4-BE49-F238E27FC236}">
                  <a16:creationId xmlns:a16="http://schemas.microsoft.com/office/drawing/2014/main" id="{BFB69025-9AC5-4053-98F7-B306ED88AA28}"/>
                </a:ext>
              </a:extLst>
            </p:cNvPr>
            <p:cNvSpPr/>
            <p:nvPr/>
          </p:nvSpPr>
          <p:spPr>
            <a:xfrm rot="19617775" flipH="1">
              <a:off x="4978447" y="-86458"/>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3" name="Isosceles Triangle 132">
              <a:extLst>
                <a:ext uri="{FF2B5EF4-FFF2-40B4-BE49-F238E27FC236}">
                  <a16:creationId xmlns:a16="http://schemas.microsoft.com/office/drawing/2014/main" id="{87C35764-17A6-444B-8AEF-5EB4CB04A0CD}"/>
                </a:ext>
              </a:extLst>
            </p:cNvPr>
            <p:cNvSpPr/>
            <p:nvPr/>
          </p:nvSpPr>
          <p:spPr>
            <a:xfrm rot="1982225">
              <a:off x="7090864" y="-2140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4" name="Group 133">
              <a:extLst>
                <a:ext uri="{FF2B5EF4-FFF2-40B4-BE49-F238E27FC236}">
                  <a16:creationId xmlns:a16="http://schemas.microsoft.com/office/drawing/2014/main" id="{2A1CAAA4-282F-4A2F-A8D1-24748A92EE72}"/>
                </a:ext>
              </a:extLst>
            </p:cNvPr>
            <p:cNvGrpSpPr/>
            <p:nvPr/>
          </p:nvGrpSpPr>
          <p:grpSpPr>
            <a:xfrm flipV="1">
              <a:off x="4998630" y="2952548"/>
              <a:ext cx="2239349" cy="4361718"/>
              <a:chOff x="5130847" y="-61622"/>
              <a:chExt cx="2239349" cy="4361718"/>
            </a:xfrm>
            <a:grpFill/>
          </p:grpSpPr>
          <p:sp>
            <p:nvSpPr>
              <p:cNvPr id="149" name="Isosceles Triangle 148">
                <a:extLst>
                  <a:ext uri="{FF2B5EF4-FFF2-40B4-BE49-F238E27FC236}">
                    <a16:creationId xmlns:a16="http://schemas.microsoft.com/office/drawing/2014/main" id="{EC0095BB-4152-4D73-B309-A8605C0CF462}"/>
                  </a:ext>
                </a:extLst>
              </p:cNvPr>
              <p:cNvSpPr/>
              <p:nvPr/>
            </p:nvSpPr>
            <p:spPr>
              <a:xfrm rot="19617775" flipH="1">
                <a:off x="5130847" y="6594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0" name="Isosceles Triangle 149">
                <a:extLst>
                  <a:ext uri="{FF2B5EF4-FFF2-40B4-BE49-F238E27FC236}">
                    <a16:creationId xmlns:a16="http://schemas.microsoft.com/office/drawing/2014/main" id="{DE430074-844E-4E90-89BE-6D8C493BE26F}"/>
                  </a:ext>
                </a:extLst>
              </p:cNvPr>
              <p:cNvSpPr/>
              <p:nvPr/>
            </p:nvSpPr>
            <p:spPr>
              <a:xfrm rot="1982225">
                <a:off x="7243264" y="-616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5" name="Isosceles Triangle 134">
              <a:extLst>
                <a:ext uri="{FF2B5EF4-FFF2-40B4-BE49-F238E27FC236}">
                  <a16:creationId xmlns:a16="http://schemas.microsoft.com/office/drawing/2014/main" id="{68E5F170-F2A5-45AB-B895-8A98E815CA42}"/>
                </a:ext>
              </a:extLst>
            </p:cNvPr>
            <p:cNvSpPr/>
            <p:nvPr/>
          </p:nvSpPr>
          <p:spPr>
            <a:xfrm rot="20995509" flipH="1">
              <a:off x="5686151" y="870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6" name="Isosceles Triangle 135">
              <a:extLst>
                <a:ext uri="{FF2B5EF4-FFF2-40B4-BE49-F238E27FC236}">
                  <a16:creationId xmlns:a16="http://schemas.microsoft.com/office/drawing/2014/main" id="{B8BD6E8B-2271-4B93-BE6B-7003CDA4EB74}"/>
                </a:ext>
              </a:extLst>
            </p:cNvPr>
            <p:cNvSpPr/>
            <p:nvPr/>
          </p:nvSpPr>
          <p:spPr>
            <a:xfrm rot="604491">
              <a:off x="6418423"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7" name="Group 136">
              <a:extLst>
                <a:ext uri="{FF2B5EF4-FFF2-40B4-BE49-F238E27FC236}">
                  <a16:creationId xmlns:a16="http://schemas.microsoft.com/office/drawing/2014/main" id="{F288C560-A1FC-43D3-94F6-0F34A337326C}"/>
                </a:ext>
              </a:extLst>
            </p:cNvPr>
            <p:cNvGrpSpPr/>
            <p:nvPr/>
          </p:nvGrpSpPr>
          <p:grpSpPr>
            <a:xfrm flipV="1">
              <a:off x="5694551" y="3265070"/>
              <a:ext cx="876772" cy="3513946"/>
              <a:chOff x="5838551" y="231813"/>
              <a:chExt cx="876772" cy="3513946"/>
            </a:xfrm>
            <a:grpFill/>
          </p:grpSpPr>
          <p:sp>
            <p:nvSpPr>
              <p:cNvPr id="147" name="Isosceles Triangle 146">
                <a:extLst>
                  <a:ext uri="{FF2B5EF4-FFF2-40B4-BE49-F238E27FC236}">
                    <a16:creationId xmlns:a16="http://schemas.microsoft.com/office/drawing/2014/main" id="{B17DA82C-2DC3-4EA3-B3B0-35F430401544}"/>
                  </a:ext>
                </a:extLst>
              </p:cNvPr>
              <p:cNvSpPr/>
              <p:nvPr/>
            </p:nvSpPr>
            <p:spPr>
              <a:xfrm rot="20995509" flipH="1">
                <a:off x="5838551" y="2394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8" name="Isosceles Triangle 147">
                <a:extLst>
                  <a:ext uri="{FF2B5EF4-FFF2-40B4-BE49-F238E27FC236}">
                    <a16:creationId xmlns:a16="http://schemas.microsoft.com/office/drawing/2014/main" id="{E79884AC-71AA-4F00-843C-841B59E33D0D}"/>
                  </a:ext>
                </a:extLst>
              </p:cNvPr>
              <p:cNvSpPr/>
              <p:nvPr/>
            </p:nvSpPr>
            <p:spPr>
              <a:xfrm rot="604491">
                <a:off x="6570823" y="2318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8" name="Isosceles Triangle 137">
              <a:extLst>
                <a:ext uri="{FF2B5EF4-FFF2-40B4-BE49-F238E27FC236}">
                  <a16:creationId xmlns:a16="http://schemas.microsoft.com/office/drawing/2014/main" id="{DD3D5D29-B9CD-4D52-A09A-69846C5466C3}"/>
                </a:ext>
              </a:extLst>
            </p:cNvPr>
            <p:cNvSpPr/>
            <p:nvPr/>
          </p:nvSpPr>
          <p:spPr>
            <a:xfrm rot="17447042" flipH="1">
              <a:off x="2956545" y="-6420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9" name="Isosceles Triangle 138">
              <a:extLst>
                <a:ext uri="{FF2B5EF4-FFF2-40B4-BE49-F238E27FC236}">
                  <a16:creationId xmlns:a16="http://schemas.microsoft.com/office/drawing/2014/main" id="{33469938-5091-4587-982B-E019C75AD636}"/>
                </a:ext>
              </a:extLst>
            </p:cNvPr>
            <p:cNvSpPr/>
            <p:nvPr/>
          </p:nvSpPr>
          <p:spPr>
            <a:xfrm rot="4152958">
              <a:off x="9088187" y="-6623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40" name="Group 139">
              <a:extLst>
                <a:ext uri="{FF2B5EF4-FFF2-40B4-BE49-F238E27FC236}">
                  <a16:creationId xmlns:a16="http://schemas.microsoft.com/office/drawing/2014/main" id="{532BA84F-837D-4FBB-9485-840B6FFF353A}"/>
                </a:ext>
              </a:extLst>
            </p:cNvPr>
            <p:cNvGrpSpPr/>
            <p:nvPr/>
          </p:nvGrpSpPr>
          <p:grpSpPr>
            <a:xfrm flipV="1">
              <a:off x="-23703" y="4540020"/>
              <a:ext cx="12246480" cy="158067"/>
              <a:chOff x="120425" y="2478597"/>
              <a:chExt cx="12246480" cy="158067"/>
            </a:xfrm>
            <a:grpFill/>
          </p:grpSpPr>
          <p:sp>
            <p:nvSpPr>
              <p:cNvPr id="145" name="Isosceles Triangle 144">
                <a:extLst>
                  <a:ext uri="{FF2B5EF4-FFF2-40B4-BE49-F238E27FC236}">
                    <a16:creationId xmlns:a16="http://schemas.microsoft.com/office/drawing/2014/main" id="{4C649EAD-578D-49CF-A78D-70552B78D82C}"/>
                  </a:ext>
                </a:extLst>
              </p:cNvPr>
              <p:cNvSpPr/>
              <p:nvPr/>
            </p:nvSpPr>
            <p:spPr>
              <a:xfrm rot="17447042" flipH="1">
                <a:off x="3108945" y="-4896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6" name="Isosceles Triangle 145">
                <a:extLst>
                  <a:ext uri="{FF2B5EF4-FFF2-40B4-BE49-F238E27FC236}">
                    <a16:creationId xmlns:a16="http://schemas.microsoft.com/office/drawing/2014/main" id="{AAEEB1B3-7BF7-4116-8844-9198B91CA53C}"/>
                  </a:ext>
                </a:extLst>
              </p:cNvPr>
              <p:cNvSpPr/>
              <p:nvPr/>
            </p:nvSpPr>
            <p:spPr>
              <a:xfrm rot="4152958">
                <a:off x="9240587" y="-5099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41" name="Isosceles Triangle 140">
              <a:extLst>
                <a:ext uri="{FF2B5EF4-FFF2-40B4-BE49-F238E27FC236}">
                  <a16:creationId xmlns:a16="http://schemas.microsoft.com/office/drawing/2014/main" id="{577DBDB8-F370-4C56-AB89-4B46ED8E4E03}"/>
                </a:ext>
              </a:extLst>
            </p:cNvPr>
            <p:cNvSpPr/>
            <p:nvPr/>
          </p:nvSpPr>
          <p:spPr>
            <a:xfrm rot="16908956" flipH="1">
              <a:off x="2874659" y="-15751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2" name="Isosceles Triangle 141">
              <a:extLst>
                <a:ext uri="{FF2B5EF4-FFF2-40B4-BE49-F238E27FC236}">
                  <a16:creationId xmlns:a16="http://schemas.microsoft.com/office/drawing/2014/main" id="{6CB05D25-2617-4226-A31A-285462A922F5}"/>
                </a:ext>
              </a:extLst>
            </p:cNvPr>
            <p:cNvSpPr/>
            <p:nvPr/>
          </p:nvSpPr>
          <p:spPr>
            <a:xfrm rot="4691044">
              <a:off x="8978881" y="-150998"/>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3" name="Isosceles Triangle 142">
              <a:extLst>
                <a:ext uri="{FF2B5EF4-FFF2-40B4-BE49-F238E27FC236}">
                  <a16:creationId xmlns:a16="http://schemas.microsoft.com/office/drawing/2014/main" id="{C69A0D10-24EF-4722-BF10-0B649A5C8FDC}"/>
                </a:ext>
              </a:extLst>
            </p:cNvPr>
            <p:cNvSpPr/>
            <p:nvPr/>
          </p:nvSpPr>
          <p:spPr>
            <a:xfrm rot="15769415" flipH="1">
              <a:off x="3029078" y="793450"/>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4" name="Isosceles Triangle 143">
              <a:extLst>
                <a:ext uri="{FF2B5EF4-FFF2-40B4-BE49-F238E27FC236}">
                  <a16:creationId xmlns:a16="http://schemas.microsoft.com/office/drawing/2014/main" id="{4DFD8B82-B212-49EA-8837-59C6951F29AA}"/>
                </a:ext>
              </a:extLst>
            </p:cNvPr>
            <p:cNvSpPr/>
            <p:nvPr/>
          </p:nvSpPr>
          <p:spPr>
            <a:xfrm rot="5830585">
              <a:off x="9088715" y="858676"/>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 name="Rectangle 3">
            <a:extLst>
              <a:ext uri="{FF2B5EF4-FFF2-40B4-BE49-F238E27FC236}">
                <a16:creationId xmlns:a16="http://schemas.microsoft.com/office/drawing/2014/main" id="{D1F3FCB9-B3DC-4D51-BB07-E4D7FBBFE0BE}"/>
              </a:ext>
            </a:extLst>
          </p:cNvPr>
          <p:cNvSpPr/>
          <p:nvPr userDrawn="1"/>
        </p:nvSpPr>
        <p:spPr>
          <a:xfrm>
            <a:off x="0" y="1466850"/>
            <a:ext cx="12192000" cy="3924300"/>
          </a:xfrm>
          <a:prstGeom prst="rect">
            <a:avLst/>
          </a:prstGeom>
          <a:solidFill>
            <a:srgbClr val="FED639"/>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 name="Right Triangle 1">
            <a:extLst>
              <a:ext uri="{FF2B5EF4-FFF2-40B4-BE49-F238E27FC236}">
                <a16:creationId xmlns:a16="http://schemas.microsoft.com/office/drawing/2014/main" id="{1241F9DA-DA31-42B0-A867-B2554DAF06A0}"/>
              </a:ext>
            </a:extLst>
          </p:cNvPr>
          <p:cNvSpPr/>
          <p:nvPr userDrawn="1"/>
        </p:nvSpPr>
        <p:spPr>
          <a:xfrm flipH="1">
            <a:off x="0" y="1504950"/>
            <a:ext cx="12192000" cy="3924300"/>
          </a:xfrm>
          <a:prstGeom prst="rtTriangle">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Rectangle 6">
            <a:extLst>
              <a:ext uri="{FF2B5EF4-FFF2-40B4-BE49-F238E27FC236}">
                <a16:creationId xmlns:a16="http://schemas.microsoft.com/office/drawing/2014/main" id="{5BE01FF9-BA6A-4C89-93D7-E9D946F44235}"/>
              </a:ext>
            </a:extLst>
          </p:cNvPr>
          <p:cNvSpPr/>
          <p:nvPr userDrawn="1"/>
        </p:nvSpPr>
        <p:spPr>
          <a:xfrm>
            <a:off x="0" y="1390650"/>
            <a:ext cx="12192000" cy="152400"/>
          </a:xfrm>
          <a:prstGeom prst="rect">
            <a:avLst/>
          </a:prstGeom>
          <a:solidFill>
            <a:srgbClr val="F65B94"/>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0" name="Group 9">
            <a:extLst>
              <a:ext uri="{FF2B5EF4-FFF2-40B4-BE49-F238E27FC236}">
                <a16:creationId xmlns:a16="http://schemas.microsoft.com/office/drawing/2014/main" id="{31410960-2E6E-4381-8F6A-27F99354739E}"/>
              </a:ext>
            </a:extLst>
          </p:cNvPr>
          <p:cNvGrpSpPr/>
          <p:nvPr userDrawn="1"/>
        </p:nvGrpSpPr>
        <p:grpSpPr>
          <a:xfrm>
            <a:off x="773253" y="313667"/>
            <a:ext cx="2141397" cy="739672"/>
            <a:chOff x="773253" y="313667"/>
            <a:chExt cx="2711122" cy="936464"/>
          </a:xfrm>
        </p:grpSpPr>
        <p:grpSp>
          <p:nvGrpSpPr>
            <p:cNvPr id="12" name="Group 11">
              <a:extLst>
                <a:ext uri="{FF2B5EF4-FFF2-40B4-BE49-F238E27FC236}">
                  <a16:creationId xmlns:a16="http://schemas.microsoft.com/office/drawing/2014/main" id="{9371317E-919D-4A9D-853F-2E94A1E458DC}"/>
                </a:ext>
              </a:extLst>
            </p:cNvPr>
            <p:cNvGrpSpPr/>
            <p:nvPr userDrawn="1"/>
          </p:nvGrpSpPr>
          <p:grpSpPr>
            <a:xfrm>
              <a:off x="773253" y="313667"/>
              <a:ext cx="1088417" cy="931108"/>
              <a:chOff x="8418847" y="3420669"/>
              <a:chExt cx="1698253" cy="1452805"/>
            </a:xfrm>
            <a:solidFill>
              <a:schemeClr val="bg1"/>
            </a:solidFill>
          </p:grpSpPr>
          <p:sp>
            <p:nvSpPr>
              <p:cNvPr id="13" name="Star: 5 Points 12">
                <a:extLst>
                  <a:ext uri="{FF2B5EF4-FFF2-40B4-BE49-F238E27FC236}">
                    <a16:creationId xmlns:a16="http://schemas.microsoft.com/office/drawing/2014/main" id="{2AE210A0-4588-4D0D-97FC-8661372EB8EA}"/>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Star: 5 Points 13">
                <a:extLst>
                  <a:ext uri="{FF2B5EF4-FFF2-40B4-BE49-F238E27FC236}">
                    <a16:creationId xmlns:a16="http://schemas.microsoft.com/office/drawing/2014/main" id="{69B7FDD8-6E46-425F-A9F4-B841D0A96097}"/>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Star: 5 Points 14">
                <a:extLst>
                  <a:ext uri="{FF2B5EF4-FFF2-40B4-BE49-F238E27FC236}">
                    <a16:creationId xmlns:a16="http://schemas.microsoft.com/office/drawing/2014/main" id="{3F90C9CA-C696-4DAB-8159-08DB15403797}"/>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6" name="Star: 5 Points 15">
                <a:extLst>
                  <a:ext uri="{FF2B5EF4-FFF2-40B4-BE49-F238E27FC236}">
                    <a16:creationId xmlns:a16="http://schemas.microsoft.com/office/drawing/2014/main" id="{209383B9-3087-430A-A0A5-E7247CAC31E4}"/>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7" name="Group 16">
              <a:extLst>
                <a:ext uri="{FF2B5EF4-FFF2-40B4-BE49-F238E27FC236}">
                  <a16:creationId xmlns:a16="http://schemas.microsoft.com/office/drawing/2014/main" id="{B94C9F44-1584-4D76-AA44-393266243575}"/>
                </a:ext>
              </a:extLst>
            </p:cNvPr>
            <p:cNvGrpSpPr/>
            <p:nvPr userDrawn="1"/>
          </p:nvGrpSpPr>
          <p:grpSpPr>
            <a:xfrm>
              <a:off x="2395958" y="319023"/>
              <a:ext cx="1088417" cy="931108"/>
              <a:chOff x="8418847" y="3420669"/>
              <a:chExt cx="1698253" cy="1452805"/>
            </a:xfrm>
            <a:solidFill>
              <a:srgbClr val="FED639"/>
            </a:solidFill>
          </p:grpSpPr>
          <p:sp>
            <p:nvSpPr>
              <p:cNvPr id="18" name="Star: 5 Points 17">
                <a:extLst>
                  <a:ext uri="{FF2B5EF4-FFF2-40B4-BE49-F238E27FC236}">
                    <a16:creationId xmlns:a16="http://schemas.microsoft.com/office/drawing/2014/main" id="{33D3B413-E2D4-4E50-B54E-79A8510CFF03}"/>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Star: 5 Points 18">
                <a:extLst>
                  <a:ext uri="{FF2B5EF4-FFF2-40B4-BE49-F238E27FC236}">
                    <a16:creationId xmlns:a16="http://schemas.microsoft.com/office/drawing/2014/main" id="{69F551E5-6AD3-4CD3-9472-C9F0AA6C195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Star: 5 Points 19">
                <a:extLst>
                  <a:ext uri="{FF2B5EF4-FFF2-40B4-BE49-F238E27FC236}">
                    <a16:creationId xmlns:a16="http://schemas.microsoft.com/office/drawing/2014/main" id="{C0F07850-9786-430D-993C-66B2E8ABA097}"/>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1" name="Star: 5 Points 20">
                <a:extLst>
                  <a:ext uri="{FF2B5EF4-FFF2-40B4-BE49-F238E27FC236}">
                    <a16:creationId xmlns:a16="http://schemas.microsoft.com/office/drawing/2014/main" id="{C8967AAE-6FF4-4D48-B933-DAF693B07CD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23" name="Group 22">
            <a:extLst>
              <a:ext uri="{FF2B5EF4-FFF2-40B4-BE49-F238E27FC236}">
                <a16:creationId xmlns:a16="http://schemas.microsoft.com/office/drawing/2014/main" id="{9DC63B20-E02F-41D1-9DB1-55F72B359E4A}"/>
              </a:ext>
            </a:extLst>
          </p:cNvPr>
          <p:cNvGrpSpPr/>
          <p:nvPr userDrawn="1"/>
        </p:nvGrpSpPr>
        <p:grpSpPr>
          <a:xfrm>
            <a:off x="3284054" y="293503"/>
            <a:ext cx="2141397" cy="739672"/>
            <a:chOff x="773253" y="313667"/>
            <a:chExt cx="2711122" cy="936464"/>
          </a:xfrm>
        </p:grpSpPr>
        <p:grpSp>
          <p:nvGrpSpPr>
            <p:cNvPr id="24" name="Group 23">
              <a:extLst>
                <a:ext uri="{FF2B5EF4-FFF2-40B4-BE49-F238E27FC236}">
                  <a16:creationId xmlns:a16="http://schemas.microsoft.com/office/drawing/2014/main" id="{4F0CAC8A-0380-4D25-BD15-3D8F6388493A}"/>
                </a:ext>
              </a:extLst>
            </p:cNvPr>
            <p:cNvGrpSpPr/>
            <p:nvPr userDrawn="1"/>
          </p:nvGrpSpPr>
          <p:grpSpPr>
            <a:xfrm>
              <a:off x="773253" y="313667"/>
              <a:ext cx="1088417" cy="931108"/>
              <a:chOff x="8418847" y="3420669"/>
              <a:chExt cx="1698253" cy="1452805"/>
            </a:xfrm>
            <a:solidFill>
              <a:schemeClr val="bg1"/>
            </a:solidFill>
          </p:grpSpPr>
          <p:sp>
            <p:nvSpPr>
              <p:cNvPr id="30" name="Star: 5 Points 29">
                <a:extLst>
                  <a:ext uri="{FF2B5EF4-FFF2-40B4-BE49-F238E27FC236}">
                    <a16:creationId xmlns:a16="http://schemas.microsoft.com/office/drawing/2014/main" id="{A527093B-42AF-4968-935A-512799A0A1C2}"/>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1" name="Star: 5 Points 30">
                <a:extLst>
                  <a:ext uri="{FF2B5EF4-FFF2-40B4-BE49-F238E27FC236}">
                    <a16:creationId xmlns:a16="http://schemas.microsoft.com/office/drawing/2014/main" id="{1060FA3A-32FA-4A57-9952-5BBDD7F3A064}"/>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2" name="Star: 5 Points 31">
                <a:extLst>
                  <a:ext uri="{FF2B5EF4-FFF2-40B4-BE49-F238E27FC236}">
                    <a16:creationId xmlns:a16="http://schemas.microsoft.com/office/drawing/2014/main" id="{57328CF1-71BC-4802-9B9B-54D1E95DE44E}"/>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3" name="Star: 5 Points 32">
                <a:extLst>
                  <a:ext uri="{FF2B5EF4-FFF2-40B4-BE49-F238E27FC236}">
                    <a16:creationId xmlns:a16="http://schemas.microsoft.com/office/drawing/2014/main" id="{2B141C66-4532-449F-AD06-C3AD7EC9A9A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5" name="Group 24">
              <a:extLst>
                <a:ext uri="{FF2B5EF4-FFF2-40B4-BE49-F238E27FC236}">
                  <a16:creationId xmlns:a16="http://schemas.microsoft.com/office/drawing/2014/main" id="{4B2FBBE6-F1EA-438F-8476-D01EBDD7BBD3}"/>
                </a:ext>
              </a:extLst>
            </p:cNvPr>
            <p:cNvGrpSpPr/>
            <p:nvPr userDrawn="1"/>
          </p:nvGrpSpPr>
          <p:grpSpPr>
            <a:xfrm>
              <a:off x="2395958" y="319023"/>
              <a:ext cx="1088417" cy="931108"/>
              <a:chOff x="8418847" y="3420669"/>
              <a:chExt cx="1698253" cy="1452805"/>
            </a:xfrm>
            <a:solidFill>
              <a:srgbClr val="FED639"/>
            </a:solidFill>
          </p:grpSpPr>
          <p:sp>
            <p:nvSpPr>
              <p:cNvPr id="26" name="Star: 5 Points 25">
                <a:extLst>
                  <a:ext uri="{FF2B5EF4-FFF2-40B4-BE49-F238E27FC236}">
                    <a16:creationId xmlns:a16="http://schemas.microsoft.com/office/drawing/2014/main" id="{24320BBD-C764-4905-8772-C0A4B17B6FAD}"/>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Star: 5 Points 26">
                <a:extLst>
                  <a:ext uri="{FF2B5EF4-FFF2-40B4-BE49-F238E27FC236}">
                    <a16:creationId xmlns:a16="http://schemas.microsoft.com/office/drawing/2014/main" id="{7C355F7F-D783-428F-A479-C2F9EC62B00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Star: 5 Points 27">
                <a:extLst>
                  <a:ext uri="{FF2B5EF4-FFF2-40B4-BE49-F238E27FC236}">
                    <a16:creationId xmlns:a16="http://schemas.microsoft.com/office/drawing/2014/main" id="{9D8C05EC-BA14-4A0A-A0F1-C30ADDCD9BE8}"/>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9" name="Star: 5 Points 28">
                <a:extLst>
                  <a:ext uri="{FF2B5EF4-FFF2-40B4-BE49-F238E27FC236}">
                    <a16:creationId xmlns:a16="http://schemas.microsoft.com/office/drawing/2014/main" id="{A632AA1A-BBD9-46DF-A9E2-A221650F029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34" name="Group 33">
            <a:extLst>
              <a:ext uri="{FF2B5EF4-FFF2-40B4-BE49-F238E27FC236}">
                <a16:creationId xmlns:a16="http://schemas.microsoft.com/office/drawing/2014/main" id="{11D4FF73-C85B-4360-A2FD-3A45D90872E3}"/>
              </a:ext>
            </a:extLst>
          </p:cNvPr>
          <p:cNvGrpSpPr/>
          <p:nvPr userDrawn="1"/>
        </p:nvGrpSpPr>
        <p:grpSpPr>
          <a:xfrm>
            <a:off x="5889113" y="328224"/>
            <a:ext cx="2141397" cy="739672"/>
            <a:chOff x="773253" y="313667"/>
            <a:chExt cx="2711122" cy="936464"/>
          </a:xfrm>
        </p:grpSpPr>
        <p:grpSp>
          <p:nvGrpSpPr>
            <p:cNvPr id="35" name="Group 34">
              <a:extLst>
                <a:ext uri="{FF2B5EF4-FFF2-40B4-BE49-F238E27FC236}">
                  <a16:creationId xmlns:a16="http://schemas.microsoft.com/office/drawing/2014/main" id="{A1B3004E-1B40-4FC7-ABB7-DBC2C7F4D90A}"/>
                </a:ext>
              </a:extLst>
            </p:cNvPr>
            <p:cNvGrpSpPr/>
            <p:nvPr userDrawn="1"/>
          </p:nvGrpSpPr>
          <p:grpSpPr>
            <a:xfrm>
              <a:off x="773253" y="313667"/>
              <a:ext cx="1088417" cy="931108"/>
              <a:chOff x="8418847" y="3420669"/>
              <a:chExt cx="1698253" cy="1452805"/>
            </a:xfrm>
            <a:solidFill>
              <a:schemeClr val="bg1"/>
            </a:solidFill>
          </p:grpSpPr>
          <p:sp>
            <p:nvSpPr>
              <p:cNvPr id="41" name="Star: 5 Points 40">
                <a:extLst>
                  <a:ext uri="{FF2B5EF4-FFF2-40B4-BE49-F238E27FC236}">
                    <a16:creationId xmlns:a16="http://schemas.microsoft.com/office/drawing/2014/main" id="{693B91FA-DE26-47AA-B37C-015C1F61C4AD}"/>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4" name="Star: 5 Points 43">
                <a:extLst>
                  <a:ext uri="{FF2B5EF4-FFF2-40B4-BE49-F238E27FC236}">
                    <a16:creationId xmlns:a16="http://schemas.microsoft.com/office/drawing/2014/main" id="{01E82E93-4289-42F6-8500-61A140612F5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5" name="Star: 5 Points 44">
                <a:extLst>
                  <a:ext uri="{FF2B5EF4-FFF2-40B4-BE49-F238E27FC236}">
                    <a16:creationId xmlns:a16="http://schemas.microsoft.com/office/drawing/2014/main" id="{D59CDA48-2B02-48F9-89C5-5B0F40398E73}"/>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46" name="Star: 5 Points 45">
                <a:extLst>
                  <a:ext uri="{FF2B5EF4-FFF2-40B4-BE49-F238E27FC236}">
                    <a16:creationId xmlns:a16="http://schemas.microsoft.com/office/drawing/2014/main" id="{8248F3F3-1A4C-4F02-8AA5-4794216CF8E9}"/>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36" name="Group 35">
              <a:extLst>
                <a:ext uri="{FF2B5EF4-FFF2-40B4-BE49-F238E27FC236}">
                  <a16:creationId xmlns:a16="http://schemas.microsoft.com/office/drawing/2014/main" id="{C6F28342-101F-4426-A5E9-26B4418085CF}"/>
                </a:ext>
              </a:extLst>
            </p:cNvPr>
            <p:cNvGrpSpPr/>
            <p:nvPr userDrawn="1"/>
          </p:nvGrpSpPr>
          <p:grpSpPr>
            <a:xfrm>
              <a:off x="2395958" y="319023"/>
              <a:ext cx="1088417" cy="931108"/>
              <a:chOff x="8418847" y="3420669"/>
              <a:chExt cx="1698253" cy="1452805"/>
            </a:xfrm>
            <a:solidFill>
              <a:srgbClr val="FED639"/>
            </a:solidFill>
          </p:grpSpPr>
          <p:sp>
            <p:nvSpPr>
              <p:cNvPr id="37" name="Star: 5 Points 36">
                <a:extLst>
                  <a:ext uri="{FF2B5EF4-FFF2-40B4-BE49-F238E27FC236}">
                    <a16:creationId xmlns:a16="http://schemas.microsoft.com/office/drawing/2014/main" id="{AA312436-D3C2-4626-8421-74B3802243C3}"/>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Star: 5 Points 37">
                <a:extLst>
                  <a:ext uri="{FF2B5EF4-FFF2-40B4-BE49-F238E27FC236}">
                    <a16:creationId xmlns:a16="http://schemas.microsoft.com/office/drawing/2014/main" id="{1E944E98-CD21-422B-A13E-5E8316390DC2}"/>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Star: 5 Points 38">
                <a:extLst>
                  <a:ext uri="{FF2B5EF4-FFF2-40B4-BE49-F238E27FC236}">
                    <a16:creationId xmlns:a16="http://schemas.microsoft.com/office/drawing/2014/main" id="{3DF48694-1790-4F95-B62B-3D1EE389FFF2}"/>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40" name="Star: 5 Points 39">
                <a:extLst>
                  <a:ext uri="{FF2B5EF4-FFF2-40B4-BE49-F238E27FC236}">
                    <a16:creationId xmlns:a16="http://schemas.microsoft.com/office/drawing/2014/main" id="{CED5CFB8-9B15-4050-91B7-AA3F7F120B5A}"/>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48" name="Group 47">
            <a:extLst>
              <a:ext uri="{FF2B5EF4-FFF2-40B4-BE49-F238E27FC236}">
                <a16:creationId xmlns:a16="http://schemas.microsoft.com/office/drawing/2014/main" id="{225A3AC5-8C40-423D-ABE2-E18608B17A5B}"/>
              </a:ext>
            </a:extLst>
          </p:cNvPr>
          <p:cNvGrpSpPr/>
          <p:nvPr userDrawn="1"/>
        </p:nvGrpSpPr>
        <p:grpSpPr>
          <a:xfrm>
            <a:off x="8399914" y="308060"/>
            <a:ext cx="859693" cy="735442"/>
            <a:chOff x="8418847" y="3420669"/>
            <a:chExt cx="1698253" cy="1452805"/>
          </a:xfrm>
          <a:solidFill>
            <a:schemeClr val="bg1"/>
          </a:solidFill>
        </p:grpSpPr>
        <p:sp>
          <p:nvSpPr>
            <p:cNvPr id="54" name="Star: 5 Points 53">
              <a:extLst>
                <a:ext uri="{FF2B5EF4-FFF2-40B4-BE49-F238E27FC236}">
                  <a16:creationId xmlns:a16="http://schemas.microsoft.com/office/drawing/2014/main" id="{59373D00-C0F4-4C08-A29D-3EC9050B8AF6}"/>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5" name="Star: 5 Points 54">
              <a:extLst>
                <a:ext uri="{FF2B5EF4-FFF2-40B4-BE49-F238E27FC236}">
                  <a16:creationId xmlns:a16="http://schemas.microsoft.com/office/drawing/2014/main" id="{85507445-FD9F-4304-A44F-CC27CD2CF1EA}"/>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6" name="Star: 5 Points 55">
              <a:extLst>
                <a:ext uri="{FF2B5EF4-FFF2-40B4-BE49-F238E27FC236}">
                  <a16:creationId xmlns:a16="http://schemas.microsoft.com/office/drawing/2014/main" id="{1E5B69DE-1153-4DE1-9CA5-833BBEDC4848}"/>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57" name="Star: 5 Points 56">
              <a:extLst>
                <a:ext uri="{FF2B5EF4-FFF2-40B4-BE49-F238E27FC236}">
                  <a16:creationId xmlns:a16="http://schemas.microsoft.com/office/drawing/2014/main" id="{7E270D98-389A-4813-A4F5-D714408492B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grpSp>
        <p:nvGrpSpPr>
          <p:cNvPr id="49" name="Group 48">
            <a:extLst>
              <a:ext uri="{FF2B5EF4-FFF2-40B4-BE49-F238E27FC236}">
                <a16:creationId xmlns:a16="http://schemas.microsoft.com/office/drawing/2014/main" id="{A3C88FE7-700D-4D8F-B3E5-A36A4CCB2F7A}"/>
              </a:ext>
            </a:extLst>
          </p:cNvPr>
          <p:cNvGrpSpPr/>
          <p:nvPr userDrawn="1"/>
        </p:nvGrpSpPr>
        <p:grpSpPr>
          <a:xfrm>
            <a:off x="9681618" y="312290"/>
            <a:ext cx="859693" cy="735442"/>
            <a:chOff x="8418847" y="3420669"/>
            <a:chExt cx="1698253" cy="1452805"/>
          </a:xfrm>
          <a:solidFill>
            <a:srgbClr val="FED639"/>
          </a:solidFill>
        </p:grpSpPr>
        <p:sp>
          <p:nvSpPr>
            <p:cNvPr id="50" name="Star: 5 Points 49">
              <a:extLst>
                <a:ext uri="{FF2B5EF4-FFF2-40B4-BE49-F238E27FC236}">
                  <a16:creationId xmlns:a16="http://schemas.microsoft.com/office/drawing/2014/main" id="{F75A389B-0CA6-40F2-8BC3-D5F661FF73A3}"/>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1" name="Star: 5 Points 50">
              <a:extLst>
                <a:ext uri="{FF2B5EF4-FFF2-40B4-BE49-F238E27FC236}">
                  <a16:creationId xmlns:a16="http://schemas.microsoft.com/office/drawing/2014/main" id="{BBD68E9B-06AF-4DFF-A610-C04D48C0C1F4}"/>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2" name="Star: 5 Points 51">
              <a:extLst>
                <a:ext uri="{FF2B5EF4-FFF2-40B4-BE49-F238E27FC236}">
                  <a16:creationId xmlns:a16="http://schemas.microsoft.com/office/drawing/2014/main" id="{FC27F248-F024-4231-A780-F664790E7D47}"/>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53" name="Star: 5 Points 52">
              <a:extLst>
                <a:ext uri="{FF2B5EF4-FFF2-40B4-BE49-F238E27FC236}">
                  <a16:creationId xmlns:a16="http://schemas.microsoft.com/office/drawing/2014/main" id="{BB5BD9B7-59D5-4124-BD74-30A4559D1D74}"/>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grpSp>
        <p:nvGrpSpPr>
          <p:cNvPr id="58" name="Group 57">
            <a:extLst>
              <a:ext uri="{FF2B5EF4-FFF2-40B4-BE49-F238E27FC236}">
                <a16:creationId xmlns:a16="http://schemas.microsoft.com/office/drawing/2014/main" id="{BA3CB51D-8F89-44EC-9D91-2E2B51B1FA6A}"/>
              </a:ext>
            </a:extLst>
          </p:cNvPr>
          <p:cNvGrpSpPr/>
          <p:nvPr userDrawn="1"/>
        </p:nvGrpSpPr>
        <p:grpSpPr>
          <a:xfrm>
            <a:off x="10921365" y="332317"/>
            <a:ext cx="859693" cy="735442"/>
            <a:chOff x="8418847" y="3420669"/>
            <a:chExt cx="1698253" cy="1452805"/>
          </a:xfrm>
          <a:solidFill>
            <a:schemeClr val="bg1"/>
          </a:solidFill>
        </p:grpSpPr>
        <p:sp>
          <p:nvSpPr>
            <p:cNvPr id="59" name="Star: 5 Points 58">
              <a:extLst>
                <a:ext uri="{FF2B5EF4-FFF2-40B4-BE49-F238E27FC236}">
                  <a16:creationId xmlns:a16="http://schemas.microsoft.com/office/drawing/2014/main" id="{03876504-37D9-4803-BFAD-76FA084951F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60" name="Star: 5 Points 59">
              <a:extLst>
                <a:ext uri="{FF2B5EF4-FFF2-40B4-BE49-F238E27FC236}">
                  <a16:creationId xmlns:a16="http://schemas.microsoft.com/office/drawing/2014/main" id="{5C0C911F-96B2-42B9-B28E-5F55AD4EBCF8}"/>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61" name="Star: 5 Points 60">
              <a:extLst>
                <a:ext uri="{FF2B5EF4-FFF2-40B4-BE49-F238E27FC236}">
                  <a16:creationId xmlns:a16="http://schemas.microsoft.com/office/drawing/2014/main" id="{91208BDA-43FE-4A33-8750-D4C0EDDE53D4}"/>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62" name="Star: 5 Points 61">
              <a:extLst>
                <a:ext uri="{FF2B5EF4-FFF2-40B4-BE49-F238E27FC236}">
                  <a16:creationId xmlns:a16="http://schemas.microsoft.com/office/drawing/2014/main" id="{8B2002FA-A868-4A16-BF3F-40EA510B7E75}"/>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grpSp>
        <p:nvGrpSpPr>
          <p:cNvPr id="63" name="Group 62">
            <a:extLst>
              <a:ext uri="{FF2B5EF4-FFF2-40B4-BE49-F238E27FC236}">
                <a16:creationId xmlns:a16="http://schemas.microsoft.com/office/drawing/2014/main" id="{D27DC66C-01A8-4D2E-83BB-630E99F9AEEC}"/>
              </a:ext>
            </a:extLst>
          </p:cNvPr>
          <p:cNvGrpSpPr/>
          <p:nvPr userDrawn="1"/>
        </p:nvGrpSpPr>
        <p:grpSpPr>
          <a:xfrm>
            <a:off x="831996" y="5839109"/>
            <a:ext cx="2141397" cy="739672"/>
            <a:chOff x="773253" y="313667"/>
            <a:chExt cx="2711122" cy="936464"/>
          </a:xfrm>
        </p:grpSpPr>
        <p:grpSp>
          <p:nvGrpSpPr>
            <p:cNvPr id="64" name="Group 63">
              <a:extLst>
                <a:ext uri="{FF2B5EF4-FFF2-40B4-BE49-F238E27FC236}">
                  <a16:creationId xmlns:a16="http://schemas.microsoft.com/office/drawing/2014/main" id="{1924EFDC-7FC2-4F8D-8FC0-87A14BB3274E}"/>
                </a:ext>
              </a:extLst>
            </p:cNvPr>
            <p:cNvGrpSpPr/>
            <p:nvPr userDrawn="1"/>
          </p:nvGrpSpPr>
          <p:grpSpPr>
            <a:xfrm>
              <a:off x="773253" y="313667"/>
              <a:ext cx="1088417" cy="931108"/>
              <a:chOff x="8418847" y="3420669"/>
              <a:chExt cx="1698253" cy="1452805"/>
            </a:xfrm>
            <a:solidFill>
              <a:schemeClr val="bg1"/>
            </a:solidFill>
          </p:grpSpPr>
          <p:sp>
            <p:nvSpPr>
              <p:cNvPr id="70" name="Star: 5 Points 69">
                <a:extLst>
                  <a:ext uri="{FF2B5EF4-FFF2-40B4-BE49-F238E27FC236}">
                    <a16:creationId xmlns:a16="http://schemas.microsoft.com/office/drawing/2014/main" id="{F4022878-4394-40A1-B023-0EE5581E63B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1" name="Star: 5 Points 70">
                <a:extLst>
                  <a:ext uri="{FF2B5EF4-FFF2-40B4-BE49-F238E27FC236}">
                    <a16:creationId xmlns:a16="http://schemas.microsoft.com/office/drawing/2014/main" id="{C8D83227-CEC9-441E-A0BC-195CDCB0149F}"/>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2" name="Star: 5 Points 71">
                <a:extLst>
                  <a:ext uri="{FF2B5EF4-FFF2-40B4-BE49-F238E27FC236}">
                    <a16:creationId xmlns:a16="http://schemas.microsoft.com/office/drawing/2014/main" id="{7F1DBF41-2EEE-4DA9-90AB-9D97C06904E9}"/>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73" name="Star: 5 Points 72">
                <a:extLst>
                  <a:ext uri="{FF2B5EF4-FFF2-40B4-BE49-F238E27FC236}">
                    <a16:creationId xmlns:a16="http://schemas.microsoft.com/office/drawing/2014/main" id="{29D026BC-93CF-41E9-9BAA-16A3538EB27A}"/>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65" name="Group 64">
              <a:extLst>
                <a:ext uri="{FF2B5EF4-FFF2-40B4-BE49-F238E27FC236}">
                  <a16:creationId xmlns:a16="http://schemas.microsoft.com/office/drawing/2014/main" id="{2B1B2E77-D7A0-4325-95B6-5676B41DE770}"/>
                </a:ext>
              </a:extLst>
            </p:cNvPr>
            <p:cNvGrpSpPr/>
            <p:nvPr userDrawn="1"/>
          </p:nvGrpSpPr>
          <p:grpSpPr>
            <a:xfrm>
              <a:off x="2395958" y="319023"/>
              <a:ext cx="1088417" cy="931108"/>
              <a:chOff x="8418847" y="3420669"/>
              <a:chExt cx="1698253" cy="1452805"/>
            </a:xfrm>
            <a:solidFill>
              <a:srgbClr val="FED639"/>
            </a:solidFill>
          </p:grpSpPr>
          <p:sp>
            <p:nvSpPr>
              <p:cNvPr id="66" name="Star: 5 Points 65">
                <a:extLst>
                  <a:ext uri="{FF2B5EF4-FFF2-40B4-BE49-F238E27FC236}">
                    <a16:creationId xmlns:a16="http://schemas.microsoft.com/office/drawing/2014/main" id="{AAB4E3AC-37A9-4E9A-8915-CDE3999C6610}"/>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7" name="Star: 5 Points 66">
                <a:extLst>
                  <a:ext uri="{FF2B5EF4-FFF2-40B4-BE49-F238E27FC236}">
                    <a16:creationId xmlns:a16="http://schemas.microsoft.com/office/drawing/2014/main" id="{2323389E-E61B-4C6D-8BCA-D3BAE9221396}"/>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8" name="Star: 5 Points 67">
                <a:extLst>
                  <a:ext uri="{FF2B5EF4-FFF2-40B4-BE49-F238E27FC236}">
                    <a16:creationId xmlns:a16="http://schemas.microsoft.com/office/drawing/2014/main" id="{06B0A56F-3242-4DE7-A047-92F1648E67C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69" name="Star: 5 Points 68">
                <a:extLst>
                  <a:ext uri="{FF2B5EF4-FFF2-40B4-BE49-F238E27FC236}">
                    <a16:creationId xmlns:a16="http://schemas.microsoft.com/office/drawing/2014/main" id="{EB36DF2A-2353-4967-927C-792BC4B71827}"/>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74" name="Group 73">
            <a:extLst>
              <a:ext uri="{FF2B5EF4-FFF2-40B4-BE49-F238E27FC236}">
                <a16:creationId xmlns:a16="http://schemas.microsoft.com/office/drawing/2014/main" id="{3BBB8BA7-DD10-4F4D-A8D7-7F13C746DC2E}"/>
              </a:ext>
            </a:extLst>
          </p:cNvPr>
          <p:cNvGrpSpPr/>
          <p:nvPr userDrawn="1"/>
        </p:nvGrpSpPr>
        <p:grpSpPr>
          <a:xfrm>
            <a:off x="3342797" y="5818945"/>
            <a:ext cx="2141397" cy="739672"/>
            <a:chOff x="773253" y="313667"/>
            <a:chExt cx="2711122" cy="936464"/>
          </a:xfrm>
        </p:grpSpPr>
        <p:grpSp>
          <p:nvGrpSpPr>
            <p:cNvPr id="75" name="Group 74">
              <a:extLst>
                <a:ext uri="{FF2B5EF4-FFF2-40B4-BE49-F238E27FC236}">
                  <a16:creationId xmlns:a16="http://schemas.microsoft.com/office/drawing/2014/main" id="{901C8573-F3CD-483A-A211-A9DE36FC3B8D}"/>
                </a:ext>
              </a:extLst>
            </p:cNvPr>
            <p:cNvGrpSpPr/>
            <p:nvPr userDrawn="1"/>
          </p:nvGrpSpPr>
          <p:grpSpPr>
            <a:xfrm>
              <a:off x="773253" y="313667"/>
              <a:ext cx="1088417" cy="931108"/>
              <a:chOff x="8418847" y="3420669"/>
              <a:chExt cx="1698253" cy="1452805"/>
            </a:xfrm>
            <a:solidFill>
              <a:schemeClr val="bg1"/>
            </a:solidFill>
          </p:grpSpPr>
          <p:sp>
            <p:nvSpPr>
              <p:cNvPr id="81" name="Star: 5 Points 80">
                <a:extLst>
                  <a:ext uri="{FF2B5EF4-FFF2-40B4-BE49-F238E27FC236}">
                    <a16:creationId xmlns:a16="http://schemas.microsoft.com/office/drawing/2014/main" id="{D8D9D17C-FFF9-4329-9098-31B125CB6CA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2" name="Star: 5 Points 81">
                <a:extLst>
                  <a:ext uri="{FF2B5EF4-FFF2-40B4-BE49-F238E27FC236}">
                    <a16:creationId xmlns:a16="http://schemas.microsoft.com/office/drawing/2014/main" id="{A99601FE-3935-4F23-9135-DF77CAF62DCE}"/>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3" name="Star: 5 Points 82">
                <a:extLst>
                  <a:ext uri="{FF2B5EF4-FFF2-40B4-BE49-F238E27FC236}">
                    <a16:creationId xmlns:a16="http://schemas.microsoft.com/office/drawing/2014/main" id="{03172A40-10D9-4F73-A2B8-EECAB1567B6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4" name="Star: 5 Points 83">
                <a:extLst>
                  <a:ext uri="{FF2B5EF4-FFF2-40B4-BE49-F238E27FC236}">
                    <a16:creationId xmlns:a16="http://schemas.microsoft.com/office/drawing/2014/main" id="{25E12171-F0F2-4202-B6E4-6537F3489A0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76" name="Group 75">
              <a:extLst>
                <a:ext uri="{FF2B5EF4-FFF2-40B4-BE49-F238E27FC236}">
                  <a16:creationId xmlns:a16="http://schemas.microsoft.com/office/drawing/2014/main" id="{B90C9DAE-0823-439E-AEE5-A67C5204951E}"/>
                </a:ext>
              </a:extLst>
            </p:cNvPr>
            <p:cNvGrpSpPr/>
            <p:nvPr userDrawn="1"/>
          </p:nvGrpSpPr>
          <p:grpSpPr>
            <a:xfrm>
              <a:off x="2395958" y="319023"/>
              <a:ext cx="1088417" cy="931108"/>
              <a:chOff x="8418847" y="3420669"/>
              <a:chExt cx="1698253" cy="1452805"/>
            </a:xfrm>
            <a:solidFill>
              <a:srgbClr val="FED639"/>
            </a:solidFill>
          </p:grpSpPr>
          <p:sp>
            <p:nvSpPr>
              <p:cNvPr id="77" name="Star: 5 Points 76">
                <a:extLst>
                  <a:ext uri="{FF2B5EF4-FFF2-40B4-BE49-F238E27FC236}">
                    <a16:creationId xmlns:a16="http://schemas.microsoft.com/office/drawing/2014/main" id="{7ED06880-97DB-4290-ADBC-4BA1835A4EC9}"/>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8" name="Star: 5 Points 77">
                <a:extLst>
                  <a:ext uri="{FF2B5EF4-FFF2-40B4-BE49-F238E27FC236}">
                    <a16:creationId xmlns:a16="http://schemas.microsoft.com/office/drawing/2014/main" id="{3133C960-51DB-4DB4-9BB1-0DA7819799DA}"/>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9" name="Star: 5 Points 78">
                <a:extLst>
                  <a:ext uri="{FF2B5EF4-FFF2-40B4-BE49-F238E27FC236}">
                    <a16:creationId xmlns:a16="http://schemas.microsoft.com/office/drawing/2014/main" id="{5004C845-F1BC-45DF-8713-52D13E8535E0}"/>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0" name="Star: 5 Points 79">
                <a:extLst>
                  <a:ext uri="{FF2B5EF4-FFF2-40B4-BE49-F238E27FC236}">
                    <a16:creationId xmlns:a16="http://schemas.microsoft.com/office/drawing/2014/main" id="{023914C7-62B9-4A92-B8B6-6D4DF5F41BD3}"/>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85" name="Group 84">
            <a:extLst>
              <a:ext uri="{FF2B5EF4-FFF2-40B4-BE49-F238E27FC236}">
                <a16:creationId xmlns:a16="http://schemas.microsoft.com/office/drawing/2014/main" id="{09154DF3-2CD5-495B-838A-7CFA5875E646}"/>
              </a:ext>
            </a:extLst>
          </p:cNvPr>
          <p:cNvGrpSpPr/>
          <p:nvPr userDrawn="1"/>
        </p:nvGrpSpPr>
        <p:grpSpPr>
          <a:xfrm>
            <a:off x="5947856" y="5853666"/>
            <a:ext cx="2141397" cy="739672"/>
            <a:chOff x="773253" y="313667"/>
            <a:chExt cx="2711122" cy="936464"/>
          </a:xfrm>
        </p:grpSpPr>
        <p:grpSp>
          <p:nvGrpSpPr>
            <p:cNvPr id="86" name="Group 85">
              <a:extLst>
                <a:ext uri="{FF2B5EF4-FFF2-40B4-BE49-F238E27FC236}">
                  <a16:creationId xmlns:a16="http://schemas.microsoft.com/office/drawing/2014/main" id="{B7306D0C-2E96-4284-B932-02E59D6B43EF}"/>
                </a:ext>
              </a:extLst>
            </p:cNvPr>
            <p:cNvGrpSpPr/>
            <p:nvPr userDrawn="1"/>
          </p:nvGrpSpPr>
          <p:grpSpPr>
            <a:xfrm>
              <a:off x="773253" y="313667"/>
              <a:ext cx="1088417" cy="931108"/>
              <a:chOff x="8418847" y="3420669"/>
              <a:chExt cx="1698253" cy="1452805"/>
            </a:xfrm>
            <a:solidFill>
              <a:schemeClr val="bg1"/>
            </a:solidFill>
          </p:grpSpPr>
          <p:sp>
            <p:nvSpPr>
              <p:cNvPr id="92" name="Star: 5 Points 91">
                <a:extLst>
                  <a:ext uri="{FF2B5EF4-FFF2-40B4-BE49-F238E27FC236}">
                    <a16:creationId xmlns:a16="http://schemas.microsoft.com/office/drawing/2014/main" id="{FE716A22-F561-4FCB-A375-13F2EC669D45}"/>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3" name="Star: 5 Points 92">
                <a:extLst>
                  <a:ext uri="{FF2B5EF4-FFF2-40B4-BE49-F238E27FC236}">
                    <a16:creationId xmlns:a16="http://schemas.microsoft.com/office/drawing/2014/main" id="{B3E08DB3-6693-4556-9C29-DD7C558AFDEE}"/>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4" name="Star: 5 Points 93">
                <a:extLst>
                  <a:ext uri="{FF2B5EF4-FFF2-40B4-BE49-F238E27FC236}">
                    <a16:creationId xmlns:a16="http://schemas.microsoft.com/office/drawing/2014/main" id="{841EDF61-9F50-4344-8E67-FBCD21A9CF3D}"/>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5" name="Star: 5 Points 94">
                <a:extLst>
                  <a:ext uri="{FF2B5EF4-FFF2-40B4-BE49-F238E27FC236}">
                    <a16:creationId xmlns:a16="http://schemas.microsoft.com/office/drawing/2014/main" id="{5C8AA5B6-1679-4FB3-8EB7-BB431829672D}"/>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87" name="Group 86">
              <a:extLst>
                <a:ext uri="{FF2B5EF4-FFF2-40B4-BE49-F238E27FC236}">
                  <a16:creationId xmlns:a16="http://schemas.microsoft.com/office/drawing/2014/main" id="{8D553DD1-B484-4F88-8C8A-95D4B95AB223}"/>
                </a:ext>
              </a:extLst>
            </p:cNvPr>
            <p:cNvGrpSpPr/>
            <p:nvPr userDrawn="1"/>
          </p:nvGrpSpPr>
          <p:grpSpPr>
            <a:xfrm>
              <a:off x="2395958" y="319023"/>
              <a:ext cx="1088417" cy="931108"/>
              <a:chOff x="8418847" y="3420669"/>
              <a:chExt cx="1698253" cy="1452805"/>
            </a:xfrm>
            <a:solidFill>
              <a:srgbClr val="FED639"/>
            </a:solidFill>
          </p:grpSpPr>
          <p:sp>
            <p:nvSpPr>
              <p:cNvPr id="88" name="Star: 5 Points 87">
                <a:extLst>
                  <a:ext uri="{FF2B5EF4-FFF2-40B4-BE49-F238E27FC236}">
                    <a16:creationId xmlns:a16="http://schemas.microsoft.com/office/drawing/2014/main" id="{9FA1730C-DA36-458D-99CB-4549975B8177}"/>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9" name="Star: 5 Points 88">
                <a:extLst>
                  <a:ext uri="{FF2B5EF4-FFF2-40B4-BE49-F238E27FC236}">
                    <a16:creationId xmlns:a16="http://schemas.microsoft.com/office/drawing/2014/main" id="{6B888BD9-E0C0-4B85-B850-7EA7EB29CB6C}"/>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0" name="Star: 5 Points 89">
                <a:extLst>
                  <a:ext uri="{FF2B5EF4-FFF2-40B4-BE49-F238E27FC236}">
                    <a16:creationId xmlns:a16="http://schemas.microsoft.com/office/drawing/2014/main" id="{9CE14A5C-FF87-4BB0-96EF-10C76ED6F5CE}"/>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1" name="Star: 5 Points 90">
                <a:extLst>
                  <a:ext uri="{FF2B5EF4-FFF2-40B4-BE49-F238E27FC236}">
                    <a16:creationId xmlns:a16="http://schemas.microsoft.com/office/drawing/2014/main" id="{A0AA3FD3-E4B3-4B8A-B2B3-318B48D1AFA4}"/>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96" name="Group 95">
            <a:extLst>
              <a:ext uri="{FF2B5EF4-FFF2-40B4-BE49-F238E27FC236}">
                <a16:creationId xmlns:a16="http://schemas.microsoft.com/office/drawing/2014/main" id="{413C1D28-FECA-4C36-891E-6DCB10AD4889}"/>
              </a:ext>
            </a:extLst>
          </p:cNvPr>
          <p:cNvGrpSpPr/>
          <p:nvPr userDrawn="1"/>
        </p:nvGrpSpPr>
        <p:grpSpPr>
          <a:xfrm>
            <a:off x="8458657" y="5833502"/>
            <a:ext cx="859693" cy="735442"/>
            <a:chOff x="8418847" y="3420669"/>
            <a:chExt cx="1698253" cy="1452805"/>
          </a:xfrm>
          <a:solidFill>
            <a:schemeClr val="bg1"/>
          </a:solidFill>
        </p:grpSpPr>
        <p:sp>
          <p:nvSpPr>
            <p:cNvPr id="97" name="Star: 5 Points 96">
              <a:extLst>
                <a:ext uri="{FF2B5EF4-FFF2-40B4-BE49-F238E27FC236}">
                  <a16:creationId xmlns:a16="http://schemas.microsoft.com/office/drawing/2014/main" id="{45D67326-7D7D-4E99-8D98-4A9191CBE8C7}"/>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8" name="Star: 5 Points 97">
              <a:extLst>
                <a:ext uri="{FF2B5EF4-FFF2-40B4-BE49-F238E27FC236}">
                  <a16:creationId xmlns:a16="http://schemas.microsoft.com/office/drawing/2014/main" id="{AE77D960-03D1-41AE-9086-51B26B7C0E9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9" name="Star: 5 Points 98">
              <a:extLst>
                <a:ext uri="{FF2B5EF4-FFF2-40B4-BE49-F238E27FC236}">
                  <a16:creationId xmlns:a16="http://schemas.microsoft.com/office/drawing/2014/main" id="{F8764439-D192-4D8C-B5A2-BDDC524929F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100" name="Star: 5 Points 99">
              <a:extLst>
                <a:ext uri="{FF2B5EF4-FFF2-40B4-BE49-F238E27FC236}">
                  <a16:creationId xmlns:a16="http://schemas.microsoft.com/office/drawing/2014/main" id="{B9EF563F-065C-453E-9ADC-D7481FA8A9ED}"/>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grpSp>
        <p:nvGrpSpPr>
          <p:cNvPr id="101" name="Group 100">
            <a:extLst>
              <a:ext uri="{FF2B5EF4-FFF2-40B4-BE49-F238E27FC236}">
                <a16:creationId xmlns:a16="http://schemas.microsoft.com/office/drawing/2014/main" id="{777BFB06-4A5D-4E90-A902-DDD51CB58508}"/>
              </a:ext>
            </a:extLst>
          </p:cNvPr>
          <p:cNvGrpSpPr/>
          <p:nvPr userDrawn="1"/>
        </p:nvGrpSpPr>
        <p:grpSpPr>
          <a:xfrm>
            <a:off x="9740361" y="5837732"/>
            <a:ext cx="859693" cy="735442"/>
            <a:chOff x="8418847" y="3420669"/>
            <a:chExt cx="1698253" cy="1452805"/>
          </a:xfrm>
          <a:solidFill>
            <a:srgbClr val="FED639"/>
          </a:solidFill>
        </p:grpSpPr>
        <p:sp>
          <p:nvSpPr>
            <p:cNvPr id="102" name="Star: 5 Points 101">
              <a:extLst>
                <a:ext uri="{FF2B5EF4-FFF2-40B4-BE49-F238E27FC236}">
                  <a16:creationId xmlns:a16="http://schemas.microsoft.com/office/drawing/2014/main" id="{2186624E-4EA7-4958-9265-BD6B15E56E05}"/>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3" name="Star: 5 Points 102">
              <a:extLst>
                <a:ext uri="{FF2B5EF4-FFF2-40B4-BE49-F238E27FC236}">
                  <a16:creationId xmlns:a16="http://schemas.microsoft.com/office/drawing/2014/main" id="{4EC64104-1488-453C-BBB6-E02249DF5753}"/>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4" name="Star: 5 Points 103">
              <a:extLst>
                <a:ext uri="{FF2B5EF4-FFF2-40B4-BE49-F238E27FC236}">
                  <a16:creationId xmlns:a16="http://schemas.microsoft.com/office/drawing/2014/main" id="{7EE3D295-B19C-4C87-954D-06576E134EE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105" name="Star: 5 Points 104">
              <a:extLst>
                <a:ext uri="{FF2B5EF4-FFF2-40B4-BE49-F238E27FC236}">
                  <a16:creationId xmlns:a16="http://schemas.microsoft.com/office/drawing/2014/main" id="{15C3EDA8-7B6B-4986-A798-B2A9DD68DD97}"/>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grpSp>
        <p:nvGrpSpPr>
          <p:cNvPr id="106" name="Group 105">
            <a:extLst>
              <a:ext uri="{FF2B5EF4-FFF2-40B4-BE49-F238E27FC236}">
                <a16:creationId xmlns:a16="http://schemas.microsoft.com/office/drawing/2014/main" id="{FA90D14D-0004-45C3-9F81-2ED7ED90F06C}"/>
              </a:ext>
            </a:extLst>
          </p:cNvPr>
          <p:cNvGrpSpPr/>
          <p:nvPr userDrawn="1"/>
        </p:nvGrpSpPr>
        <p:grpSpPr>
          <a:xfrm>
            <a:off x="10980108" y="5857759"/>
            <a:ext cx="859693" cy="735442"/>
            <a:chOff x="8418847" y="3420669"/>
            <a:chExt cx="1698253" cy="1452805"/>
          </a:xfrm>
          <a:solidFill>
            <a:schemeClr val="bg1"/>
          </a:solidFill>
        </p:grpSpPr>
        <p:sp>
          <p:nvSpPr>
            <p:cNvPr id="107" name="Star: 5 Points 106">
              <a:extLst>
                <a:ext uri="{FF2B5EF4-FFF2-40B4-BE49-F238E27FC236}">
                  <a16:creationId xmlns:a16="http://schemas.microsoft.com/office/drawing/2014/main" id="{01AC4464-353E-4491-8145-AA8B30BFCE68}"/>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8" name="Star: 5 Points 107">
              <a:extLst>
                <a:ext uri="{FF2B5EF4-FFF2-40B4-BE49-F238E27FC236}">
                  <a16:creationId xmlns:a16="http://schemas.microsoft.com/office/drawing/2014/main" id="{B27828D0-7808-473F-AD01-C0FD1D6F6FB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9" name="Star: 5 Points 108">
              <a:extLst>
                <a:ext uri="{FF2B5EF4-FFF2-40B4-BE49-F238E27FC236}">
                  <a16:creationId xmlns:a16="http://schemas.microsoft.com/office/drawing/2014/main" id="{C8DE23FD-177A-47E8-8ACD-12A570BD425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110" name="Star: 5 Points 109">
              <a:extLst>
                <a:ext uri="{FF2B5EF4-FFF2-40B4-BE49-F238E27FC236}">
                  <a16:creationId xmlns:a16="http://schemas.microsoft.com/office/drawing/2014/main" id="{E43D9462-128E-4482-B531-A39532B2792E}"/>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sp>
        <p:nvSpPr>
          <p:cNvPr id="8" name="Rectangle 7">
            <a:extLst>
              <a:ext uri="{FF2B5EF4-FFF2-40B4-BE49-F238E27FC236}">
                <a16:creationId xmlns:a16="http://schemas.microsoft.com/office/drawing/2014/main" id="{6843408A-5B23-4E32-90C2-56B5FDF1B8D6}"/>
              </a:ext>
            </a:extLst>
          </p:cNvPr>
          <p:cNvSpPr/>
          <p:nvPr userDrawn="1"/>
        </p:nvSpPr>
        <p:spPr>
          <a:xfrm>
            <a:off x="0" y="5391150"/>
            <a:ext cx="12192000" cy="152400"/>
          </a:xfrm>
          <a:prstGeom prst="rect">
            <a:avLst/>
          </a:prstGeom>
          <a:solidFill>
            <a:srgbClr val="F65B94"/>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11" name="Group 110">
            <a:extLst>
              <a:ext uri="{FF2B5EF4-FFF2-40B4-BE49-F238E27FC236}">
                <a16:creationId xmlns:a16="http://schemas.microsoft.com/office/drawing/2014/main" id="{23742624-DD4E-44EF-A862-2FC5B39B498D}"/>
              </a:ext>
            </a:extLst>
          </p:cNvPr>
          <p:cNvGrpSpPr/>
          <p:nvPr userDrawn="1"/>
        </p:nvGrpSpPr>
        <p:grpSpPr>
          <a:xfrm>
            <a:off x="6361412" y="1041847"/>
            <a:ext cx="5054206" cy="5054206"/>
            <a:chOff x="180688" y="1009649"/>
            <a:chExt cx="5162551" cy="5162551"/>
          </a:xfrm>
        </p:grpSpPr>
        <p:sp>
          <p:nvSpPr>
            <p:cNvPr id="112" name="Oval 111">
              <a:extLst>
                <a:ext uri="{FF2B5EF4-FFF2-40B4-BE49-F238E27FC236}">
                  <a16:creationId xmlns:a16="http://schemas.microsoft.com/office/drawing/2014/main" id="{D1238E66-7171-4261-BFEA-09026C242419}"/>
                </a:ext>
              </a:extLst>
            </p:cNvPr>
            <p:cNvSpPr/>
            <p:nvPr userDrawn="1"/>
          </p:nvSpPr>
          <p:spPr>
            <a:xfrm>
              <a:off x="180688" y="1009649"/>
              <a:ext cx="5162551" cy="5162551"/>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3" name="Oval 112">
              <a:extLst>
                <a:ext uri="{FF2B5EF4-FFF2-40B4-BE49-F238E27FC236}">
                  <a16:creationId xmlns:a16="http://schemas.microsoft.com/office/drawing/2014/main" id="{4B45BDA7-4B44-457D-91E7-6D8371403314}"/>
                </a:ext>
              </a:extLst>
            </p:cNvPr>
            <p:cNvSpPr/>
            <p:nvPr userDrawn="1"/>
          </p:nvSpPr>
          <p:spPr>
            <a:xfrm>
              <a:off x="456967" y="1285928"/>
              <a:ext cx="4609993" cy="4609993"/>
            </a:xfrm>
            <a:prstGeom prst="ellipse">
              <a:avLst/>
            </a:prstGeom>
            <a:gradFill flip="none" rotWithShape="1">
              <a:gsLst>
                <a:gs pos="22000">
                  <a:srgbClr val="8F2668"/>
                </a:gs>
                <a:gs pos="100000">
                  <a:srgbClr val="713A8D"/>
                </a:gs>
              </a:gsLst>
              <a:path path="circle">
                <a:fillToRect l="50000" t="50000" r="50000" b="50000"/>
              </a:path>
              <a:tileRect/>
            </a:gradFill>
            <a:ln>
              <a:noFill/>
            </a:ln>
            <a:effectLst>
              <a:outerShdw blurRad="190500" sx="102000" sy="102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114" name="Freeform: Shape 113">
            <a:extLst>
              <a:ext uri="{FF2B5EF4-FFF2-40B4-BE49-F238E27FC236}">
                <a16:creationId xmlns:a16="http://schemas.microsoft.com/office/drawing/2014/main" id="{D0CEF81D-6653-4D46-BF6C-791F03E4BDE6}"/>
              </a:ext>
            </a:extLst>
          </p:cNvPr>
          <p:cNvSpPr>
            <a:spLocks noGrp="1"/>
          </p:cNvSpPr>
          <p:nvPr>
            <p:ph type="pic" sz="quarter" idx="13"/>
          </p:nvPr>
        </p:nvSpPr>
        <p:spPr>
          <a:xfrm>
            <a:off x="6935844" y="1663795"/>
            <a:ext cx="3897694" cy="3847990"/>
          </a:xfrm>
          <a:custGeom>
            <a:avLst/>
            <a:gdLst>
              <a:gd name="connsiteX0" fmla="*/ 2304997 w 4609994"/>
              <a:gd name="connsiteY0" fmla="*/ 0 h 4609994"/>
              <a:gd name="connsiteX1" fmla="*/ 4609994 w 4609994"/>
              <a:gd name="connsiteY1" fmla="*/ 2304997 h 4609994"/>
              <a:gd name="connsiteX2" fmla="*/ 2304997 w 4609994"/>
              <a:gd name="connsiteY2" fmla="*/ 4609994 h 4609994"/>
              <a:gd name="connsiteX3" fmla="*/ 0 w 4609994"/>
              <a:gd name="connsiteY3" fmla="*/ 2304997 h 4609994"/>
              <a:gd name="connsiteX4" fmla="*/ 2304997 w 4609994"/>
              <a:gd name="connsiteY4" fmla="*/ 0 h 46099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09994" h="4609994">
                <a:moveTo>
                  <a:pt x="2304997" y="0"/>
                </a:moveTo>
                <a:cubicBezTo>
                  <a:pt x="3578012" y="0"/>
                  <a:pt x="4609994" y="1031982"/>
                  <a:pt x="4609994" y="2304997"/>
                </a:cubicBezTo>
                <a:cubicBezTo>
                  <a:pt x="4609994" y="3578012"/>
                  <a:pt x="3578012" y="4609994"/>
                  <a:pt x="2304997" y="4609994"/>
                </a:cubicBezTo>
                <a:cubicBezTo>
                  <a:pt x="1031982" y="4609994"/>
                  <a:pt x="0" y="3578012"/>
                  <a:pt x="0" y="2304997"/>
                </a:cubicBezTo>
                <a:cubicBezTo>
                  <a:pt x="0" y="1031982"/>
                  <a:pt x="1031982" y="0"/>
                  <a:pt x="2304997" y="0"/>
                </a:cubicBezTo>
                <a:close/>
              </a:path>
            </a:pathLst>
          </a:custGeom>
        </p:spPr>
        <p:txBody>
          <a:bodyPr wrap="square">
            <a:noAutofit/>
          </a:bodyPr>
          <a:lstStyle/>
          <a:p>
            <a:endParaRPr lang="en-PK"/>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rgbClr val="F65B94"/>
        </a:solidFill>
        <a:effectLst/>
      </p:bgPr>
    </p:bg>
    <p:spTree>
      <p:nvGrpSpPr>
        <p:cNvPr id="1" name="Shape 122"/>
        <p:cNvGrpSpPr/>
        <p:nvPr/>
      </p:nvGrpSpPr>
      <p:grpSpPr>
        <a:xfrm>
          <a:off x="0" y="0"/>
          <a:ext cx="0" cy="0"/>
          <a:chOff x="0" y="0"/>
          <a:chExt cx="0" cy="0"/>
        </a:xfrm>
      </p:grpSpPr>
      <p:grpSp>
        <p:nvGrpSpPr>
          <p:cNvPr id="111" name="Group 110">
            <a:extLst>
              <a:ext uri="{FF2B5EF4-FFF2-40B4-BE49-F238E27FC236}">
                <a16:creationId xmlns:a16="http://schemas.microsoft.com/office/drawing/2014/main" id="{9E3B0795-47BC-4237-BDB8-47A170BB0FCA}"/>
              </a:ext>
            </a:extLst>
          </p:cNvPr>
          <p:cNvGrpSpPr/>
          <p:nvPr userDrawn="1"/>
        </p:nvGrpSpPr>
        <p:grpSpPr>
          <a:xfrm>
            <a:off x="-253688" y="-349098"/>
            <a:ext cx="12698726" cy="7734711"/>
            <a:chOff x="-253688" y="-349098"/>
            <a:chExt cx="12698726" cy="7734711"/>
          </a:xfrm>
          <a:solidFill>
            <a:schemeClr val="bg1">
              <a:alpha val="8000"/>
            </a:schemeClr>
          </a:solidFill>
        </p:grpSpPr>
        <p:sp>
          <p:nvSpPr>
            <p:cNvPr id="112" name="Isosceles Triangle 111">
              <a:extLst>
                <a:ext uri="{FF2B5EF4-FFF2-40B4-BE49-F238E27FC236}">
                  <a16:creationId xmlns:a16="http://schemas.microsoft.com/office/drawing/2014/main" id="{AA497E0C-148F-42E0-ACEA-B894F9D975EE}"/>
                </a:ext>
              </a:extLst>
            </p:cNvPr>
            <p:cNvSpPr/>
            <p:nvPr/>
          </p:nvSpPr>
          <p:spPr>
            <a:xfrm>
              <a:off x="5990490" y="59353"/>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3" name="Isosceles Triangle 112">
              <a:extLst>
                <a:ext uri="{FF2B5EF4-FFF2-40B4-BE49-F238E27FC236}">
                  <a16:creationId xmlns:a16="http://schemas.microsoft.com/office/drawing/2014/main" id="{7884AADC-323C-42A9-8596-D0F73E79A138}"/>
                </a:ext>
              </a:extLst>
            </p:cNvPr>
            <p:cNvSpPr/>
            <p:nvPr/>
          </p:nvSpPr>
          <p:spPr>
            <a:xfrm rot="5400000">
              <a:off x="9048847" y="443838"/>
              <a:ext cx="190301" cy="6096003"/>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4" name="Isosceles Triangle 113">
              <a:extLst>
                <a:ext uri="{FF2B5EF4-FFF2-40B4-BE49-F238E27FC236}">
                  <a16:creationId xmlns:a16="http://schemas.microsoft.com/office/drawing/2014/main" id="{1FC5640E-5319-474E-989A-BC35F0E5109F}"/>
                </a:ext>
              </a:extLst>
            </p:cNvPr>
            <p:cNvSpPr/>
            <p:nvPr/>
          </p:nvSpPr>
          <p:spPr>
            <a:xfrm rot="16200000" flipH="1">
              <a:off x="2980070" y="427038"/>
              <a:ext cx="135858" cy="6095997"/>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5" name="Isosceles Triangle 114">
              <a:extLst>
                <a:ext uri="{FF2B5EF4-FFF2-40B4-BE49-F238E27FC236}">
                  <a16:creationId xmlns:a16="http://schemas.microsoft.com/office/drawing/2014/main" id="{D9462B16-23DF-4400-9867-A2900E3613BA}"/>
                </a:ext>
              </a:extLst>
            </p:cNvPr>
            <p:cNvSpPr/>
            <p:nvPr/>
          </p:nvSpPr>
          <p:spPr>
            <a:xfrm flipV="1">
              <a:off x="5990490" y="3457058"/>
              <a:ext cx="211017" cy="3384161"/>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6" name="Isosceles Triangle 115">
              <a:extLst>
                <a:ext uri="{FF2B5EF4-FFF2-40B4-BE49-F238E27FC236}">
                  <a16:creationId xmlns:a16="http://schemas.microsoft.com/office/drawing/2014/main" id="{5E9BD0E4-D485-4890-8A00-C49D3B337438}"/>
                </a:ext>
              </a:extLst>
            </p:cNvPr>
            <p:cNvSpPr/>
            <p:nvPr/>
          </p:nvSpPr>
          <p:spPr>
            <a:xfrm rot="1339875">
              <a:off x="6709017" y="208692"/>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7" name="Isosceles Triangle 116">
              <a:extLst>
                <a:ext uri="{FF2B5EF4-FFF2-40B4-BE49-F238E27FC236}">
                  <a16:creationId xmlns:a16="http://schemas.microsoft.com/office/drawing/2014/main" id="{A9D73D57-A0EA-4270-8ED8-6A3822DE9C6A}"/>
                </a:ext>
              </a:extLst>
            </p:cNvPr>
            <p:cNvSpPr/>
            <p:nvPr/>
          </p:nvSpPr>
          <p:spPr>
            <a:xfrm rot="20260125" flipH="1">
              <a:off x="5270680"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18" name="Group 117">
              <a:extLst>
                <a:ext uri="{FF2B5EF4-FFF2-40B4-BE49-F238E27FC236}">
                  <a16:creationId xmlns:a16="http://schemas.microsoft.com/office/drawing/2014/main" id="{6B8EBE3A-9E2C-441B-862C-63BC304FB124}"/>
                </a:ext>
              </a:extLst>
            </p:cNvPr>
            <p:cNvGrpSpPr/>
            <p:nvPr/>
          </p:nvGrpSpPr>
          <p:grpSpPr>
            <a:xfrm flipV="1">
              <a:off x="5302700" y="3472759"/>
              <a:ext cx="1586590" cy="3431078"/>
              <a:chOff x="5441059" y="322900"/>
              <a:chExt cx="1586590" cy="3431078"/>
            </a:xfrm>
            <a:grpFill/>
          </p:grpSpPr>
          <p:sp>
            <p:nvSpPr>
              <p:cNvPr id="153" name="Isosceles Triangle 152">
                <a:extLst>
                  <a:ext uri="{FF2B5EF4-FFF2-40B4-BE49-F238E27FC236}">
                    <a16:creationId xmlns:a16="http://schemas.microsoft.com/office/drawing/2014/main" id="{B1060A4F-197A-4B25-879D-A4377239DAFA}"/>
                  </a:ext>
                </a:extLst>
              </p:cNvPr>
              <p:cNvSpPr/>
              <p:nvPr/>
            </p:nvSpPr>
            <p:spPr>
              <a:xfrm rot="1339875">
                <a:off x="6861417" y="346578"/>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4" name="Isosceles Triangle 153">
                <a:extLst>
                  <a:ext uri="{FF2B5EF4-FFF2-40B4-BE49-F238E27FC236}">
                    <a16:creationId xmlns:a16="http://schemas.microsoft.com/office/drawing/2014/main" id="{8937039F-2151-40EE-8D59-E60E4F33046D}"/>
                  </a:ext>
                </a:extLst>
              </p:cNvPr>
              <p:cNvSpPr/>
              <p:nvPr/>
            </p:nvSpPr>
            <p:spPr>
              <a:xfrm rot="20260125" flipH="1">
                <a:off x="5441059" y="322900"/>
                <a:ext cx="166232" cy="3407400"/>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19" name="Isosceles Triangle 118">
              <a:extLst>
                <a:ext uri="{FF2B5EF4-FFF2-40B4-BE49-F238E27FC236}">
                  <a16:creationId xmlns:a16="http://schemas.microsoft.com/office/drawing/2014/main" id="{8DCF06C1-4594-44C0-B8F6-E3CE401864AC}"/>
                </a:ext>
              </a:extLst>
            </p:cNvPr>
            <p:cNvSpPr/>
            <p:nvPr/>
          </p:nvSpPr>
          <p:spPr>
            <a:xfrm rot="18556427" flipH="1">
              <a:off x="3855450" y="-825400"/>
              <a:ext cx="10608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0" name="Isosceles Triangle 119">
              <a:extLst>
                <a:ext uri="{FF2B5EF4-FFF2-40B4-BE49-F238E27FC236}">
                  <a16:creationId xmlns:a16="http://schemas.microsoft.com/office/drawing/2014/main" id="{2F8100F7-CD5E-4ECD-BA66-B8C656771FBA}"/>
                </a:ext>
              </a:extLst>
            </p:cNvPr>
            <p:cNvSpPr/>
            <p:nvPr/>
          </p:nvSpPr>
          <p:spPr>
            <a:xfrm rot="3043573">
              <a:off x="8200360" y="-830289"/>
              <a:ext cx="91506"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1" name="Group 120">
              <a:extLst>
                <a:ext uri="{FF2B5EF4-FFF2-40B4-BE49-F238E27FC236}">
                  <a16:creationId xmlns:a16="http://schemas.microsoft.com/office/drawing/2014/main" id="{4D537F7E-4F25-4845-BB9D-5C9327D80AE7}"/>
                </a:ext>
              </a:extLst>
            </p:cNvPr>
            <p:cNvGrpSpPr/>
            <p:nvPr/>
          </p:nvGrpSpPr>
          <p:grpSpPr>
            <a:xfrm flipV="1">
              <a:off x="1273650" y="5101128"/>
              <a:ext cx="9644692" cy="186453"/>
              <a:chOff x="1412008" y="1880764"/>
              <a:chExt cx="9644692" cy="186453"/>
            </a:xfrm>
            <a:grpFill/>
          </p:grpSpPr>
          <p:sp>
            <p:nvSpPr>
              <p:cNvPr id="151" name="Isosceles Triangle 150">
                <a:extLst>
                  <a:ext uri="{FF2B5EF4-FFF2-40B4-BE49-F238E27FC236}">
                    <a16:creationId xmlns:a16="http://schemas.microsoft.com/office/drawing/2014/main" id="{013CD9CD-76A6-4A4D-B9FE-1CFCE1B0BB51}"/>
                  </a:ext>
                </a:extLst>
              </p:cNvPr>
              <p:cNvSpPr/>
              <p:nvPr/>
            </p:nvSpPr>
            <p:spPr>
              <a:xfrm rot="18556427" flipH="1">
                <a:off x="3994318" y="-701546"/>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2" name="Isosceles Triangle 151">
                <a:extLst>
                  <a:ext uri="{FF2B5EF4-FFF2-40B4-BE49-F238E27FC236}">
                    <a16:creationId xmlns:a16="http://schemas.microsoft.com/office/drawing/2014/main" id="{46FE0A4B-ED16-43D6-910C-9A91A16EC336}"/>
                  </a:ext>
                </a:extLst>
              </p:cNvPr>
              <p:cNvSpPr/>
              <p:nvPr/>
            </p:nvSpPr>
            <p:spPr>
              <a:xfrm rot="3043573">
                <a:off x="8294552" y="-694931"/>
                <a:ext cx="179838" cy="534445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2" name="Isosceles Triangle 121">
              <a:extLst>
                <a:ext uri="{FF2B5EF4-FFF2-40B4-BE49-F238E27FC236}">
                  <a16:creationId xmlns:a16="http://schemas.microsoft.com/office/drawing/2014/main" id="{FA809BBE-349F-4A0A-B474-825F440946CA}"/>
                </a:ext>
              </a:extLst>
            </p:cNvPr>
            <p:cNvSpPr/>
            <p:nvPr/>
          </p:nvSpPr>
          <p:spPr>
            <a:xfrm rot="18021684">
              <a:off x="3060773" y="-14820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3" name="Isosceles Triangle 122">
              <a:extLst>
                <a:ext uri="{FF2B5EF4-FFF2-40B4-BE49-F238E27FC236}">
                  <a16:creationId xmlns:a16="http://schemas.microsoft.com/office/drawing/2014/main" id="{21CDF879-2671-458F-A2AB-9F4E646566F9}"/>
                </a:ext>
              </a:extLst>
            </p:cNvPr>
            <p:cNvSpPr/>
            <p:nvPr/>
          </p:nvSpPr>
          <p:spPr>
            <a:xfrm rot="3578316" flipH="1">
              <a:off x="9034241" y="-15194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4" name="Group 123">
              <a:extLst>
                <a:ext uri="{FF2B5EF4-FFF2-40B4-BE49-F238E27FC236}">
                  <a16:creationId xmlns:a16="http://schemas.microsoft.com/office/drawing/2014/main" id="{A151D953-7D54-4A90-B596-626BE425E792}"/>
                </a:ext>
              </a:extLst>
            </p:cNvPr>
            <p:cNvGrpSpPr/>
            <p:nvPr/>
          </p:nvGrpSpPr>
          <p:grpSpPr>
            <a:xfrm flipV="1">
              <a:off x="-253046" y="5085560"/>
              <a:ext cx="12698084" cy="133043"/>
              <a:chOff x="-101288" y="1947443"/>
              <a:chExt cx="12698084" cy="133043"/>
            </a:xfrm>
            <a:grpFill/>
          </p:grpSpPr>
          <p:sp>
            <p:nvSpPr>
              <p:cNvPr id="149" name="Isosceles Triangle 148">
                <a:extLst>
                  <a:ext uri="{FF2B5EF4-FFF2-40B4-BE49-F238E27FC236}">
                    <a16:creationId xmlns:a16="http://schemas.microsoft.com/office/drawing/2014/main" id="{95B0B076-531E-43E3-97BF-E4B71C0816ED}"/>
                  </a:ext>
                </a:extLst>
              </p:cNvPr>
              <p:cNvSpPr/>
              <p:nvPr/>
            </p:nvSpPr>
            <p:spPr>
              <a:xfrm rot="18021684">
                <a:off x="3213173" y="-1329669"/>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0" name="Isosceles Triangle 149">
                <a:extLst>
                  <a:ext uri="{FF2B5EF4-FFF2-40B4-BE49-F238E27FC236}">
                    <a16:creationId xmlns:a16="http://schemas.microsoft.com/office/drawing/2014/main" id="{B155377E-9958-4A3E-9B7D-63F0DC6C7457}"/>
                  </a:ext>
                </a:extLst>
              </p:cNvPr>
              <p:cNvSpPr/>
              <p:nvPr/>
            </p:nvSpPr>
            <p:spPr>
              <a:xfrm rot="3578316" flipH="1">
                <a:off x="9186641" y="-1367018"/>
                <a:ext cx="95694" cy="672461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5" name="Isosceles Triangle 124">
              <a:extLst>
                <a:ext uri="{FF2B5EF4-FFF2-40B4-BE49-F238E27FC236}">
                  <a16:creationId xmlns:a16="http://schemas.microsoft.com/office/drawing/2014/main" id="{8E0B17DB-E328-4CAF-A52D-F842ECBCA5F7}"/>
                </a:ext>
              </a:extLst>
            </p:cNvPr>
            <p:cNvSpPr/>
            <p:nvPr/>
          </p:nvSpPr>
          <p:spPr>
            <a:xfrm rot="19084313" flipH="1">
              <a:off x="4414423" y="-349098"/>
              <a:ext cx="158059" cy="4471752"/>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6" name="Isosceles Triangle 125">
              <a:extLst>
                <a:ext uri="{FF2B5EF4-FFF2-40B4-BE49-F238E27FC236}">
                  <a16:creationId xmlns:a16="http://schemas.microsoft.com/office/drawing/2014/main" id="{3A4EB7CC-DF4B-45ED-AF4A-0F618EA913B0}"/>
                </a:ext>
              </a:extLst>
            </p:cNvPr>
            <p:cNvSpPr/>
            <p:nvPr/>
          </p:nvSpPr>
          <p:spPr>
            <a:xfrm rot="2623071">
              <a:off x="7625515" y="-2669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27" name="Group 126">
              <a:extLst>
                <a:ext uri="{FF2B5EF4-FFF2-40B4-BE49-F238E27FC236}">
                  <a16:creationId xmlns:a16="http://schemas.microsoft.com/office/drawing/2014/main" id="{728EF7D4-E3B7-4B9D-BF74-28048CCAB940}"/>
                </a:ext>
              </a:extLst>
            </p:cNvPr>
            <p:cNvGrpSpPr/>
            <p:nvPr/>
          </p:nvGrpSpPr>
          <p:grpSpPr>
            <a:xfrm flipV="1">
              <a:off x="4414141" y="3107350"/>
              <a:ext cx="3391675" cy="4278263"/>
              <a:chOff x="4513172" y="-158672"/>
              <a:chExt cx="3391675" cy="4278263"/>
            </a:xfrm>
            <a:grpFill/>
          </p:grpSpPr>
          <p:sp>
            <p:nvSpPr>
              <p:cNvPr id="147" name="Isosceles Triangle 146">
                <a:extLst>
                  <a:ext uri="{FF2B5EF4-FFF2-40B4-BE49-F238E27FC236}">
                    <a16:creationId xmlns:a16="http://schemas.microsoft.com/office/drawing/2014/main" id="{18E5E49F-AC51-43C2-A34C-13B977482BFB}"/>
                  </a:ext>
                </a:extLst>
              </p:cNvPr>
              <p:cNvSpPr/>
              <p:nvPr/>
            </p:nvSpPr>
            <p:spPr>
              <a:xfrm rot="18976929" flipH="1">
                <a:off x="4513172" y="-15867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8" name="Isosceles Triangle 147">
                <a:extLst>
                  <a:ext uri="{FF2B5EF4-FFF2-40B4-BE49-F238E27FC236}">
                    <a16:creationId xmlns:a16="http://schemas.microsoft.com/office/drawing/2014/main" id="{6A3EB588-8114-45B2-BEBD-6B37B00C8FA4}"/>
                  </a:ext>
                </a:extLst>
              </p:cNvPr>
              <p:cNvSpPr/>
              <p:nvPr/>
            </p:nvSpPr>
            <p:spPr>
              <a:xfrm rot="2623071">
                <a:off x="7777915" y="-114563"/>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28" name="Isosceles Triangle 127">
              <a:extLst>
                <a:ext uri="{FF2B5EF4-FFF2-40B4-BE49-F238E27FC236}">
                  <a16:creationId xmlns:a16="http://schemas.microsoft.com/office/drawing/2014/main" id="{8ACD4A8A-3AB5-4185-B2C4-79E099DD4135}"/>
                </a:ext>
              </a:extLst>
            </p:cNvPr>
            <p:cNvSpPr/>
            <p:nvPr/>
          </p:nvSpPr>
          <p:spPr>
            <a:xfrm rot="19617775" flipH="1">
              <a:off x="4978447" y="-86458"/>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9" name="Isosceles Triangle 128">
              <a:extLst>
                <a:ext uri="{FF2B5EF4-FFF2-40B4-BE49-F238E27FC236}">
                  <a16:creationId xmlns:a16="http://schemas.microsoft.com/office/drawing/2014/main" id="{B98A506C-6C33-491D-A9BB-69C8488BDA22}"/>
                </a:ext>
              </a:extLst>
            </p:cNvPr>
            <p:cNvSpPr/>
            <p:nvPr/>
          </p:nvSpPr>
          <p:spPr>
            <a:xfrm rot="1982225">
              <a:off x="7090864" y="-2140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0" name="Group 129">
              <a:extLst>
                <a:ext uri="{FF2B5EF4-FFF2-40B4-BE49-F238E27FC236}">
                  <a16:creationId xmlns:a16="http://schemas.microsoft.com/office/drawing/2014/main" id="{50716569-4249-47F5-BEAC-3177D1D9C7F6}"/>
                </a:ext>
              </a:extLst>
            </p:cNvPr>
            <p:cNvGrpSpPr/>
            <p:nvPr/>
          </p:nvGrpSpPr>
          <p:grpSpPr>
            <a:xfrm flipV="1">
              <a:off x="4998630" y="2952548"/>
              <a:ext cx="2239349" cy="4361718"/>
              <a:chOff x="5130847" y="-61622"/>
              <a:chExt cx="2239349" cy="4361718"/>
            </a:xfrm>
            <a:grpFill/>
          </p:grpSpPr>
          <p:sp>
            <p:nvSpPr>
              <p:cNvPr id="145" name="Isosceles Triangle 144">
                <a:extLst>
                  <a:ext uri="{FF2B5EF4-FFF2-40B4-BE49-F238E27FC236}">
                    <a16:creationId xmlns:a16="http://schemas.microsoft.com/office/drawing/2014/main" id="{53236C74-4925-4753-BA33-5D3B54C69B32}"/>
                  </a:ext>
                </a:extLst>
              </p:cNvPr>
              <p:cNvSpPr/>
              <p:nvPr/>
            </p:nvSpPr>
            <p:spPr>
              <a:xfrm rot="19617775" flipH="1">
                <a:off x="5130847" y="6594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6" name="Isosceles Triangle 145">
                <a:extLst>
                  <a:ext uri="{FF2B5EF4-FFF2-40B4-BE49-F238E27FC236}">
                    <a16:creationId xmlns:a16="http://schemas.microsoft.com/office/drawing/2014/main" id="{5F945297-22BA-4B97-8A26-DDE87D6D6A11}"/>
                  </a:ext>
                </a:extLst>
              </p:cNvPr>
              <p:cNvSpPr/>
              <p:nvPr/>
            </p:nvSpPr>
            <p:spPr>
              <a:xfrm rot="1982225">
                <a:off x="7243264" y="-61622"/>
                <a:ext cx="126932" cy="4234154"/>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1" name="Isosceles Triangle 130">
              <a:extLst>
                <a:ext uri="{FF2B5EF4-FFF2-40B4-BE49-F238E27FC236}">
                  <a16:creationId xmlns:a16="http://schemas.microsoft.com/office/drawing/2014/main" id="{5BAC5131-A5DE-43FE-8009-D3807B033819}"/>
                </a:ext>
              </a:extLst>
            </p:cNvPr>
            <p:cNvSpPr/>
            <p:nvPr/>
          </p:nvSpPr>
          <p:spPr>
            <a:xfrm rot="20995509" flipH="1">
              <a:off x="5686151" y="870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2" name="Isosceles Triangle 131">
              <a:extLst>
                <a:ext uri="{FF2B5EF4-FFF2-40B4-BE49-F238E27FC236}">
                  <a16:creationId xmlns:a16="http://schemas.microsoft.com/office/drawing/2014/main" id="{DCA67B89-E280-4BE9-A5DA-ABD1CD392A97}"/>
                </a:ext>
              </a:extLst>
            </p:cNvPr>
            <p:cNvSpPr/>
            <p:nvPr/>
          </p:nvSpPr>
          <p:spPr>
            <a:xfrm rot="604491">
              <a:off x="6418423" y="794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3" name="Group 132">
              <a:extLst>
                <a:ext uri="{FF2B5EF4-FFF2-40B4-BE49-F238E27FC236}">
                  <a16:creationId xmlns:a16="http://schemas.microsoft.com/office/drawing/2014/main" id="{59404E27-7881-4F96-B424-057CFCBC72F9}"/>
                </a:ext>
              </a:extLst>
            </p:cNvPr>
            <p:cNvGrpSpPr/>
            <p:nvPr/>
          </p:nvGrpSpPr>
          <p:grpSpPr>
            <a:xfrm flipV="1">
              <a:off x="5694551" y="3265070"/>
              <a:ext cx="876772" cy="3513946"/>
              <a:chOff x="5838551" y="231813"/>
              <a:chExt cx="876772" cy="3513946"/>
            </a:xfrm>
            <a:grpFill/>
          </p:grpSpPr>
          <p:sp>
            <p:nvSpPr>
              <p:cNvPr id="143" name="Isosceles Triangle 142">
                <a:extLst>
                  <a:ext uri="{FF2B5EF4-FFF2-40B4-BE49-F238E27FC236}">
                    <a16:creationId xmlns:a16="http://schemas.microsoft.com/office/drawing/2014/main" id="{ACE8411B-733C-4BFE-BA90-8609FF9B571E}"/>
                  </a:ext>
                </a:extLst>
              </p:cNvPr>
              <p:cNvSpPr/>
              <p:nvPr/>
            </p:nvSpPr>
            <p:spPr>
              <a:xfrm rot="20995509" flipH="1">
                <a:off x="5838551" y="23943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4" name="Isosceles Triangle 143">
                <a:extLst>
                  <a:ext uri="{FF2B5EF4-FFF2-40B4-BE49-F238E27FC236}">
                    <a16:creationId xmlns:a16="http://schemas.microsoft.com/office/drawing/2014/main" id="{623AF9C5-B518-420B-8EC7-077DBAB96BBB}"/>
                  </a:ext>
                </a:extLst>
              </p:cNvPr>
              <p:cNvSpPr/>
              <p:nvPr/>
            </p:nvSpPr>
            <p:spPr>
              <a:xfrm rot="604491">
                <a:off x="6570823" y="231813"/>
                <a:ext cx="144500" cy="3506326"/>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4" name="Isosceles Triangle 133">
              <a:extLst>
                <a:ext uri="{FF2B5EF4-FFF2-40B4-BE49-F238E27FC236}">
                  <a16:creationId xmlns:a16="http://schemas.microsoft.com/office/drawing/2014/main" id="{F1DB8C9A-0A99-49E0-A0F1-A0CD1E03FC5B}"/>
                </a:ext>
              </a:extLst>
            </p:cNvPr>
            <p:cNvSpPr/>
            <p:nvPr/>
          </p:nvSpPr>
          <p:spPr>
            <a:xfrm rot="17447042" flipH="1">
              <a:off x="2956545" y="-6420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5" name="Isosceles Triangle 134">
              <a:extLst>
                <a:ext uri="{FF2B5EF4-FFF2-40B4-BE49-F238E27FC236}">
                  <a16:creationId xmlns:a16="http://schemas.microsoft.com/office/drawing/2014/main" id="{5F47FFD6-5079-4077-B3BE-D2533BB2574D}"/>
                </a:ext>
              </a:extLst>
            </p:cNvPr>
            <p:cNvSpPr/>
            <p:nvPr/>
          </p:nvSpPr>
          <p:spPr>
            <a:xfrm rot="4152958">
              <a:off x="9088187" y="-6623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6" name="Group 135">
              <a:extLst>
                <a:ext uri="{FF2B5EF4-FFF2-40B4-BE49-F238E27FC236}">
                  <a16:creationId xmlns:a16="http://schemas.microsoft.com/office/drawing/2014/main" id="{437603FC-912B-464E-8BCA-18962DCB931F}"/>
                </a:ext>
              </a:extLst>
            </p:cNvPr>
            <p:cNvGrpSpPr/>
            <p:nvPr/>
          </p:nvGrpSpPr>
          <p:grpSpPr>
            <a:xfrm flipV="1">
              <a:off x="-23703" y="4540020"/>
              <a:ext cx="12246480" cy="158067"/>
              <a:chOff x="120425" y="2478597"/>
              <a:chExt cx="12246480" cy="158067"/>
            </a:xfrm>
            <a:grpFill/>
          </p:grpSpPr>
          <p:sp>
            <p:nvSpPr>
              <p:cNvPr id="141" name="Isosceles Triangle 140">
                <a:extLst>
                  <a:ext uri="{FF2B5EF4-FFF2-40B4-BE49-F238E27FC236}">
                    <a16:creationId xmlns:a16="http://schemas.microsoft.com/office/drawing/2014/main" id="{835B721E-7B62-46E0-B8BB-E22E7BC52655}"/>
                  </a:ext>
                </a:extLst>
              </p:cNvPr>
              <p:cNvSpPr/>
              <p:nvPr/>
            </p:nvSpPr>
            <p:spPr>
              <a:xfrm rot="17447042" flipH="1">
                <a:off x="3108945" y="-48965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2" name="Isosceles Triangle 141">
                <a:extLst>
                  <a:ext uri="{FF2B5EF4-FFF2-40B4-BE49-F238E27FC236}">
                    <a16:creationId xmlns:a16="http://schemas.microsoft.com/office/drawing/2014/main" id="{1F444D67-4199-4584-BFD2-4CE4A9094131}"/>
                  </a:ext>
                </a:extLst>
              </p:cNvPr>
              <p:cNvSpPr/>
              <p:nvPr/>
            </p:nvSpPr>
            <p:spPr>
              <a:xfrm rot="4152958">
                <a:off x="9240587" y="-509923"/>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37" name="Isosceles Triangle 136">
              <a:extLst>
                <a:ext uri="{FF2B5EF4-FFF2-40B4-BE49-F238E27FC236}">
                  <a16:creationId xmlns:a16="http://schemas.microsoft.com/office/drawing/2014/main" id="{BFABE76D-7895-4A0C-9411-07B0F81DEF83}"/>
                </a:ext>
              </a:extLst>
            </p:cNvPr>
            <p:cNvSpPr/>
            <p:nvPr/>
          </p:nvSpPr>
          <p:spPr>
            <a:xfrm rot="16908956" flipH="1">
              <a:off x="2874659" y="-157514"/>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8" name="Isosceles Triangle 137">
              <a:extLst>
                <a:ext uri="{FF2B5EF4-FFF2-40B4-BE49-F238E27FC236}">
                  <a16:creationId xmlns:a16="http://schemas.microsoft.com/office/drawing/2014/main" id="{1A03BFF5-817B-40A6-925A-DB38AA489AA3}"/>
                </a:ext>
              </a:extLst>
            </p:cNvPr>
            <p:cNvSpPr/>
            <p:nvPr/>
          </p:nvSpPr>
          <p:spPr>
            <a:xfrm rot="4691044">
              <a:off x="8978881" y="-150998"/>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9" name="Isosceles Triangle 138">
              <a:extLst>
                <a:ext uri="{FF2B5EF4-FFF2-40B4-BE49-F238E27FC236}">
                  <a16:creationId xmlns:a16="http://schemas.microsoft.com/office/drawing/2014/main" id="{16F8347E-C725-4B79-9778-6D630229298E}"/>
                </a:ext>
              </a:extLst>
            </p:cNvPr>
            <p:cNvSpPr/>
            <p:nvPr/>
          </p:nvSpPr>
          <p:spPr>
            <a:xfrm rot="15769415" flipH="1">
              <a:off x="3029078" y="793450"/>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0" name="Isosceles Triangle 139">
              <a:extLst>
                <a:ext uri="{FF2B5EF4-FFF2-40B4-BE49-F238E27FC236}">
                  <a16:creationId xmlns:a16="http://schemas.microsoft.com/office/drawing/2014/main" id="{34DACC6C-6E5D-4C94-B760-84A0BEA0B823}"/>
                </a:ext>
              </a:extLst>
            </p:cNvPr>
            <p:cNvSpPr/>
            <p:nvPr/>
          </p:nvSpPr>
          <p:spPr>
            <a:xfrm rot="5830585">
              <a:off x="9088715" y="858676"/>
              <a:ext cx="137798" cy="611483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 name="Rectangle 3">
            <a:extLst>
              <a:ext uri="{FF2B5EF4-FFF2-40B4-BE49-F238E27FC236}">
                <a16:creationId xmlns:a16="http://schemas.microsoft.com/office/drawing/2014/main" id="{ABAA6FEA-0AC9-4296-9501-7347715F170A}"/>
              </a:ext>
            </a:extLst>
          </p:cNvPr>
          <p:cNvSpPr/>
          <p:nvPr userDrawn="1"/>
        </p:nvSpPr>
        <p:spPr>
          <a:xfrm>
            <a:off x="0" y="1466850"/>
            <a:ext cx="12192000" cy="3924300"/>
          </a:xfrm>
          <a:prstGeom prst="rect">
            <a:avLst/>
          </a:prstGeom>
          <a:solidFill>
            <a:srgbClr val="713A8D"/>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 name="Rectangle 4">
            <a:extLst>
              <a:ext uri="{FF2B5EF4-FFF2-40B4-BE49-F238E27FC236}">
                <a16:creationId xmlns:a16="http://schemas.microsoft.com/office/drawing/2014/main" id="{495573EC-CB29-45E5-8ADA-6DBEFBDC709E}"/>
              </a:ext>
            </a:extLst>
          </p:cNvPr>
          <p:cNvSpPr/>
          <p:nvPr userDrawn="1"/>
        </p:nvSpPr>
        <p:spPr>
          <a:xfrm>
            <a:off x="0" y="1390650"/>
            <a:ext cx="12192000" cy="152400"/>
          </a:xfrm>
          <a:prstGeom prst="rect">
            <a:avLst/>
          </a:prstGeom>
          <a:solidFill>
            <a:srgbClr val="FED639"/>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Right Triangle 6">
            <a:extLst>
              <a:ext uri="{FF2B5EF4-FFF2-40B4-BE49-F238E27FC236}">
                <a16:creationId xmlns:a16="http://schemas.microsoft.com/office/drawing/2014/main" id="{0AA5572C-BB99-4C08-BC2A-1CD575CE16F8}"/>
              </a:ext>
            </a:extLst>
          </p:cNvPr>
          <p:cNvSpPr/>
          <p:nvPr userDrawn="1"/>
        </p:nvSpPr>
        <p:spPr>
          <a:xfrm>
            <a:off x="0" y="1524000"/>
            <a:ext cx="12192000" cy="3924300"/>
          </a:xfrm>
          <a:prstGeom prst="rtTriangle">
            <a:avLst/>
          </a:prstGeom>
          <a:solidFill>
            <a:schemeClr val="bg1">
              <a:alpha val="1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Rectangle 7">
            <a:extLst>
              <a:ext uri="{FF2B5EF4-FFF2-40B4-BE49-F238E27FC236}">
                <a16:creationId xmlns:a16="http://schemas.microsoft.com/office/drawing/2014/main" id="{10B29D93-CF90-4123-8732-912C52E20A98}"/>
              </a:ext>
            </a:extLst>
          </p:cNvPr>
          <p:cNvSpPr/>
          <p:nvPr userDrawn="1"/>
        </p:nvSpPr>
        <p:spPr>
          <a:xfrm>
            <a:off x="0" y="1390650"/>
            <a:ext cx="12192000" cy="152400"/>
          </a:xfrm>
          <a:prstGeom prst="rect">
            <a:avLst/>
          </a:prstGeom>
          <a:solidFill>
            <a:srgbClr val="FED639"/>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0" name="Group 9">
            <a:extLst>
              <a:ext uri="{FF2B5EF4-FFF2-40B4-BE49-F238E27FC236}">
                <a16:creationId xmlns:a16="http://schemas.microsoft.com/office/drawing/2014/main" id="{80D517D7-33B3-433F-BC1F-2B635C476DF1}"/>
              </a:ext>
            </a:extLst>
          </p:cNvPr>
          <p:cNvGrpSpPr/>
          <p:nvPr userDrawn="1"/>
        </p:nvGrpSpPr>
        <p:grpSpPr>
          <a:xfrm>
            <a:off x="773253" y="313667"/>
            <a:ext cx="859693" cy="735442"/>
            <a:chOff x="8418847" y="3420669"/>
            <a:chExt cx="1698253" cy="1452805"/>
          </a:xfrm>
          <a:solidFill>
            <a:schemeClr val="bg1"/>
          </a:solidFill>
        </p:grpSpPr>
        <p:sp>
          <p:nvSpPr>
            <p:cNvPr id="16" name="Star: 5 Points 15">
              <a:extLst>
                <a:ext uri="{FF2B5EF4-FFF2-40B4-BE49-F238E27FC236}">
                  <a16:creationId xmlns:a16="http://schemas.microsoft.com/office/drawing/2014/main" id="{65A9D28B-FB67-44A4-9081-81184875C8E0}"/>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Star: 5 Points 16">
              <a:extLst>
                <a:ext uri="{FF2B5EF4-FFF2-40B4-BE49-F238E27FC236}">
                  <a16:creationId xmlns:a16="http://schemas.microsoft.com/office/drawing/2014/main" id="{0C2A565C-149C-4668-8D99-D76400C8C943}"/>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Star: 5 Points 17">
              <a:extLst>
                <a:ext uri="{FF2B5EF4-FFF2-40B4-BE49-F238E27FC236}">
                  <a16:creationId xmlns:a16="http://schemas.microsoft.com/office/drawing/2014/main" id="{0867114E-4DD7-4A0D-9C52-7720EB257D8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9" name="Star: 5 Points 18">
              <a:extLst>
                <a:ext uri="{FF2B5EF4-FFF2-40B4-BE49-F238E27FC236}">
                  <a16:creationId xmlns:a16="http://schemas.microsoft.com/office/drawing/2014/main" id="{AE40D815-C385-40D4-A278-EBB90CDE20A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1" name="Group 10">
            <a:extLst>
              <a:ext uri="{FF2B5EF4-FFF2-40B4-BE49-F238E27FC236}">
                <a16:creationId xmlns:a16="http://schemas.microsoft.com/office/drawing/2014/main" id="{D28D4A9A-70F0-4940-96B0-E660802A59C9}"/>
              </a:ext>
            </a:extLst>
          </p:cNvPr>
          <p:cNvGrpSpPr/>
          <p:nvPr userDrawn="1"/>
        </p:nvGrpSpPr>
        <p:grpSpPr>
          <a:xfrm>
            <a:off x="2054957" y="317897"/>
            <a:ext cx="859693" cy="735442"/>
            <a:chOff x="8418847" y="3420669"/>
            <a:chExt cx="1698253" cy="1452805"/>
          </a:xfrm>
          <a:solidFill>
            <a:srgbClr val="FED639"/>
          </a:solidFill>
        </p:grpSpPr>
        <p:sp>
          <p:nvSpPr>
            <p:cNvPr id="12" name="Star: 5 Points 11">
              <a:extLst>
                <a:ext uri="{FF2B5EF4-FFF2-40B4-BE49-F238E27FC236}">
                  <a16:creationId xmlns:a16="http://schemas.microsoft.com/office/drawing/2014/main" id="{016A27E5-56F6-477F-A082-3C5D80ECFA1E}"/>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Star: 5 Points 12">
              <a:extLst>
                <a:ext uri="{FF2B5EF4-FFF2-40B4-BE49-F238E27FC236}">
                  <a16:creationId xmlns:a16="http://schemas.microsoft.com/office/drawing/2014/main" id="{11633F2F-6F7A-4E35-9F26-3B53E72A37C9}"/>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Star: 5 Points 13">
              <a:extLst>
                <a:ext uri="{FF2B5EF4-FFF2-40B4-BE49-F238E27FC236}">
                  <a16:creationId xmlns:a16="http://schemas.microsoft.com/office/drawing/2014/main" id="{798A04FA-4040-4C9C-A9D5-81403A577701}"/>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15" name="Star: 5 Points 14">
              <a:extLst>
                <a:ext uri="{FF2B5EF4-FFF2-40B4-BE49-F238E27FC236}">
                  <a16:creationId xmlns:a16="http://schemas.microsoft.com/office/drawing/2014/main" id="{959CCCC8-8945-46E4-816B-6AB3A90BF7C3}"/>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1" name="Group 20">
            <a:extLst>
              <a:ext uri="{FF2B5EF4-FFF2-40B4-BE49-F238E27FC236}">
                <a16:creationId xmlns:a16="http://schemas.microsoft.com/office/drawing/2014/main" id="{E1029F33-04A6-45C6-AA87-924D72FEB2CB}"/>
              </a:ext>
            </a:extLst>
          </p:cNvPr>
          <p:cNvGrpSpPr/>
          <p:nvPr userDrawn="1"/>
        </p:nvGrpSpPr>
        <p:grpSpPr>
          <a:xfrm>
            <a:off x="3284054" y="293503"/>
            <a:ext cx="859693" cy="735442"/>
            <a:chOff x="8418847" y="3420669"/>
            <a:chExt cx="1698253" cy="1452805"/>
          </a:xfrm>
          <a:solidFill>
            <a:schemeClr val="bg1"/>
          </a:solidFill>
        </p:grpSpPr>
        <p:sp>
          <p:nvSpPr>
            <p:cNvPr id="27" name="Star: 5 Points 26">
              <a:extLst>
                <a:ext uri="{FF2B5EF4-FFF2-40B4-BE49-F238E27FC236}">
                  <a16:creationId xmlns:a16="http://schemas.microsoft.com/office/drawing/2014/main" id="{9094B07D-3D6D-4E08-8561-4251D94A0BA8}"/>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8" name="Star: 5 Points 27">
              <a:extLst>
                <a:ext uri="{FF2B5EF4-FFF2-40B4-BE49-F238E27FC236}">
                  <a16:creationId xmlns:a16="http://schemas.microsoft.com/office/drawing/2014/main" id="{E3BFF17D-9E14-49C7-BC40-974B1440B877}"/>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Star: 5 Points 28">
              <a:extLst>
                <a:ext uri="{FF2B5EF4-FFF2-40B4-BE49-F238E27FC236}">
                  <a16:creationId xmlns:a16="http://schemas.microsoft.com/office/drawing/2014/main" id="{E6784793-8BB3-4297-B6F6-9633518786B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0" name="Star: 5 Points 29">
              <a:extLst>
                <a:ext uri="{FF2B5EF4-FFF2-40B4-BE49-F238E27FC236}">
                  <a16:creationId xmlns:a16="http://schemas.microsoft.com/office/drawing/2014/main" id="{C7E55C8F-AB11-4137-97E1-63F4067B2ABD}"/>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2" name="Group 21">
            <a:extLst>
              <a:ext uri="{FF2B5EF4-FFF2-40B4-BE49-F238E27FC236}">
                <a16:creationId xmlns:a16="http://schemas.microsoft.com/office/drawing/2014/main" id="{D7A38A24-7160-4B4E-8752-3F74DF6F509D}"/>
              </a:ext>
            </a:extLst>
          </p:cNvPr>
          <p:cNvGrpSpPr/>
          <p:nvPr userDrawn="1"/>
        </p:nvGrpSpPr>
        <p:grpSpPr>
          <a:xfrm>
            <a:off x="4565758" y="297733"/>
            <a:ext cx="859693" cy="735442"/>
            <a:chOff x="8418847" y="3420669"/>
            <a:chExt cx="1698253" cy="1452805"/>
          </a:xfrm>
          <a:solidFill>
            <a:srgbClr val="FED639"/>
          </a:solidFill>
        </p:grpSpPr>
        <p:sp>
          <p:nvSpPr>
            <p:cNvPr id="23" name="Star: 5 Points 22">
              <a:extLst>
                <a:ext uri="{FF2B5EF4-FFF2-40B4-BE49-F238E27FC236}">
                  <a16:creationId xmlns:a16="http://schemas.microsoft.com/office/drawing/2014/main" id="{8FEE02DB-955E-462C-818D-071C34A66D0A}"/>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Star: 5 Points 23">
              <a:extLst>
                <a:ext uri="{FF2B5EF4-FFF2-40B4-BE49-F238E27FC236}">
                  <a16:creationId xmlns:a16="http://schemas.microsoft.com/office/drawing/2014/main" id="{68E0723D-67EC-413F-96F0-5C565D974DEE}"/>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5" name="Star: 5 Points 24">
              <a:extLst>
                <a:ext uri="{FF2B5EF4-FFF2-40B4-BE49-F238E27FC236}">
                  <a16:creationId xmlns:a16="http://schemas.microsoft.com/office/drawing/2014/main" id="{06174527-F46D-4889-A3D2-6C40A3DDE4ED}"/>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6" name="Star: 5 Points 25">
              <a:extLst>
                <a:ext uri="{FF2B5EF4-FFF2-40B4-BE49-F238E27FC236}">
                  <a16:creationId xmlns:a16="http://schemas.microsoft.com/office/drawing/2014/main" id="{A52A3C73-CCA0-4430-812E-DB0988851C6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32" name="Group 31">
            <a:extLst>
              <a:ext uri="{FF2B5EF4-FFF2-40B4-BE49-F238E27FC236}">
                <a16:creationId xmlns:a16="http://schemas.microsoft.com/office/drawing/2014/main" id="{F9314695-76A0-40AA-8ABE-12F37E02485A}"/>
              </a:ext>
            </a:extLst>
          </p:cNvPr>
          <p:cNvGrpSpPr/>
          <p:nvPr userDrawn="1"/>
        </p:nvGrpSpPr>
        <p:grpSpPr>
          <a:xfrm>
            <a:off x="5889113" y="328224"/>
            <a:ext cx="859693" cy="735442"/>
            <a:chOff x="8418847" y="3420669"/>
            <a:chExt cx="1698253" cy="1452805"/>
          </a:xfrm>
          <a:solidFill>
            <a:schemeClr val="bg1"/>
          </a:solidFill>
        </p:grpSpPr>
        <p:sp>
          <p:nvSpPr>
            <p:cNvPr id="38" name="Star: 5 Points 37">
              <a:extLst>
                <a:ext uri="{FF2B5EF4-FFF2-40B4-BE49-F238E27FC236}">
                  <a16:creationId xmlns:a16="http://schemas.microsoft.com/office/drawing/2014/main" id="{F56103C5-09AE-436B-8FA7-7A1974E8E41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Star: 5 Points 38">
              <a:extLst>
                <a:ext uri="{FF2B5EF4-FFF2-40B4-BE49-F238E27FC236}">
                  <a16:creationId xmlns:a16="http://schemas.microsoft.com/office/drawing/2014/main" id="{820CFD43-A39D-479D-9661-2AC232E91F72}"/>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0" name="Star: 5 Points 39">
              <a:extLst>
                <a:ext uri="{FF2B5EF4-FFF2-40B4-BE49-F238E27FC236}">
                  <a16:creationId xmlns:a16="http://schemas.microsoft.com/office/drawing/2014/main" id="{E3B16452-7C72-4C71-9A05-C7E5DF746D7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41" name="Star: 5 Points 40">
              <a:extLst>
                <a:ext uri="{FF2B5EF4-FFF2-40B4-BE49-F238E27FC236}">
                  <a16:creationId xmlns:a16="http://schemas.microsoft.com/office/drawing/2014/main" id="{4E9F63C7-574A-4932-A842-8E17DEEFD01E}"/>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33" name="Group 32">
            <a:extLst>
              <a:ext uri="{FF2B5EF4-FFF2-40B4-BE49-F238E27FC236}">
                <a16:creationId xmlns:a16="http://schemas.microsoft.com/office/drawing/2014/main" id="{25306924-97CA-455A-BFD4-E00B77FC0CC4}"/>
              </a:ext>
            </a:extLst>
          </p:cNvPr>
          <p:cNvGrpSpPr/>
          <p:nvPr userDrawn="1"/>
        </p:nvGrpSpPr>
        <p:grpSpPr>
          <a:xfrm>
            <a:off x="7170817" y="332454"/>
            <a:ext cx="859693" cy="735442"/>
            <a:chOff x="8418847" y="3420669"/>
            <a:chExt cx="1698253" cy="1452805"/>
          </a:xfrm>
          <a:solidFill>
            <a:srgbClr val="FED639"/>
          </a:solidFill>
        </p:grpSpPr>
        <p:sp>
          <p:nvSpPr>
            <p:cNvPr id="34" name="Star: 5 Points 33">
              <a:extLst>
                <a:ext uri="{FF2B5EF4-FFF2-40B4-BE49-F238E27FC236}">
                  <a16:creationId xmlns:a16="http://schemas.microsoft.com/office/drawing/2014/main" id="{B4C21F20-BE75-4B3E-86F7-0D9AE22134F0}"/>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Star: 5 Points 34">
              <a:extLst>
                <a:ext uri="{FF2B5EF4-FFF2-40B4-BE49-F238E27FC236}">
                  <a16:creationId xmlns:a16="http://schemas.microsoft.com/office/drawing/2014/main" id="{484D2392-9993-467E-9635-B10329DA864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6" name="Star: 5 Points 35">
              <a:extLst>
                <a:ext uri="{FF2B5EF4-FFF2-40B4-BE49-F238E27FC236}">
                  <a16:creationId xmlns:a16="http://schemas.microsoft.com/office/drawing/2014/main" id="{351F6B64-CB57-4486-B137-3315BFBC8C43}"/>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7" name="Star: 5 Points 36">
              <a:extLst>
                <a:ext uri="{FF2B5EF4-FFF2-40B4-BE49-F238E27FC236}">
                  <a16:creationId xmlns:a16="http://schemas.microsoft.com/office/drawing/2014/main" id="{D183387D-730B-415C-AE3F-47DA79BCF08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5" name="Star: 5 Points 44">
            <a:extLst>
              <a:ext uri="{FF2B5EF4-FFF2-40B4-BE49-F238E27FC236}">
                <a16:creationId xmlns:a16="http://schemas.microsoft.com/office/drawing/2014/main" id="{A6EF48F0-097B-4DE1-AD6F-6F16C5A4A826}"/>
              </a:ext>
            </a:extLst>
          </p:cNvPr>
          <p:cNvSpPr/>
          <p:nvPr userDrawn="1"/>
        </p:nvSpPr>
        <p:spPr>
          <a:xfrm rot="1826875">
            <a:off x="8410120" y="359836"/>
            <a:ext cx="240233" cy="240233"/>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46" name="Star: 5 Points 45">
            <a:extLst>
              <a:ext uri="{FF2B5EF4-FFF2-40B4-BE49-F238E27FC236}">
                <a16:creationId xmlns:a16="http://schemas.microsoft.com/office/drawing/2014/main" id="{443A6B80-87F0-4C7A-B8B1-F74E52E99D15}"/>
              </a:ext>
            </a:extLst>
          </p:cNvPr>
          <p:cNvSpPr/>
          <p:nvPr userDrawn="1"/>
        </p:nvSpPr>
        <p:spPr>
          <a:xfrm rot="1826875">
            <a:off x="9074712" y="308060"/>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47" name="Star: 5 Points 46">
            <a:extLst>
              <a:ext uri="{FF2B5EF4-FFF2-40B4-BE49-F238E27FC236}">
                <a16:creationId xmlns:a16="http://schemas.microsoft.com/office/drawing/2014/main" id="{B20B6263-2C51-438D-A3FB-B11BAC68FAF0}"/>
              </a:ext>
            </a:extLst>
          </p:cNvPr>
          <p:cNvSpPr/>
          <p:nvPr userDrawn="1"/>
        </p:nvSpPr>
        <p:spPr>
          <a:xfrm rot="1826875">
            <a:off x="8791756" y="650944"/>
            <a:ext cx="241297" cy="241297"/>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48" name="Star: 5 Points 47">
            <a:extLst>
              <a:ext uri="{FF2B5EF4-FFF2-40B4-BE49-F238E27FC236}">
                <a16:creationId xmlns:a16="http://schemas.microsoft.com/office/drawing/2014/main" id="{AC526A8D-481C-4301-BFB5-9633ADD5AAAC}"/>
              </a:ext>
            </a:extLst>
          </p:cNvPr>
          <p:cNvSpPr/>
          <p:nvPr userDrawn="1"/>
        </p:nvSpPr>
        <p:spPr>
          <a:xfrm rot="1826875">
            <a:off x="8399914" y="858607"/>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0" name="Star: 5 Points 49">
            <a:extLst>
              <a:ext uri="{FF2B5EF4-FFF2-40B4-BE49-F238E27FC236}">
                <a16:creationId xmlns:a16="http://schemas.microsoft.com/office/drawing/2014/main" id="{643D9B3F-9A6E-4390-AEFB-FAAF01756B71}"/>
              </a:ext>
            </a:extLst>
          </p:cNvPr>
          <p:cNvSpPr/>
          <p:nvPr userDrawn="1"/>
        </p:nvSpPr>
        <p:spPr>
          <a:xfrm rot="1826875">
            <a:off x="9691824" y="364066"/>
            <a:ext cx="240233" cy="240233"/>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1" name="Star: 5 Points 50">
            <a:extLst>
              <a:ext uri="{FF2B5EF4-FFF2-40B4-BE49-F238E27FC236}">
                <a16:creationId xmlns:a16="http://schemas.microsoft.com/office/drawing/2014/main" id="{49553061-88F5-4BE4-9BE7-EBE22C697559}"/>
              </a:ext>
            </a:extLst>
          </p:cNvPr>
          <p:cNvSpPr/>
          <p:nvPr userDrawn="1"/>
        </p:nvSpPr>
        <p:spPr>
          <a:xfrm rot="1826875">
            <a:off x="10356416" y="312290"/>
            <a:ext cx="184895" cy="184895"/>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2" name="Star: 5 Points 51">
            <a:extLst>
              <a:ext uri="{FF2B5EF4-FFF2-40B4-BE49-F238E27FC236}">
                <a16:creationId xmlns:a16="http://schemas.microsoft.com/office/drawing/2014/main" id="{984E77D6-66E0-4574-A1F2-3FECFAC1809B}"/>
              </a:ext>
            </a:extLst>
          </p:cNvPr>
          <p:cNvSpPr/>
          <p:nvPr userDrawn="1"/>
        </p:nvSpPr>
        <p:spPr>
          <a:xfrm rot="1826875">
            <a:off x="10073460" y="655174"/>
            <a:ext cx="241297" cy="241297"/>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53" name="Star: 5 Points 52">
            <a:extLst>
              <a:ext uri="{FF2B5EF4-FFF2-40B4-BE49-F238E27FC236}">
                <a16:creationId xmlns:a16="http://schemas.microsoft.com/office/drawing/2014/main" id="{23422E6C-7EF1-4E8B-8930-E00DAEAB3E0A}"/>
              </a:ext>
            </a:extLst>
          </p:cNvPr>
          <p:cNvSpPr/>
          <p:nvPr userDrawn="1"/>
        </p:nvSpPr>
        <p:spPr>
          <a:xfrm rot="1826875">
            <a:off x="9681618" y="862837"/>
            <a:ext cx="184895" cy="184895"/>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5" name="Star: 5 Points 54">
            <a:extLst>
              <a:ext uri="{FF2B5EF4-FFF2-40B4-BE49-F238E27FC236}">
                <a16:creationId xmlns:a16="http://schemas.microsoft.com/office/drawing/2014/main" id="{BDB79B71-8D2F-405E-ABAD-A5F213AFE53A}"/>
              </a:ext>
            </a:extLst>
          </p:cNvPr>
          <p:cNvSpPr/>
          <p:nvPr userDrawn="1"/>
        </p:nvSpPr>
        <p:spPr>
          <a:xfrm rot="1826875">
            <a:off x="10931571" y="384093"/>
            <a:ext cx="240233" cy="240233"/>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6" name="Star: 5 Points 55">
            <a:extLst>
              <a:ext uri="{FF2B5EF4-FFF2-40B4-BE49-F238E27FC236}">
                <a16:creationId xmlns:a16="http://schemas.microsoft.com/office/drawing/2014/main" id="{B05D44D5-9C6D-4BF5-8167-7030F5DC6364}"/>
              </a:ext>
            </a:extLst>
          </p:cNvPr>
          <p:cNvSpPr/>
          <p:nvPr userDrawn="1"/>
        </p:nvSpPr>
        <p:spPr>
          <a:xfrm rot="1826875">
            <a:off x="11596163" y="332317"/>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57" name="Star: 5 Points 56">
            <a:extLst>
              <a:ext uri="{FF2B5EF4-FFF2-40B4-BE49-F238E27FC236}">
                <a16:creationId xmlns:a16="http://schemas.microsoft.com/office/drawing/2014/main" id="{EF4336FC-729A-486A-8D84-FA9330ECA757}"/>
              </a:ext>
            </a:extLst>
          </p:cNvPr>
          <p:cNvSpPr/>
          <p:nvPr userDrawn="1"/>
        </p:nvSpPr>
        <p:spPr>
          <a:xfrm rot="1826875">
            <a:off x="11313207" y="675201"/>
            <a:ext cx="241297" cy="241297"/>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58" name="Star: 5 Points 57">
            <a:extLst>
              <a:ext uri="{FF2B5EF4-FFF2-40B4-BE49-F238E27FC236}">
                <a16:creationId xmlns:a16="http://schemas.microsoft.com/office/drawing/2014/main" id="{17484479-008B-4B58-BF9E-6A8C5C3A28EF}"/>
              </a:ext>
            </a:extLst>
          </p:cNvPr>
          <p:cNvSpPr/>
          <p:nvPr userDrawn="1"/>
        </p:nvSpPr>
        <p:spPr>
          <a:xfrm rot="1826875">
            <a:off x="10921365" y="882864"/>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grpSp>
        <p:nvGrpSpPr>
          <p:cNvPr id="60" name="Group 59">
            <a:extLst>
              <a:ext uri="{FF2B5EF4-FFF2-40B4-BE49-F238E27FC236}">
                <a16:creationId xmlns:a16="http://schemas.microsoft.com/office/drawing/2014/main" id="{F2EB894C-0244-448E-A578-55785962F65B}"/>
              </a:ext>
            </a:extLst>
          </p:cNvPr>
          <p:cNvGrpSpPr/>
          <p:nvPr userDrawn="1"/>
        </p:nvGrpSpPr>
        <p:grpSpPr>
          <a:xfrm>
            <a:off x="831996" y="5839109"/>
            <a:ext cx="859693" cy="735442"/>
            <a:chOff x="8418847" y="3420669"/>
            <a:chExt cx="1698253" cy="1452805"/>
          </a:xfrm>
          <a:solidFill>
            <a:schemeClr val="bg1"/>
          </a:solidFill>
        </p:grpSpPr>
        <p:sp>
          <p:nvSpPr>
            <p:cNvPr id="66" name="Star: 5 Points 65">
              <a:extLst>
                <a:ext uri="{FF2B5EF4-FFF2-40B4-BE49-F238E27FC236}">
                  <a16:creationId xmlns:a16="http://schemas.microsoft.com/office/drawing/2014/main" id="{C82DE670-883E-47EA-97CC-0206A95AFDC2}"/>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7" name="Star: 5 Points 66">
              <a:extLst>
                <a:ext uri="{FF2B5EF4-FFF2-40B4-BE49-F238E27FC236}">
                  <a16:creationId xmlns:a16="http://schemas.microsoft.com/office/drawing/2014/main" id="{AC72002E-A243-4D5C-A40C-AE6819F1614F}"/>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8" name="Star: 5 Points 67">
              <a:extLst>
                <a:ext uri="{FF2B5EF4-FFF2-40B4-BE49-F238E27FC236}">
                  <a16:creationId xmlns:a16="http://schemas.microsoft.com/office/drawing/2014/main" id="{1A30A862-906D-48CC-B3C9-1C8701C7CB6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69" name="Star: 5 Points 68">
              <a:extLst>
                <a:ext uri="{FF2B5EF4-FFF2-40B4-BE49-F238E27FC236}">
                  <a16:creationId xmlns:a16="http://schemas.microsoft.com/office/drawing/2014/main" id="{A4FBF6A8-F1BD-439F-B41F-016693BF0596}"/>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61" name="Group 60">
            <a:extLst>
              <a:ext uri="{FF2B5EF4-FFF2-40B4-BE49-F238E27FC236}">
                <a16:creationId xmlns:a16="http://schemas.microsoft.com/office/drawing/2014/main" id="{3E223355-760A-468A-B5EE-5AC58C2F1860}"/>
              </a:ext>
            </a:extLst>
          </p:cNvPr>
          <p:cNvGrpSpPr/>
          <p:nvPr userDrawn="1"/>
        </p:nvGrpSpPr>
        <p:grpSpPr>
          <a:xfrm>
            <a:off x="2113700" y="5843339"/>
            <a:ext cx="859693" cy="735442"/>
            <a:chOff x="8418847" y="3420669"/>
            <a:chExt cx="1698253" cy="1452805"/>
          </a:xfrm>
          <a:solidFill>
            <a:srgbClr val="FED639"/>
          </a:solidFill>
        </p:grpSpPr>
        <p:sp>
          <p:nvSpPr>
            <p:cNvPr id="62" name="Star: 5 Points 61">
              <a:extLst>
                <a:ext uri="{FF2B5EF4-FFF2-40B4-BE49-F238E27FC236}">
                  <a16:creationId xmlns:a16="http://schemas.microsoft.com/office/drawing/2014/main" id="{74AE919F-69DD-43A6-88EA-64BF3E483FEC}"/>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Star: 5 Points 62">
              <a:extLst>
                <a:ext uri="{FF2B5EF4-FFF2-40B4-BE49-F238E27FC236}">
                  <a16:creationId xmlns:a16="http://schemas.microsoft.com/office/drawing/2014/main" id="{95119200-E3A1-414D-87ED-5DFF94DBDA2A}"/>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4" name="Star: 5 Points 63">
              <a:extLst>
                <a:ext uri="{FF2B5EF4-FFF2-40B4-BE49-F238E27FC236}">
                  <a16:creationId xmlns:a16="http://schemas.microsoft.com/office/drawing/2014/main" id="{765972CD-0232-46B5-B6FD-F757A293ABCB}"/>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65" name="Star: 5 Points 64">
              <a:extLst>
                <a:ext uri="{FF2B5EF4-FFF2-40B4-BE49-F238E27FC236}">
                  <a16:creationId xmlns:a16="http://schemas.microsoft.com/office/drawing/2014/main" id="{7ABA5B97-BFA5-459E-8A77-99AEAA23A8F1}"/>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71" name="Group 70">
            <a:extLst>
              <a:ext uri="{FF2B5EF4-FFF2-40B4-BE49-F238E27FC236}">
                <a16:creationId xmlns:a16="http://schemas.microsoft.com/office/drawing/2014/main" id="{911C3E84-5A83-4CF6-B8C5-9DDFFE92DE09}"/>
              </a:ext>
            </a:extLst>
          </p:cNvPr>
          <p:cNvGrpSpPr/>
          <p:nvPr userDrawn="1"/>
        </p:nvGrpSpPr>
        <p:grpSpPr>
          <a:xfrm>
            <a:off x="3342797" y="5818945"/>
            <a:ext cx="859693" cy="735442"/>
            <a:chOff x="8418847" y="3420669"/>
            <a:chExt cx="1698253" cy="1452805"/>
          </a:xfrm>
          <a:solidFill>
            <a:schemeClr val="bg1"/>
          </a:solidFill>
        </p:grpSpPr>
        <p:sp>
          <p:nvSpPr>
            <p:cNvPr id="77" name="Star: 5 Points 76">
              <a:extLst>
                <a:ext uri="{FF2B5EF4-FFF2-40B4-BE49-F238E27FC236}">
                  <a16:creationId xmlns:a16="http://schemas.microsoft.com/office/drawing/2014/main" id="{B3704290-4DBA-4CE6-A2CF-75DE996F606C}"/>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8" name="Star: 5 Points 77">
              <a:extLst>
                <a:ext uri="{FF2B5EF4-FFF2-40B4-BE49-F238E27FC236}">
                  <a16:creationId xmlns:a16="http://schemas.microsoft.com/office/drawing/2014/main" id="{863555E1-EC6C-4BAB-B192-3F59A9342425}"/>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9" name="Star: 5 Points 78">
              <a:extLst>
                <a:ext uri="{FF2B5EF4-FFF2-40B4-BE49-F238E27FC236}">
                  <a16:creationId xmlns:a16="http://schemas.microsoft.com/office/drawing/2014/main" id="{C02D13AE-372C-4775-8FC2-CC3801E6EAC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0" name="Star: 5 Points 79">
              <a:extLst>
                <a:ext uri="{FF2B5EF4-FFF2-40B4-BE49-F238E27FC236}">
                  <a16:creationId xmlns:a16="http://schemas.microsoft.com/office/drawing/2014/main" id="{1918EFCC-780E-4EAE-93CE-2E20558B0884}"/>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72" name="Group 71">
            <a:extLst>
              <a:ext uri="{FF2B5EF4-FFF2-40B4-BE49-F238E27FC236}">
                <a16:creationId xmlns:a16="http://schemas.microsoft.com/office/drawing/2014/main" id="{A1CC4E3C-ED73-42F7-9D14-9EE210863C92}"/>
              </a:ext>
            </a:extLst>
          </p:cNvPr>
          <p:cNvGrpSpPr/>
          <p:nvPr userDrawn="1"/>
        </p:nvGrpSpPr>
        <p:grpSpPr>
          <a:xfrm>
            <a:off x="4624501" y="5823175"/>
            <a:ext cx="859693" cy="735442"/>
            <a:chOff x="8418847" y="3420669"/>
            <a:chExt cx="1698253" cy="1452805"/>
          </a:xfrm>
          <a:solidFill>
            <a:srgbClr val="FED639"/>
          </a:solidFill>
        </p:grpSpPr>
        <p:sp>
          <p:nvSpPr>
            <p:cNvPr id="73" name="Star: 5 Points 72">
              <a:extLst>
                <a:ext uri="{FF2B5EF4-FFF2-40B4-BE49-F238E27FC236}">
                  <a16:creationId xmlns:a16="http://schemas.microsoft.com/office/drawing/2014/main" id="{10C1E665-C85D-4865-8B9E-6DF4E7886BB9}"/>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4" name="Star: 5 Points 73">
              <a:extLst>
                <a:ext uri="{FF2B5EF4-FFF2-40B4-BE49-F238E27FC236}">
                  <a16:creationId xmlns:a16="http://schemas.microsoft.com/office/drawing/2014/main" id="{E3307A15-5468-455F-AB78-BAB3D31A4595}"/>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5" name="Star: 5 Points 74">
              <a:extLst>
                <a:ext uri="{FF2B5EF4-FFF2-40B4-BE49-F238E27FC236}">
                  <a16:creationId xmlns:a16="http://schemas.microsoft.com/office/drawing/2014/main" id="{AC60CD3D-B1C3-4FFD-810B-9E82558D677A}"/>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76" name="Star: 5 Points 75">
              <a:extLst>
                <a:ext uri="{FF2B5EF4-FFF2-40B4-BE49-F238E27FC236}">
                  <a16:creationId xmlns:a16="http://schemas.microsoft.com/office/drawing/2014/main" id="{96C4E40A-5452-4EC4-B022-B55F85A41F25}"/>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82" name="Group 81">
            <a:extLst>
              <a:ext uri="{FF2B5EF4-FFF2-40B4-BE49-F238E27FC236}">
                <a16:creationId xmlns:a16="http://schemas.microsoft.com/office/drawing/2014/main" id="{23D5799E-1704-4643-A317-228B946A57FE}"/>
              </a:ext>
            </a:extLst>
          </p:cNvPr>
          <p:cNvGrpSpPr/>
          <p:nvPr userDrawn="1"/>
        </p:nvGrpSpPr>
        <p:grpSpPr>
          <a:xfrm>
            <a:off x="5947856" y="5853666"/>
            <a:ext cx="859693" cy="735442"/>
            <a:chOff x="8418847" y="3420669"/>
            <a:chExt cx="1698253" cy="1452805"/>
          </a:xfrm>
          <a:solidFill>
            <a:schemeClr val="bg1"/>
          </a:solidFill>
        </p:grpSpPr>
        <p:sp>
          <p:nvSpPr>
            <p:cNvPr id="88" name="Star: 5 Points 87">
              <a:extLst>
                <a:ext uri="{FF2B5EF4-FFF2-40B4-BE49-F238E27FC236}">
                  <a16:creationId xmlns:a16="http://schemas.microsoft.com/office/drawing/2014/main" id="{EAA52198-DFE9-41F4-A1CB-3A06AD02AD1F}"/>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9" name="Star: 5 Points 88">
              <a:extLst>
                <a:ext uri="{FF2B5EF4-FFF2-40B4-BE49-F238E27FC236}">
                  <a16:creationId xmlns:a16="http://schemas.microsoft.com/office/drawing/2014/main" id="{17E3CDB9-1DE4-41A6-864F-F47BD07D634B}"/>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0" name="Star: 5 Points 89">
              <a:extLst>
                <a:ext uri="{FF2B5EF4-FFF2-40B4-BE49-F238E27FC236}">
                  <a16:creationId xmlns:a16="http://schemas.microsoft.com/office/drawing/2014/main" id="{EDDA1ED5-D23D-4BEE-A3DD-77BAC2F335D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1" name="Star: 5 Points 90">
              <a:extLst>
                <a:ext uri="{FF2B5EF4-FFF2-40B4-BE49-F238E27FC236}">
                  <a16:creationId xmlns:a16="http://schemas.microsoft.com/office/drawing/2014/main" id="{76894676-3240-426D-BC9E-1CEFF7011117}"/>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83" name="Group 82">
            <a:extLst>
              <a:ext uri="{FF2B5EF4-FFF2-40B4-BE49-F238E27FC236}">
                <a16:creationId xmlns:a16="http://schemas.microsoft.com/office/drawing/2014/main" id="{80E29012-6376-44DE-A275-7DA90E2A2D3D}"/>
              </a:ext>
            </a:extLst>
          </p:cNvPr>
          <p:cNvGrpSpPr/>
          <p:nvPr userDrawn="1"/>
        </p:nvGrpSpPr>
        <p:grpSpPr>
          <a:xfrm>
            <a:off x="7229560" y="5857896"/>
            <a:ext cx="859693" cy="735442"/>
            <a:chOff x="8418847" y="3420669"/>
            <a:chExt cx="1698253" cy="1452805"/>
          </a:xfrm>
          <a:solidFill>
            <a:srgbClr val="FED639"/>
          </a:solidFill>
        </p:grpSpPr>
        <p:sp>
          <p:nvSpPr>
            <p:cNvPr id="84" name="Star: 5 Points 83">
              <a:extLst>
                <a:ext uri="{FF2B5EF4-FFF2-40B4-BE49-F238E27FC236}">
                  <a16:creationId xmlns:a16="http://schemas.microsoft.com/office/drawing/2014/main" id="{C5189697-0729-45BA-84F2-CEB535CCB33B}"/>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5" name="Star: 5 Points 84">
              <a:extLst>
                <a:ext uri="{FF2B5EF4-FFF2-40B4-BE49-F238E27FC236}">
                  <a16:creationId xmlns:a16="http://schemas.microsoft.com/office/drawing/2014/main" id="{1B458DE8-968E-4611-8627-0F6DD6E921E1}"/>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6" name="Star: 5 Points 85">
              <a:extLst>
                <a:ext uri="{FF2B5EF4-FFF2-40B4-BE49-F238E27FC236}">
                  <a16:creationId xmlns:a16="http://schemas.microsoft.com/office/drawing/2014/main" id="{5B1E3042-5F4B-4E8A-9339-38706FC1D85E}"/>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87" name="Star: 5 Points 86">
              <a:extLst>
                <a:ext uri="{FF2B5EF4-FFF2-40B4-BE49-F238E27FC236}">
                  <a16:creationId xmlns:a16="http://schemas.microsoft.com/office/drawing/2014/main" id="{6556E92A-C236-4103-9F07-B3E8E6F419C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93" name="Star: 5 Points 92">
            <a:extLst>
              <a:ext uri="{FF2B5EF4-FFF2-40B4-BE49-F238E27FC236}">
                <a16:creationId xmlns:a16="http://schemas.microsoft.com/office/drawing/2014/main" id="{82B3485F-056F-4892-82CC-4D19C4C5091E}"/>
              </a:ext>
            </a:extLst>
          </p:cNvPr>
          <p:cNvSpPr/>
          <p:nvPr userDrawn="1"/>
        </p:nvSpPr>
        <p:spPr>
          <a:xfrm rot="1826875">
            <a:off x="8468863" y="5885278"/>
            <a:ext cx="240233" cy="240233"/>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4" name="Star: 5 Points 93">
            <a:extLst>
              <a:ext uri="{FF2B5EF4-FFF2-40B4-BE49-F238E27FC236}">
                <a16:creationId xmlns:a16="http://schemas.microsoft.com/office/drawing/2014/main" id="{A20AD9D5-17A5-4B9F-8DF7-6A8D673840F0}"/>
              </a:ext>
            </a:extLst>
          </p:cNvPr>
          <p:cNvSpPr/>
          <p:nvPr userDrawn="1"/>
        </p:nvSpPr>
        <p:spPr>
          <a:xfrm rot="1826875">
            <a:off x="9133455" y="5833502"/>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5" name="Star: 5 Points 94">
            <a:extLst>
              <a:ext uri="{FF2B5EF4-FFF2-40B4-BE49-F238E27FC236}">
                <a16:creationId xmlns:a16="http://schemas.microsoft.com/office/drawing/2014/main" id="{DC531E66-747D-49D2-9196-52CB6DAABE7B}"/>
              </a:ext>
            </a:extLst>
          </p:cNvPr>
          <p:cNvSpPr/>
          <p:nvPr userDrawn="1"/>
        </p:nvSpPr>
        <p:spPr>
          <a:xfrm rot="1826875">
            <a:off x="8850499" y="6176386"/>
            <a:ext cx="241297" cy="241297"/>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96" name="Star: 5 Points 95">
            <a:extLst>
              <a:ext uri="{FF2B5EF4-FFF2-40B4-BE49-F238E27FC236}">
                <a16:creationId xmlns:a16="http://schemas.microsoft.com/office/drawing/2014/main" id="{D4C0E063-08A6-451C-8CA3-C5034FF17175}"/>
              </a:ext>
            </a:extLst>
          </p:cNvPr>
          <p:cNvSpPr/>
          <p:nvPr userDrawn="1"/>
        </p:nvSpPr>
        <p:spPr>
          <a:xfrm rot="1826875">
            <a:off x="8458657" y="6384049"/>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8" name="Star: 5 Points 97">
            <a:extLst>
              <a:ext uri="{FF2B5EF4-FFF2-40B4-BE49-F238E27FC236}">
                <a16:creationId xmlns:a16="http://schemas.microsoft.com/office/drawing/2014/main" id="{6AE29F75-6EA5-49B0-8548-AE2E7F61146D}"/>
              </a:ext>
            </a:extLst>
          </p:cNvPr>
          <p:cNvSpPr/>
          <p:nvPr userDrawn="1"/>
        </p:nvSpPr>
        <p:spPr>
          <a:xfrm rot="1826875">
            <a:off x="9750567" y="5889508"/>
            <a:ext cx="240233" cy="240233"/>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99" name="Star: 5 Points 98">
            <a:extLst>
              <a:ext uri="{FF2B5EF4-FFF2-40B4-BE49-F238E27FC236}">
                <a16:creationId xmlns:a16="http://schemas.microsoft.com/office/drawing/2014/main" id="{E03DF9D7-7723-4851-A74F-610C5F0C4AED}"/>
              </a:ext>
            </a:extLst>
          </p:cNvPr>
          <p:cNvSpPr/>
          <p:nvPr userDrawn="1"/>
        </p:nvSpPr>
        <p:spPr>
          <a:xfrm rot="1826875">
            <a:off x="10415159" y="5837732"/>
            <a:ext cx="184895" cy="184895"/>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0" name="Star: 5 Points 99">
            <a:extLst>
              <a:ext uri="{FF2B5EF4-FFF2-40B4-BE49-F238E27FC236}">
                <a16:creationId xmlns:a16="http://schemas.microsoft.com/office/drawing/2014/main" id="{00FF6D84-5CCE-41B2-865B-7AFABC4C5A68}"/>
              </a:ext>
            </a:extLst>
          </p:cNvPr>
          <p:cNvSpPr/>
          <p:nvPr userDrawn="1"/>
        </p:nvSpPr>
        <p:spPr>
          <a:xfrm rot="1826875">
            <a:off x="10132203" y="6180616"/>
            <a:ext cx="241297" cy="241297"/>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101" name="Star: 5 Points 100">
            <a:extLst>
              <a:ext uri="{FF2B5EF4-FFF2-40B4-BE49-F238E27FC236}">
                <a16:creationId xmlns:a16="http://schemas.microsoft.com/office/drawing/2014/main" id="{3E8607B7-B3BF-472C-A598-2D37AB3A2442}"/>
              </a:ext>
            </a:extLst>
          </p:cNvPr>
          <p:cNvSpPr/>
          <p:nvPr userDrawn="1"/>
        </p:nvSpPr>
        <p:spPr>
          <a:xfrm rot="1826875">
            <a:off x="9740361" y="6388279"/>
            <a:ext cx="184895" cy="184895"/>
          </a:xfrm>
          <a:prstGeom prst="star5">
            <a:avLst>
              <a:gd name="adj" fmla="val 25798"/>
              <a:gd name="hf" fmla="val 105146"/>
              <a:gd name="vf" fmla="val 110557"/>
            </a:avLst>
          </a:prstGeom>
          <a:solidFill>
            <a:srgbClr val="FED6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3" name="Star: 5 Points 102">
            <a:extLst>
              <a:ext uri="{FF2B5EF4-FFF2-40B4-BE49-F238E27FC236}">
                <a16:creationId xmlns:a16="http://schemas.microsoft.com/office/drawing/2014/main" id="{A78C78C5-4905-4926-9D91-5216738E7BA6}"/>
              </a:ext>
            </a:extLst>
          </p:cNvPr>
          <p:cNvSpPr/>
          <p:nvPr userDrawn="1"/>
        </p:nvSpPr>
        <p:spPr>
          <a:xfrm rot="1826875">
            <a:off x="10990314" y="5909535"/>
            <a:ext cx="240233" cy="240233"/>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4" name="Star: 5 Points 103">
            <a:extLst>
              <a:ext uri="{FF2B5EF4-FFF2-40B4-BE49-F238E27FC236}">
                <a16:creationId xmlns:a16="http://schemas.microsoft.com/office/drawing/2014/main" id="{E8A9B1FE-5868-470D-AF32-59C5AE7FC941}"/>
              </a:ext>
            </a:extLst>
          </p:cNvPr>
          <p:cNvSpPr/>
          <p:nvPr userDrawn="1"/>
        </p:nvSpPr>
        <p:spPr>
          <a:xfrm rot="1826875">
            <a:off x="11654906" y="5857759"/>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105" name="Star: 5 Points 104">
            <a:extLst>
              <a:ext uri="{FF2B5EF4-FFF2-40B4-BE49-F238E27FC236}">
                <a16:creationId xmlns:a16="http://schemas.microsoft.com/office/drawing/2014/main" id="{7EA16D22-0226-40E2-BD5B-ECBD0753BB67}"/>
              </a:ext>
            </a:extLst>
          </p:cNvPr>
          <p:cNvSpPr/>
          <p:nvPr userDrawn="1"/>
        </p:nvSpPr>
        <p:spPr>
          <a:xfrm rot="1826875">
            <a:off x="11371950" y="6200643"/>
            <a:ext cx="241297" cy="241297"/>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rtl="0"/>
            <a:endParaRPr lang="en-PK"/>
          </a:p>
        </p:txBody>
      </p:sp>
      <p:sp>
        <p:nvSpPr>
          <p:cNvPr id="106" name="Star: 5 Points 105">
            <a:extLst>
              <a:ext uri="{FF2B5EF4-FFF2-40B4-BE49-F238E27FC236}">
                <a16:creationId xmlns:a16="http://schemas.microsoft.com/office/drawing/2014/main" id="{725362A5-DAA5-486A-BE7E-E630D31E0EC0}"/>
              </a:ext>
            </a:extLst>
          </p:cNvPr>
          <p:cNvSpPr/>
          <p:nvPr userDrawn="1"/>
        </p:nvSpPr>
        <p:spPr>
          <a:xfrm rot="1826875">
            <a:off x="10980108" y="6408306"/>
            <a:ext cx="184895" cy="184895"/>
          </a:xfrm>
          <a:prstGeom prst="star5">
            <a:avLst>
              <a:gd name="adj" fmla="val 25798"/>
              <a:gd name="hf" fmla="val 105146"/>
              <a:gd name="vf" fmla="val 110557"/>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PK"/>
          </a:p>
        </p:txBody>
      </p:sp>
      <p:sp>
        <p:nvSpPr>
          <p:cNvPr id="6" name="Rectangle 5">
            <a:extLst>
              <a:ext uri="{FF2B5EF4-FFF2-40B4-BE49-F238E27FC236}">
                <a16:creationId xmlns:a16="http://schemas.microsoft.com/office/drawing/2014/main" id="{0CED198F-60DC-4952-B45D-677EAD957E60}"/>
              </a:ext>
            </a:extLst>
          </p:cNvPr>
          <p:cNvSpPr/>
          <p:nvPr userDrawn="1"/>
        </p:nvSpPr>
        <p:spPr>
          <a:xfrm>
            <a:off x="0" y="5372100"/>
            <a:ext cx="12192000" cy="152400"/>
          </a:xfrm>
          <a:prstGeom prst="rect">
            <a:avLst/>
          </a:prstGeom>
          <a:solidFill>
            <a:srgbClr val="FED639"/>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07" name="Group 106">
            <a:extLst>
              <a:ext uri="{FF2B5EF4-FFF2-40B4-BE49-F238E27FC236}">
                <a16:creationId xmlns:a16="http://schemas.microsoft.com/office/drawing/2014/main" id="{94E18225-18BD-45AC-B3CA-76F750DF0722}"/>
              </a:ext>
            </a:extLst>
          </p:cNvPr>
          <p:cNvGrpSpPr/>
          <p:nvPr userDrawn="1"/>
        </p:nvGrpSpPr>
        <p:grpSpPr>
          <a:xfrm>
            <a:off x="1098124" y="1169351"/>
            <a:ext cx="4954982" cy="4954982"/>
            <a:chOff x="180688" y="1009649"/>
            <a:chExt cx="5162551" cy="5162551"/>
          </a:xfrm>
        </p:grpSpPr>
        <p:sp>
          <p:nvSpPr>
            <p:cNvPr id="108" name="Oval 107">
              <a:extLst>
                <a:ext uri="{FF2B5EF4-FFF2-40B4-BE49-F238E27FC236}">
                  <a16:creationId xmlns:a16="http://schemas.microsoft.com/office/drawing/2014/main" id="{57E76F9E-DBEC-4561-8DF3-C90DB0C665B0}"/>
                </a:ext>
              </a:extLst>
            </p:cNvPr>
            <p:cNvSpPr/>
            <p:nvPr userDrawn="1"/>
          </p:nvSpPr>
          <p:spPr>
            <a:xfrm>
              <a:off x="180688" y="1009649"/>
              <a:ext cx="5162551" cy="5162551"/>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9" name="Oval 108">
              <a:extLst>
                <a:ext uri="{FF2B5EF4-FFF2-40B4-BE49-F238E27FC236}">
                  <a16:creationId xmlns:a16="http://schemas.microsoft.com/office/drawing/2014/main" id="{ACF55111-CE65-4DA7-AFDA-8E5CAF3A06C0}"/>
                </a:ext>
              </a:extLst>
            </p:cNvPr>
            <p:cNvSpPr/>
            <p:nvPr userDrawn="1"/>
          </p:nvSpPr>
          <p:spPr>
            <a:xfrm>
              <a:off x="456967" y="1285928"/>
              <a:ext cx="4609993" cy="4609993"/>
            </a:xfrm>
            <a:prstGeom prst="ellipse">
              <a:avLst/>
            </a:prstGeom>
            <a:gradFill flip="none" rotWithShape="1">
              <a:gsLst>
                <a:gs pos="22000">
                  <a:srgbClr val="0085CF"/>
                </a:gs>
                <a:gs pos="100000">
                  <a:srgbClr val="00B0F0"/>
                </a:gs>
              </a:gsLst>
              <a:path path="circle">
                <a:fillToRect l="50000" t="50000" r="50000" b="50000"/>
              </a:path>
              <a:tileRect/>
            </a:gradFill>
            <a:ln>
              <a:noFill/>
            </a:ln>
            <a:effectLst>
              <a:outerShdw blurRad="190500" sx="102000" sy="102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110" name="Freeform: Shape 109">
            <a:extLst>
              <a:ext uri="{FF2B5EF4-FFF2-40B4-BE49-F238E27FC236}">
                <a16:creationId xmlns:a16="http://schemas.microsoft.com/office/drawing/2014/main" id="{6B0AADD0-EA49-4233-9AB0-BCF00C1F4F48}"/>
              </a:ext>
            </a:extLst>
          </p:cNvPr>
          <p:cNvSpPr>
            <a:spLocks noGrp="1"/>
          </p:cNvSpPr>
          <p:nvPr>
            <p:ph type="pic" sz="quarter" idx="13"/>
          </p:nvPr>
        </p:nvSpPr>
        <p:spPr>
          <a:xfrm>
            <a:off x="1612684" y="1721666"/>
            <a:ext cx="3897694" cy="3847990"/>
          </a:xfrm>
          <a:custGeom>
            <a:avLst/>
            <a:gdLst>
              <a:gd name="connsiteX0" fmla="*/ 2304997 w 4609994"/>
              <a:gd name="connsiteY0" fmla="*/ 0 h 4609994"/>
              <a:gd name="connsiteX1" fmla="*/ 4609994 w 4609994"/>
              <a:gd name="connsiteY1" fmla="*/ 2304997 h 4609994"/>
              <a:gd name="connsiteX2" fmla="*/ 2304997 w 4609994"/>
              <a:gd name="connsiteY2" fmla="*/ 4609994 h 4609994"/>
              <a:gd name="connsiteX3" fmla="*/ 0 w 4609994"/>
              <a:gd name="connsiteY3" fmla="*/ 2304997 h 4609994"/>
              <a:gd name="connsiteX4" fmla="*/ 2304997 w 4609994"/>
              <a:gd name="connsiteY4" fmla="*/ 0 h 460999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609994" h="4609994">
                <a:moveTo>
                  <a:pt x="2304997" y="0"/>
                </a:moveTo>
                <a:cubicBezTo>
                  <a:pt x="3578012" y="0"/>
                  <a:pt x="4609994" y="1031982"/>
                  <a:pt x="4609994" y="2304997"/>
                </a:cubicBezTo>
                <a:cubicBezTo>
                  <a:pt x="4609994" y="3578012"/>
                  <a:pt x="3578012" y="4609994"/>
                  <a:pt x="2304997" y="4609994"/>
                </a:cubicBezTo>
                <a:cubicBezTo>
                  <a:pt x="1031982" y="4609994"/>
                  <a:pt x="0" y="3578012"/>
                  <a:pt x="0" y="2304997"/>
                </a:cubicBezTo>
                <a:cubicBezTo>
                  <a:pt x="0" y="1031982"/>
                  <a:pt x="1031982" y="0"/>
                  <a:pt x="2304997" y="0"/>
                </a:cubicBezTo>
                <a:close/>
              </a:path>
            </a:pathLst>
          </a:custGeom>
        </p:spPr>
        <p:txBody>
          <a:bodyPr wrap="square">
            <a:noAutofit/>
          </a:bodyPr>
          <a:lstStyle/>
          <a:p>
            <a:endParaRPr lang="en-PK"/>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36" name="Group 35">
            <a:extLst>
              <a:ext uri="{FF2B5EF4-FFF2-40B4-BE49-F238E27FC236}">
                <a16:creationId xmlns:a16="http://schemas.microsoft.com/office/drawing/2014/main" id="{CB5DDC1B-3BC3-48DA-9C89-67CF44C0C7C5}"/>
              </a:ext>
            </a:extLst>
          </p:cNvPr>
          <p:cNvGrpSpPr/>
          <p:nvPr userDrawn="1"/>
        </p:nvGrpSpPr>
        <p:grpSpPr>
          <a:xfrm>
            <a:off x="318986" y="441224"/>
            <a:ext cx="774392" cy="5975553"/>
            <a:chOff x="318986" y="0"/>
            <a:chExt cx="774392" cy="5975553"/>
          </a:xfrm>
        </p:grpSpPr>
        <p:grpSp>
          <p:nvGrpSpPr>
            <p:cNvPr id="5" name="Group 4">
              <a:extLst>
                <a:ext uri="{FF2B5EF4-FFF2-40B4-BE49-F238E27FC236}">
                  <a16:creationId xmlns:a16="http://schemas.microsoft.com/office/drawing/2014/main" id="{4F77BC93-A0B3-4A85-9245-3AB36F65E4BB}"/>
                </a:ext>
              </a:extLst>
            </p:cNvPr>
            <p:cNvGrpSpPr/>
            <p:nvPr userDrawn="1"/>
          </p:nvGrpSpPr>
          <p:grpSpPr>
            <a:xfrm rot="16200000">
              <a:off x="281254" y="5177986"/>
              <a:ext cx="859693" cy="735442"/>
              <a:chOff x="8418847" y="3420669"/>
              <a:chExt cx="1698253" cy="1452805"/>
            </a:xfrm>
            <a:solidFill>
              <a:srgbClr val="FED639"/>
            </a:solidFill>
          </p:grpSpPr>
          <p:sp>
            <p:nvSpPr>
              <p:cNvPr id="6" name="Star: 5 Points 5">
                <a:extLst>
                  <a:ext uri="{FF2B5EF4-FFF2-40B4-BE49-F238E27FC236}">
                    <a16:creationId xmlns:a16="http://schemas.microsoft.com/office/drawing/2014/main" id="{E74A5359-96E9-4D96-B1E7-B160364C42A9}"/>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Star: 5 Points 6">
                <a:extLst>
                  <a:ext uri="{FF2B5EF4-FFF2-40B4-BE49-F238E27FC236}">
                    <a16:creationId xmlns:a16="http://schemas.microsoft.com/office/drawing/2014/main" id="{2BC049FD-B17D-492A-A3BD-364182DF66D3}"/>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Star: 5 Points 7">
                <a:extLst>
                  <a:ext uri="{FF2B5EF4-FFF2-40B4-BE49-F238E27FC236}">
                    <a16:creationId xmlns:a16="http://schemas.microsoft.com/office/drawing/2014/main" id="{8915AA23-8E84-4067-9637-EB11847617E0}"/>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9" name="Star: 5 Points 8">
                <a:extLst>
                  <a:ext uri="{FF2B5EF4-FFF2-40B4-BE49-F238E27FC236}">
                    <a16:creationId xmlns:a16="http://schemas.microsoft.com/office/drawing/2014/main" id="{4A434D9D-CF8B-4EC5-870F-198F4FA433BC}"/>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5" name="Group 14">
              <a:extLst>
                <a:ext uri="{FF2B5EF4-FFF2-40B4-BE49-F238E27FC236}">
                  <a16:creationId xmlns:a16="http://schemas.microsoft.com/office/drawing/2014/main" id="{BDE17C39-F1F2-4614-9314-90D970A61AEB}"/>
                </a:ext>
              </a:extLst>
            </p:cNvPr>
            <p:cNvGrpSpPr/>
            <p:nvPr userDrawn="1"/>
          </p:nvGrpSpPr>
          <p:grpSpPr>
            <a:xfrm rot="16200000">
              <a:off x="256860" y="3948889"/>
              <a:ext cx="859693" cy="735442"/>
              <a:chOff x="8418847" y="3420669"/>
              <a:chExt cx="1698253" cy="1452805"/>
            </a:xfrm>
            <a:solidFill>
              <a:srgbClr val="0085CF"/>
            </a:solidFill>
          </p:grpSpPr>
          <p:sp>
            <p:nvSpPr>
              <p:cNvPr id="21" name="Star: 5 Points 20">
                <a:extLst>
                  <a:ext uri="{FF2B5EF4-FFF2-40B4-BE49-F238E27FC236}">
                    <a16:creationId xmlns:a16="http://schemas.microsoft.com/office/drawing/2014/main" id="{7049EFDE-C0E8-4651-8EA0-E5D63DE74217}"/>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Star: 5 Points 21">
                <a:extLst>
                  <a:ext uri="{FF2B5EF4-FFF2-40B4-BE49-F238E27FC236}">
                    <a16:creationId xmlns:a16="http://schemas.microsoft.com/office/drawing/2014/main" id="{56A52F42-F4F2-476B-AF9E-B8F500C58622}"/>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Star: 5 Points 22">
                <a:extLst>
                  <a:ext uri="{FF2B5EF4-FFF2-40B4-BE49-F238E27FC236}">
                    <a16:creationId xmlns:a16="http://schemas.microsoft.com/office/drawing/2014/main" id="{9BD4D743-FBDD-40E9-898F-9C85BDF502CB}"/>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4" name="Star: 5 Points 23">
                <a:extLst>
                  <a:ext uri="{FF2B5EF4-FFF2-40B4-BE49-F238E27FC236}">
                    <a16:creationId xmlns:a16="http://schemas.microsoft.com/office/drawing/2014/main" id="{93569C67-05D9-4795-8D8F-5BD9A94E9446}"/>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6" name="Group 15">
              <a:extLst>
                <a:ext uri="{FF2B5EF4-FFF2-40B4-BE49-F238E27FC236}">
                  <a16:creationId xmlns:a16="http://schemas.microsoft.com/office/drawing/2014/main" id="{4D1315A2-9DB3-4E9D-A1D6-FA41A7456293}"/>
                </a:ext>
              </a:extLst>
            </p:cNvPr>
            <p:cNvGrpSpPr/>
            <p:nvPr userDrawn="1"/>
          </p:nvGrpSpPr>
          <p:grpSpPr>
            <a:xfrm rot="16200000">
              <a:off x="261089" y="2667185"/>
              <a:ext cx="859693" cy="735442"/>
              <a:chOff x="8418847" y="3420669"/>
              <a:chExt cx="1698253" cy="1452805"/>
            </a:xfrm>
            <a:solidFill>
              <a:srgbClr val="FED639"/>
            </a:solidFill>
          </p:grpSpPr>
          <p:sp>
            <p:nvSpPr>
              <p:cNvPr id="17" name="Star: 5 Points 16">
                <a:extLst>
                  <a:ext uri="{FF2B5EF4-FFF2-40B4-BE49-F238E27FC236}">
                    <a16:creationId xmlns:a16="http://schemas.microsoft.com/office/drawing/2014/main" id="{48116E62-978C-402A-B63B-C08821FC101A}"/>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Star: 5 Points 17">
                <a:extLst>
                  <a:ext uri="{FF2B5EF4-FFF2-40B4-BE49-F238E27FC236}">
                    <a16:creationId xmlns:a16="http://schemas.microsoft.com/office/drawing/2014/main" id="{D270302E-95C7-4ADB-B459-FD4B5F7A654F}"/>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Star: 5 Points 18">
                <a:extLst>
                  <a:ext uri="{FF2B5EF4-FFF2-40B4-BE49-F238E27FC236}">
                    <a16:creationId xmlns:a16="http://schemas.microsoft.com/office/drawing/2014/main" id="{E2334B99-4D79-423E-BFB7-D8DF7835A1AE}"/>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20" name="Star: 5 Points 19">
                <a:extLst>
                  <a:ext uri="{FF2B5EF4-FFF2-40B4-BE49-F238E27FC236}">
                    <a16:creationId xmlns:a16="http://schemas.microsoft.com/office/drawing/2014/main" id="{EA5FAA0F-8888-415C-87C6-DCFFA0DEB798}"/>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6" name="Group 25">
              <a:extLst>
                <a:ext uri="{FF2B5EF4-FFF2-40B4-BE49-F238E27FC236}">
                  <a16:creationId xmlns:a16="http://schemas.microsoft.com/office/drawing/2014/main" id="{74ABF662-93AF-4B8D-AE70-10E1FDCAC593}"/>
                </a:ext>
              </a:extLst>
            </p:cNvPr>
            <p:cNvGrpSpPr/>
            <p:nvPr userDrawn="1"/>
          </p:nvGrpSpPr>
          <p:grpSpPr>
            <a:xfrm rot="16200000">
              <a:off x="291580" y="1343830"/>
              <a:ext cx="859693" cy="735442"/>
              <a:chOff x="8418847" y="3420669"/>
              <a:chExt cx="1698253" cy="1452805"/>
            </a:xfrm>
            <a:solidFill>
              <a:srgbClr val="0085CF"/>
            </a:solidFill>
          </p:grpSpPr>
          <p:sp>
            <p:nvSpPr>
              <p:cNvPr id="32" name="Star: 5 Points 31">
                <a:extLst>
                  <a:ext uri="{FF2B5EF4-FFF2-40B4-BE49-F238E27FC236}">
                    <a16:creationId xmlns:a16="http://schemas.microsoft.com/office/drawing/2014/main" id="{FEF2DE35-8D42-4409-AC05-94CF4FB0EC9E}"/>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3" name="Star: 5 Points 32">
                <a:extLst>
                  <a:ext uri="{FF2B5EF4-FFF2-40B4-BE49-F238E27FC236}">
                    <a16:creationId xmlns:a16="http://schemas.microsoft.com/office/drawing/2014/main" id="{1F737E48-2A7C-4A33-B6F9-EB05AAA63BED}"/>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Star: 5 Points 33">
                <a:extLst>
                  <a:ext uri="{FF2B5EF4-FFF2-40B4-BE49-F238E27FC236}">
                    <a16:creationId xmlns:a16="http://schemas.microsoft.com/office/drawing/2014/main" id="{3A071CDF-496A-4FF7-B221-666BDB707EB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5" name="Star: 5 Points 34">
                <a:extLst>
                  <a:ext uri="{FF2B5EF4-FFF2-40B4-BE49-F238E27FC236}">
                    <a16:creationId xmlns:a16="http://schemas.microsoft.com/office/drawing/2014/main" id="{1E0747F8-B751-4715-9A0C-6902B33D6925}"/>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27" name="Group 26">
              <a:extLst>
                <a:ext uri="{FF2B5EF4-FFF2-40B4-BE49-F238E27FC236}">
                  <a16:creationId xmlns:a16="http://schemas.microsoft.com/office/drawing/2014/main" id="{FD749036-1625-4E84-83E4-7EF3C083DF5C}"/>
                </a:ext>
              </a:extLst>
            </p:cNvPr>
            <p:cNvGrpSpPr/>
            <p:nvPr userDrawn="1"/>
          </p:nvGrpSpPr>
          <p:grpSpPr>
            <a:xfrm rot="16200000">
              <a:off x="295810" y="62126"/>
              <a:ext cx="859693" cy="735442"/>
              <a:chOff x="8418847" y="3420669"/>
              <a:chExt cx="1698253" cy="1452805"/>
            </a:xfrm>
            <a:solidFill>
              <a:srgbClr val="FED639"/>
            </a:solidFill>
          </p:grpSpPr>
          <p:sp>
            <p:nvSpPr>
              <p:cNvPr id="28" name="Star: 5 Points 27">
                <a:extLst>
                  <a:ext uri="{FF2B5EF4-FFF2-40B4-BE49-F238E27FC236}">
                    <a16:creationId xmlns:a16="http://schemas.microsoft.com/office/drawing/2014/main" id="{9C91475C-7830-49D1-96C6-73416AA4AD24}"/>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9" name="Star: 5 Points 28">
                <a:extLst>
                  <a:ext uri="{FF2B5EF4-FFF2-40B4-BE49-F238E27FC236}">
                    <a16:creationId xmlns:a16="http://schemas.microsoft.com/office/drawing/2014/main" id="{11C42CF9-C758-4F41-AC5B-A6BE5176EB19}"/>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 name="Star: 5 Points 29">
                <a:extLst>
                  <a:ext uri="{FF2B5EF4-FFF2-40B4-BE49-F238E27FC236}">
                    <a16:creationId xmlns:a16="http://schemas.microsoft.com/office/drawing/2014/main" id="{D1CDC16B-4251-4C2C-8B54-ACE3A43962AF}"/>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31" name="Star: 5 Points 30">
                <a:extLst>
                  <a:ext uri="{FF2B5EF4-FFF2-40B4-BE49-F238E27FC236}">
                    <a16:creationId xmlns:a16="http://schemas.microsoft.com/office/drawing/2014/main" id="{9E8A2109-1C6A-406E-845E-B3E893DA597E}"/>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38" name="Group 37">
            <a:extLst>
              <a:ext uri="{FF2B5EF4-FFF2-40B4-BE49-F238E27FC236}">
                <a16:creationId xmlns:a16="http://schemas.microsoft.com/office/drawing/2014/main" id="{00E2B53D-FF6D-41E8-87F4-41C3E849E073}"/>
              </a:ext>
            </a:extLst>
          </p:cNvPr>
          <p:cNvGrpSpPr/>
          <p:nvPr userDrawn="1"/>
        </p:nvGrpSpPr>
        <p:grpSpPr>
          <a:xfrm flipH="1">
            <a:off x="11163122" y="441224"/>
            <a:ext cx="774392" cy="5975553"/>
            <a:chOff x="318986" y="0"/>
            <a:chExt cx="774392" cy="5975553"/>
          </a:xfrm>
        </p:grpSpPr>
        <p:grpSp>
          <p:nvGrpSpPr>
            <p:cNvPr id="39" name="Group 38">
              <a:extLst>
                <a:ext uri="{FF2B5EF4-FFF2-40B4-BE49-F238E27FC236}">
                  <a16:creationId xmlns:a16="http://schemas.microsoft.com/office/drawing/2014/main" id="{226DFC52-008E-4A13-AB9C-17341BA583D5}"/>
                </a:ext>
              </a:extLst>
            </p:cNvPr>
            <p:cNvGrpSpPr/>
            <p:nvPr userDrawn="1"/>
          </p:nvGrpSpPr>
          <p:grpSpPr>
            <a:xfrm rot="16200000">
              <a:off x="281254" y="5177986"/>
              <a:ext cx="859693" cy="735442"/>
              <a:chOff x="8418847" y="3420669"/>
              <a:chExt cx="1698253" cy="1452805"/>
            </a:xfrm>
            <a:solidFill>
              <a:srgbClr val="FED639"/>
            </a:solidFill>
          </p:grpSpPr>
          <p:sp>
            <p:nvSpPr>
              <p:cNvPr id="61" name="Star: 5 Points 60">
                <a:extLst>
                  <a:ext uri="{FF2B5EF4-FFF2-40B4-BE49-F238E27FC236}">
                    <a16:creationId xmlns:a16="http://schemas.microsoft.com/office/drawing/2014/main" id="{DA27C458-793A-44EF-AC2D-DD99DA44C233}"/>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2" name="Star: 5 Points 61">
                <a:extLst>
                  <a:ext uri="{FF2B5EF4-FFF2-40B4-BE49-F238E27FC236}">
                    <a16:creationId xmlns:a16="http://schemas.microsoft.com/office/drawing/2014/main" id="{ECA71154-EDAA-4EE3-A7FA-A35F93888696}"/>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Star: 5 Points 62">
                <a:extLst>
                  <a:ext uri="{FF2B5EF4-FFF2-40B4-BE49-F238E27FC236}">
                    <a16:creationId xmlns:a16="http://schemas.microsoft.com/office/drawing/2014/main" id="{34B30421-7C55-4AA6-94E0-0701E304D326}"/>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64" name="Star: 5 Points 63">
                <a:extLst>
                  <a:ext uri="{FF2B5EF4-FFF2-40B4-BE49-F238E27FC236}">
                    <a16:creationId xmlns:a16="http://schemas.microsoft.com/office/drawing/2014/main" id="{89EF3285-01A7-43FE-857E-25731B67BA4E}"/>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40" name="Group 39">
              <a:extLst>
                <a:ext uri="{FF2B5EF4-FFF2-40B4-BE49-F238E27FC236}">
                  <a16:creationId xmlns:a16="http://schemas.microsoft.com/office/drawing/2014/main" id="{A3C837D3-4CCB-40D5-821F-974C49AE9445}"/>
                </a:ext>
              </a:extLst>
            </p:cNvPr>
            <p:cNvGrpSpPr/>
            <p:nvPr userDrawn="1"/>
          </p:nvGrpSpPr>
          <p:grpSpPr>
            <a:xfrm rot="16200000">
              <a:off x="256860" y="3948889"/>
              <a:ext cx="859693" cy="735442"/>
              <a:chOff x="8418847" y="3420669"/>
              <a:chExt cx="1698253" cy="1452805"/>
            </a:xfrm>
            <a:solidFill>
              <a:srgbClr val="0085CF"/>
            </a:solidFill>
          </p:grpSpPr>
          <p:sp>
            <p:nvSpPr>
              <p:cNvPr id="57" name="Star: 5 Points 56">
                <a:extLst>
                  <a:ext uri="{FF2B5EF4-FFF2-40B4-BE49-F238E27FC236}">
                    <a16:creationId xmlns:a16="http://schemas.microsoft.com/office/drawing/2014/main" id="{C226635E-8DA6-4F50-B26C-87876B86111B}"/>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8" name="Star: 5 Points 57">
                <a:extLst>
                  <a:ext uri="{FF2B5EF4-FFF2-40B4-BE49-F238E27FC236}">
                    <a16:creationId xmlns:a16="http://schemas.microsoft.com/office/drawing/2014/main" id="{57AAF0B6-A7A7-4F5B-939D-FFA8DD3227E7}"/>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9" name="Star: 5 Points 58">
                <a:extLst>
                  <a:ext uri="{FF2B5EF4-FFF2-40B4-BE49-F238E27FC236}">
                    <a16:creationId xmlns:a16="http://schemas.microsoft.com/office/drawing/2014/main" id="{EC4E037E-948D-4A76-A0BB-CAC325722047}"/>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60" name="Star: 5 Points 59">
                <a:extLst>
                  <a:ext uri="{FF2B5EF4-FFF2-40B4-BE49-F238E27FC236}">
                    <a16:creationId xmlns:a16="http://schemas.microsoft.com/office/drawing/2014/main" id="{9E3BE216-CF76-4E46-99E4-65F62CF3A17B}"/>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41" name="Group 40">
              <a:extLst>
                <a:ext uri="{FF2B5EF4-FFF2-40B4-BE49-F238E27FC236}">
                  <a16:creationId xmlns:a16="http://schemas.microsoft.com/office/drawing/2014/main" id="{B485CC62-A083-4BBC-90E2-060F8E4C6A6D}"/>
                </a:ext>
              </a:extLst>
            </p:cNvPr>
            <p:cNvGrpSpPr/>
            <p:nvPr userDrawn="1"/>
          </p:nvGrpSpPr>
          <p:grpSpPr>
            <a:xfrm rot="16200000">
              <a:off x="261089" y="2667185"/>
              <a:ext cx="859693" cy="735442"/>
              <a:chOff x="8418847" y="3420669"/>
              <a:chExt cx="1698253" cy="1452805"/>
            </a:xfrm>
            <a:solidFill>
              <a:srgbClr val="FED639"/>
            </a:solidFill>
          </p:grpSpPr>
          <p:sp>
            <p:nvSpPr>
              <p:cNvPr id="53" name="Star: 5 Points 52">
                <a:extLst>
                  <a:ext uri="{FF2B5EF4-FFF2-40B4-BE49-F238E27FC236}">
                    <a16:creationId xmlns:a16="http://schemas.microsoft.com/office/drawing/2014/main" id="{0F7D1146-3EAB-450C-A28C-EBDFED95D5A8}"/>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4" name="Star: 5 Points 53">
                <a:extLst>
                  <a:ext uri="{FF2B5EF4-FFF2-40B4-BE49-F238E27FC236}">
                    <a16:creationId xmlns:a16="http://schemas.microsoft.com/office/drawing/2014/main" id="{CD645777-B85C-4DF2-A5CE-795BF3A29AF5}"/>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Star: 5 Points 54">
                <a:extLst>
                  <a:ext uri="{FF2B5EF4-FFF2-40B4-BE49-F238E27FC236}">
                    <a16:creationId xmlns:a16="http://schemas.microsoft.com/office/drawing/2014/main" id="{6A1FA746-2D46-4003-A35E-1232D7D39645}"/>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56" name="Star: 5 Points 55">
                <a:extLst>
                  <a:ext uri="{FF2B5EF4-FFF2-40B4-BE49-F238E27FC236}">
                    <a16:creationId xmlns:a16="http://schemas.microsoft.com/office/drawing/2014/main" id="{1CCC523A-3730-4784-AF1D-0730EC50319F}"/>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43" name="Group 42">
              <a:extLst>
                <a:ext uri="{FF2B5EF4-FFF2-40B4-BE49-F238E27FC236}">
                  <a16:creationId xmlns:a16="http://schemas.microsoft.com/office/drawing/2014/main" id="{2A9AFC8A-49F2-4A98-A46D-A3BB16AA614D}"/>
                </a:ext>
              </a:extLst>
            </p:cNvPr>
            <p:cNvGrpSpPr/>
            <p:nvPr userDrawn="1"/>
          </p:nvGrpSpPr>
          <p:grpSpPr>
            <a:xfrm rot="16200000">
              <a:off x="291580" y="1343830"/>
              <a:ext cx="859693" cy="735442"/>
              <a:chOff x="8418847" y="3420669"/>
              <a:chExt cx="1698253" cy="1452805"/>
            </a:xfrm>
            <a:solidFill>
              <a:srgbClr val="0085CF"/>
            </a:solidFill>
          </p:grpSpPr>
          <p:sp>
            <p:nvSpPr>
              <p:cNvPr id="49" name="Star: 5 Points 48">
                <a:extLst>
                  <a:ext uri="{FF2B5EF4-FFF2-40B4-BE49-F238E27FC236}">
                    <a16:creationId xmlns:a16="http://schemas.microsoft.com/office/drawing/2014/main" id="{9E3D557C-8E69-4BFB-9A2A-73CCC1B40CD9}"/>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0" name="Star: 5 Points 49">
                <a:extLst>
                  <a:ext uri="{FF2B5EF4-FFF2-40B4-BE49-F238E27FC236}">
                    <a16:creationId xmlns:a16="http://schemas.microsoft.com/office/drawing/2014/main" id="{1C1AA5D3-01F7-48C5-9454-3A443D5131C8}"/>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1" name="Star: 5 Points 50">
                <a:extLst>
                  <a:ext uri="{FF2B5EF4-FFF2-40B4-BE49-F238E27FC236}">
                    <a16:creationId xmlns:a16="http://schemas.microsoft.com/office/drawing/2014/main" id="{E03DDAC9-F227-4556-89D4-934FF0847321}"/>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52" name="Star: 5 Points 51">
                <a:extLst>
                  <a:ext uri="{FF2B5EF4-FFF2-40B4-BE49-F238E27FC236}">
                    <a16:creationId xmlns:a16="http://schemas.microsoft.com/office/drawing/2014/main" id="{6D047FCF-0CA6-4BB7-B64C-DD86945FFF35}"/>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44" name="Group 43">
              <a:extLst>
                <a:ext uri="{FF2B5EF4-FFF2-40B4-BE49-F238E27FC236}">
                  <a16:creationId xmlns:a16="http://schemas.microsoft.com/office/drawing/2014/main" id="{1913CBC2-A21B-46C1-9C1A-98FDE28F56AC}"/>
                </a:ext>
              </a:extLst>
            </p:cNvPr>
            <p:cNvGrpSpPr/>
            <p:nvPr userDrawn="1"/>
          </p:nvGrpSpPr>
          <p:grpSpPr>
            <a:xfrm rot="16200000">
              <a:off x="295810" y="62126"/>
              <a:ext cx="859693" cy="735442"/>
              <a:chOff x="8418847" y="3420669"/>
              <a:chExt cx="1698253" cy="1452805"/>
            </a:xfrm>
            <a:solidFill>
              <a:srgbClr val="FED639"/>
            </a:solidFill>
          </p:grpSpPr>
          <p:sp>
            <p:nvSpPr>
              <p:cNvPr id="45" name="Star: 5 Points 44">
                <a:extLst>
                  <a:ext uri="{FF2B5EF4-FFF2-40B4-BE49-F238E27FC236}">
                    <a16:creationId xmlns:a16="http://schemas.microsoft.com/office/drawing/2014/main" id="{AB4D513A-27E1-4315-9705-801F9A5A7E60}"/>
                  </a:ext>
                </a:extLst>
              </p:cNvPr>
              <p:cNvSpPr/>
              <p:nvPr userDrawn="1"/>
            </p:nvSpPr>
            <p:spPr>
              <a:xfrm rot="1826875">
                <a:off x="8439009" y="3522949"/>
                <a:ext cx="474560" cy="474560"/>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6" name="Star: 5 Points 45">
                <a:extLst>
                  <a:ext uri="{FF2B5EF4-FFF2-40B4-BE49-F238E27FC236}">
                    <a16:creationId xmlns:a16="http://schemas.microsoft.com/office/drawing/2014/main" id="{C7A766B5-D085-4092-B28B-DE8B40B148F8}"/>
                  </a:ext>
                </a:extLst>
              </p:cNvPr>
              <p:cNvSpPr/>
              <p:nvPr userDrawn="1"/>
            </p:nvSpPr>
            <p:spPr>
              <a:xfrm rot="1826875">
                <a:off x="9751856" y="3420669"/>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7" name="Star: 5 Points 46">
                <a:extLst>
                  <a:ext uri="{FF2B5EF4-FFF2-40B4-BE49-F238E27FC236}">
                    <a16:creationId xmlns:a16="http://schemas.microsoft.com/office/drawing/2014/main" id="{05084948-6087-4685-ABAC-E6C9E6476B2B}"/>
                  </a:ext>
                </a:extLst>
              </p:cNvPr>
              <p:cNvSpPr/>
              <p:nvPr userDrawn="1"/>
            </p:nvSpPr>
            <p:spPr>
              <a:xfrm rot="1826875">
                <a:off x="9192898" y="4098008"/>
                <a:ext cx="476662" cy="476662"/>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PK"/>
              </a:p>
            </p:txBody>
          </p:sp>
          <p:sp>
            <p:nvSpPr>
              <p:cNvPr id="48" name="Star: 5 Points 47">
                <a:extLst>
                  <a:ext uri="{FF2B5EF4-FFF2-40B4-BE49-F238E27FC236}">
                    <a16:creationId xmlns:a16="http://schemas.microsoft.com/office/drawing/2014/main" id="{B4EE4883-FE9C-4222-B0CE-F6F1103CB27B}"/>
                  </a:ext>
                </a:extLst>
              </p:cNvPr>
              <p:cNvSpPr/>
              <p:nvPr userDrawn="1"/>
            </p:nvSpPr>
            <p:spPr>
              <a:xfrm rot="1826875">
                <a:off x="8418847" y="4508230"/>
                <a:ext cx="365244" cy="365244"/>
              </a:xfrm>
              <a:prstGeom prst="star5">
                <a:avLst>
                  <a:gd name="adj" fmla="val 25798"/>
                  <a:gd name="hf" fmla="val 105146"/>
                  <a:gd name="vf" fmla="val 110557"/>
                </a:avLst>
              </a:prstGeom>
              <a:gr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sp>
        <p:nvSpPr>
          <p:cNvPr id="65" name="Rectangle 64">
            <a:extLst>
              <a:ext uri="{FF2B5EF4-FFF2-40B4-BE49-F238E27FC236}">
                <a16:creationId xmlns:a16="http://schemas.microsoft.com/office/drawing/2014/main" id="{D7B4987A-BC18-454D-AD0E-1D1A0A6FB81A}"/>
              </a:ext>
            </a:extLst>
          </p:cNvPr>
          <p:cNvSpPr/>
          <p:nvPr userDrawn="1"/>
        </p:nvSpPr>
        <p:spPr>
          <a:xfrm>
            <a:off x="0" y="0"/>
            <a:ext cx="12192000" cy="251061"/>
          </a:xfrm>
          <a:prstGeom prst="rect">
            <a:avLst/>
          </a:prstGeom>
          <a:solidFill>
            <a:srgbClr val="FED639"/>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6" name="Rectangle 65">
            <a:extLst>
              <a:ext uri="{FF2B5EF4-FFF2-40B4-BE49-F238E27FC236}">
                <a16:creationId xmlns:a16="http://schemas.microsoft.com/office/drawing/2014/main" id="{1B5572D0-57C5-49C2-90C8-E765A06887D0}"/>
              </a:ext>
            </a:extLst>
          </p:cNvPr>
          <p:cNvSpPr/>
          <p:nvPr userDrawn="1"/>
        </p:nvSpPr>
        <p:spPr>
          <a:xfrm>
            <a:off x="0" y="6606939"/>
            <a:ext cx="12192000" cy="251061"/>
          </a:xfrm>
          <a:prstGeom prst="rect">
            <a:avLst/>
          </a:prstGeom>
          <a:solidFill>
            <a:srgbClr val="FED639"/>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7.png"/><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9.png"/><Relationship Id="rId1" Type="http://schemas.openxmlformats.org/officeDocument/2006/relationships/slideLayout" Target="../slideLayouts/slideLayout11.xml"/><Relationship Id="rId4" Type="http://schemas.openxmlformats.org/officeDocument/2006/relationships/image" Target="../media/image10.png"/></Relationships>
</file>

<file path=ppt/slides/_rels/slide16.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bg>
      <p:bgPr>
        <a:solidFill>
          <a:srgbClr val="FED639"/>
        </a:solidFill>
        <a:effectLst/>
      </p:bgPr>
    </p:bg>
    <p:spTree>
      <p:nvGrpSpPr>
        <p:cNvPr id="1" name=""/>
        <p:cNvGrpSpPr/>
        <p:nvPr/>
      </p:nvGrpSpPr>
      <p:grpSpPr>
        <a:xfrm>
          <a:off x="0" y="0"/>
          <a:ext cx="0" cy="0"/>
          <a:chOff x="0" y="0"/>
          <a:chExt cx="0" cy="0"/>
        </a:xfrm>
      </p:grpSpPr>
      <p:sp>
        <p:nvSpPr>
          <p:cNvPr id="6" name="Title 2"/>
          <p:cNvSpPr txBox="1">
            <a:spLocks/>
          </p:cNvSpPr>
          <p:nvPr/>
        </p:nvSpPr>
        <p:spPr>
          <a:xfrm rot="20005126">
            <a:off x="3201015" y="3016058"/>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 sz="7500" spc="-150" dirty="0" smtClean="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CARNIVAL</a:t>
            </a:r>
            <a:endParaRPr lang="en" sz="7500" spc="-15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13" name="Rectangle 12"/>
          <p:cNvSpPr/>
          <p:nvPr/>
        </p:nvSpPr>
        <p:spPr>
          <a:xfrm rot="19989161">
            <a:off x="4569579" y="3983915"/>
            <a:ext cx="3203121" cy="307777"/>
          </a:xfrm>
          <a:prstGeom prst="rect">
            <a:avLst/>
          </a:prstGeom>
        </p:spPr>
        <p:txBody>
          <a:bodyPr wrap="none">
            <a:spAutoFit/>
          </a:bodyPr>
          <a:lstStyle/>
          <a:p>
            <a:r>
              <a:rPr lang="en" sz="1400" dirty="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spTree>
    <p:extLst>
      <p:ext uri="{BB962C8B-B14F-4D97-AF65-F5344CB8AC3E}">
        <p14:creationId xmlns:p14="http://schemas.microsoft.com/office/powerpoint/2010/main" val="1992768275"/>
      </p:ext>
    </p:extLst>
  </p:cSld>
  <p:clrMapOvr>
    <a:masterClrMapping/>
  </p:clrMapOvr>
  <p:transition spd="slow">
    <p:cover/>
  </p:transition>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250723" y="13948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tx1">
                    <a:lumMod val="50000"/>
                    <a:lumOff val="50000"/>
                  </a:schemeClr>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250723" y="4343119"/>
            <a:ext cx="5029200" cy="307777"/>
          </a:xfrm>
          <a:prstGeom prst="rect">
            <a:avLst/>
          </a:prstGeom>
        </p:spPr>
        <p:txBody>
          <a:bodyPr wrap="square">
            <a:spAutoFit/>
          </a:bodyPr>
          <a:lstStyle/>
          <a:p>
            <a:pPr algn="just"/>
            <a:r>
              <a:rPr lang="en-US" sz="1400" dirty="0">
                <a:solidFill>
                  <a:srgbClr val="FB4039"/>
                </a:solidFill>
              </a:rPr>
              <a:t>FONT: </a:t>
            </a:r>
            <a:r>
              <a:rPr lang="en-US" sz="1400" dirty="0" err="1">
                <a:solidFill>
                  <a:srgbClr val="FB4039"/>
                </a:solidFill>
              </a:rPr>
              <a:t>Roboto</a:t>
            </a:r>
            <a:r>
              <a:rPr lang="en-US" sz="1400" dirty="0">
                <a:solidFill>
                  <a:srgbClr val="FB4039"/>
                </a:solidFill>
              </a:rPr>
              <a:t> Medium &amp; </a:t>
            </a:r>
            <a:r>
              <a:rPr lang="en-US" sz="1400" dirty="0" err="1">
                <a:solidFill>
                  <a:srgbClr val="FB4039"/>
                </a:solidFill>
              </a:rPr>
              <a:t>Raleway</a:t>
            </a:r>
            <a:r>
              <a:rPr lang="en-US" sz="1400" dirty="0">
                <a:solidFill>
                  <a:srgbClr val="FB4039"/>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50723" y="2168088"/>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222524" y="2169382"/>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250723" y="4957208"/>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4" name="Picture 3"/>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445190" y="-49069"/>
            <a:ext cx="3761558" cy="6956139"/>
          </a:xfrm>
          <a:prstGeom prst="rect">
            <a:avLst/>
          </a:prstGeom>
        </p:spPr>
      </p:pic>
    </p:spTree>
    <p:extLst>
      <p:ext uri="{BB962C8B-B14F-4D97-AF65-F5344CB8AC3E}">
        <p14:creationId xmlns:p14="http://schemas.microsoft.com/office/powerpoint/2010/main" val="1699246700"/>
      </p:ext>
    </p:extLst>
  </p:cSld>
  <p:clrMapOvr>
    <a:masterClrMapping/>
  </p:clrMapOvr>
  <p:transition spd="med">
    <p:pull/>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2418743" y="2644382"/>
            <a:ext cx="3042478" cy="1167285"/>
          </a:xfrm>
          <a:prstGeom prst="rect">
            <a:avLst/>
          </a:prstGeom>
        </p:spPr>
        <p:txBody>
          <a:bodyPr lIns="91425" tIns="91425" rIns="91425" bIns="91425" anchor="b" anchorCtr="0">
            <a:noAutofit/>
          </a:bodyPr>
          <a:lstStyle/>
          <a:p>
            <a:pPr lvl="0" rtl="0">
              <a:spcBef>
                <a:spcPts val="0"/>
              </a:spcBef>
              <a:buNone/>
            </a:pPr>
            <a:r>
              <a:rPr lang="en" sz="3400" b="0" dirty="0">
                <a:effectLst>
                  <a:outerShdw blurRad="38100" dist="38100" dir="2700000" algn="tl">
                    <a:srgbClr val="000000">
                      <a:alpha val="43137"/>
                    </a:srgbClr>
                  </a:outerShdw>
                </a:effectLst>
              </a:rPr>
              <a:t>YOUR BREAK SLIDES</a:t>
            </a:r>
          </a:p>
        </p:txBody>
      </p:sp>
      <p:sp>
        <p:nvSpPr>
          <p:cNvPr id="10" name="Shape 99"/>
          <p:cNvSpPr txBox="1">
            <a:spLocks noGrp="1"/>
          </p:cNvSpPr>
          <p:nvPr>
            <p:ph type="subTitle" idx="1"/>
          </p:nvPr>
        </p:nvSpPr>
        <p:spPr>
          <a:xfrm>
            <a:off x="2573068" y="3666524"/>
            <a:ext cx="2733829" cy="639951"/>
          </a:xfrm>
          <a:prstGeom prst="rect">
            <a:avLst/>
          </a:prstGeom>
        </p:spPr>
        <p:txBody>
          <a:bodyPr lIns="91425" tIns="91425" rIns="91425" bIns="91425" anchor="ctr" anchorCtr="0">
            <a:noAutofit/>
          </a:bodyPr>
          <a:lstStyle/>
          <a:p>
            <a:pPr lvl="0" rtl="0">
              <a:spcBef>
                <a:spcPts val="0"/>
              </a:spcBef>
              <a:buNone/>
            </a:pPr>
            <a:r>
              <a:rPr lang="en" sz="14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3" name="Picture 1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002772" y="866487"/>
            <a:ext cx="2664183" cy="5243014"/>
          </a:xfrm>
          <a:prstGeom prst="rect">
            <a:avLst/>
          </a:prstGeom>
        </p:spPr>
      </p:pic>
    </p:spTree>
    <p:extLst>
      <p:ext uri="{BB962C8B-B14F-4D97-AF65-F5344CB8AC3E}">
        <p14:creationId xmlns:p14="http://schemas.microsoft.com/office/powerpoint/2010/main" val="1522052288"/>
      </p:ext>
    </p:extLst>
  </p:cSld>
  <p:clrMapOvr>
    <a:masterClrMapping/>
  </p:clrMapOvr>
  <p:transition spd="med">
    <p:pull/>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3481160" y="2603054"/>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3744912" y="775669"/>
            <a:ext cx="4702175" cy="971551"/>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3200" dirty="0">
                <a:solidFill>
                  <a:schemeClr val="bg1"/>
                </a:solidFill>
                <a:latin typeface="+mj-lt"/>
              </a:rPr>
              <a:t>YOUR WELCOME MESSAGE OR QUOTE</a:t>
            </a: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619296" y="1862938"/>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43382126"/>
      </p:ext>
    </p:extLst>
  </p:cSld>
  <p:clrMapOvr>
    <a:masterClrMapping/>
  </p:clrMapOvr>
  <p:transition spd="med">
    <p:pull/>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046514" y="3362369"/>
            <a:ext cx="7808686" cy="1020904"/>
            <a:chOff x="1551068" y="3369204"/>
            <a:chExt cx="7808686" cy="1020904"/>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556430"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8F2668"/>
                  </a:solidFill>
                  <a:latin typeface="Roboto Medium" panose="02000000000000000000" pitchFamily="2" charset="0"/>
                  <a:ea typeface="Roboto Medium" panose="02000000000000000000" pitchFamily="2" charset="0"/>
                </a:rPr>
                <a:t>BIG</a:t>
              </a:r>
              <a:r>
                <a:rPr lang="en" sz="7200" dirty="0">
                  <a:solidFill>
                    <a:schemeClr val="tx1">
                      <a:lumMod val="95000"/>
                      <a:lumOff val="5000"/>
                    </a:schemeClr>
                  </a:solidFill>
                  <a:latin typeface="Roboto Medium" panose="02000000000000000000" pitchFamily="2" charset="0"/>
                  <a:ea typeface="Roboto Medium" panose="02000000000000000000" pitchFamily="2" charset="0"/>
                </a:rPr>
                <a:t> </a:t>
              </a:r>
              <a:r>
                <a:rPr lang="en" sz="7200" b="1" dirty="0">
                  <a:solidFill>
                    <a:srgbClr val="0085CF"/>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551068" y="3369204"/>
              <a:ext cx="3400443"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11677" y="2014144"/>
            <a:ext cx="768646" cy="1253041"/>
            <a:chOff x="6730350" y="2315900"/>
            <a:chExt cx="257700" cy="420100"/>
          </a:xfrm>
          <a:solidFill>
            <a:srgbClr val="FED639"/>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493690" y="19836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tx1">
                    <a:lumMod val="50000"/>
                    <a:lumOff val="50000"/>
                  </a:schemeClr>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493690" y="3006859"/>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0" name="Picture 9"/>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4748" y="-55166"/>
            <a:ext cx="3542083" cy="6968332"/>
          </a:xfrm>
          <a:prstGeom prst="rect">
            <a:avLst/>
          </a:prstGeom>
        </p:spPr>
      </p:pic>
    </p:spTree>
    <p:extLst>
      <p:ext uri="{BB962C8B-B14F-4D97-AF65-F5344CB8AC3E}">
        <p14:creationId xmlns:p14="http://schemas.microsoft.com/office/powerpoint/2010/main" val="293455716"/>
      </p:ext>
    </p:extLst>
  </p:cSld>
  <p:clrMapOvr>
    <a:masterClrMapping/>
  </p:clrMapOvr>
  <p:transition spd="med">
    <p:pull/>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931880" y="1702867"/>
            <a:ext cx="6056920" cy="1280587"/>
          </a:xfrm>
          <a:prstGeom prst="rect">
            <a:avLst/>
          </a:prstGeom>
        </p:spPr>
        <p:txBody>
          <a:bodyPr lIns="91425" tIns="91425" rIns="91425" bIns="91425" anchor="b" anchorCtr="0">
            <a:noAutofit/>
          </a:bodyPr>
          <a:lstStyle/>
          <a:p>
            <a:pPr lvl="0" algn="ctr">
              <a:spcBef>
                <a:spcPts val="0"/>
              </a:spcBef>
              <a:buNone/>
            </a:pPr>
            <a:r>
              <a:rPr lang="en" sz="3600" dirty="0">
                <a:solidFill>
                  <a:schemeClr val="tx1">
                    <a:lumMod val="65000"/>
                    <a:lumOff val="35000"/>
                  </a:schemeClr>
                </a:solidFill>
              </a:rPr>
              <a:t>YOU CAN ALSO </a:t>
            </a:r>
            <a:r>
              <a:rPr lang="en" sz="3600" b="1" dirty="0">
                <a:solidFill>
                  <a:srgbClr val="0085CF"/>
                </a:solidFill>
              </a:rPr>
              <a:t>SPLIT</a:t>
            </a:r>
            <a:r>
              <a:rPr lang="en" sz="3600"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5793658" y="3645518"/>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8960340" y="3601976"/>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12" name="Picture 1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08334" y="1571832"/>
            <a:ext cx="4109060" cy="4060288"/>
          </a:xfrm>
          <a:prstGeom prst="rect">
            <a:avLst/>
          </a:prstGeom>
        </p:spPr>
      </p:pic>
    </p:spTree>
    <p:extLst>
      <p:ext uri="{BB962C8B-B14F-4D97-AF65-F5344CB8AC3E}">
        <p14:creationId xmlns:p14="http://schemas.microsoft.com/office/powerpoint/2010/main" val="436304619"/>
      </p:ext>
    </p:extLst>
  </p:cSld>
  <p:clrMapOvr>
    <a:masterClrMapping/>
  </p:clrMapOvr>
  <p:transition spd="med">
    <p:pull/>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743677" y="583258"/>
            <a:ext cx="6704646" cy="1303289"/>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tx1">
                    <a:lumMod val="65000"/>
                    <a:lumOff val="35000"/>
                  </a:schemeClr>
                </a:solidFill>
                <a:latin typeface="Roboto Medium" panose="02000000000000000000" pitchFamily="2" charset="0"/>
                <a:ea typeface="Roboto Medium" panose="02000000000000000000" pitchFamily="2" charset="0"/>
              </a:rPr>
              <a:t>IN THREE OR </a:t>
            </a:r>
            <a:r>
              <a:rPr lang="en" sz="4000" b="1" dirty="0">
                <a:solidFill>
                  <a:schemeClr val="tx1">
                    <a:lumMod val="65000"/>
                    <a:lumOff val="35000"/>
                  </a:schemeClr>
                </a:solidFill>
                <a:latin typeface="Roboto Medium" panose="02000000000000000000" pitchFamily="2" charset="0"/>
                <a:ea typeface="Roboto Medium" panose="02000000000000000000" pitchFamily="2" charset="0"/>
              </a:rPr>
              <a:t>FOUR</a:t>
            </a:r>
            <a:r>
              <a:rPr lang="en" sz="4000" dirty="0">
                <a:solidFill>
                  <a:schemeClr val="tx1">
                    <a:lumMod val="65000"/>
                    <a:lumOff val="35000"/>
                  </a:schemeClr>
                </a:solidFill>
                <a:latin typeface="Roboto Medium" panose="02000000000000000000" pitchFamily="2" charset="0"/>
                <a:ea typeface="Roboto Medium" panose="02000000000000000000" pitchFamily="2" charset="0"/>
              </a:rPr>
              <a:t> </a:t>
            </a:r>
            <a:r>
              <a:rPr lang="en" sz="4000" dirty="0">
                <a:solidFill>
                  <a:srgbClr val="0085CF"/>
                </a:solidFill>
                <a:latin typeface="Roboto Medium" panose="02000000000000000000" pitchFamily="2" charset="0"/>
                <a:ea typeface="Roboto Medium" panose="02000000000000000000" pitchFamily="2" charset="0"/>
              </a:rPr>
              <a:t>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523506" y="2269365"/>
            <a:ext cx="3017467" cy="1446550"/>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523506" y="4309187"/>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245016" y="2272650"/>
            <a:ext cx="3017467" cy="1446550"/>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245016" y="4312472"/>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3815542" y="1836494"/>
            <a:ext cx="421263" cy="350686"/>
            <a:chOff x="1244325" y="314425"/>
            <a:chExt cx="444525" cy="370050"/>
          </a:xfrm>
          <a:solidFill>
            <a:schemeClr val="tx1">
              <a:lumMod val="65000"/>
              <a:lumOff val="35000"/>
            </a:schemeClr>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522279" y="385553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3889874" y="387065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7522279" y="1798987"/>
            <a:ext cx="462939" cy="391175"/>
            <a:chOff x="3918650" y="293075"/>
            <a:chExt cx="488500" cy="412775"/>
          </a:xfrm>
          <a:solidFill>
            <a:schemeClr val="tx1">
              <a:lumMod val="65000"/>
              <a:lumOff val="35000"/>
            </a:schemeClr>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med">
    <p:pull/>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192000" cy="6877050"/>
          </a:xfrm>
          <a:prstGeom prst="rect">
            <a:avLst/>
          </a:prstGeom>
        </p:spPr>
      </p:pic>
      <p:sp>
        <p:nvSpPr>
          <p:cNvPr id="6" name="Round Same Side Corner Rectangle 5"/>
          <p:cNvSpPr/>
          <p:nvPr/>
        </p:nvSpPr>
        <p:spPr>
          <a:xfrm rot="5400000">
            <a:off x="9399639" y="-197875"/>
            <a:ext cx="2035277" cy="3549445"/>
          </a:xfrm>
          <a:prstGeom prst="round2SameRect">
            <a:avLst>
              <a:gd name="adj1" fmla="val 0"/>
              <a:gd name="adj2" fmla="val 11700"/>
            </a:avLst>
          </a:prstGeom>
          <a:solidFill>
            <a:srgbClr val="FED6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716295" y="8636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BIG PICTURE CREATES BIG IMPACT</a:t>
            </a:r>
            <a:r>
              <a:rPr lang="en-US" sz="2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
            </a:r>
            <a:br>
              <a:rPr lang="en-US" sz="2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br>
            <a:r>
              <a:rPr lang="en-US" sz="1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CHARTS TO EXPLAIN YOUR </a:t>
            </a:r>
            <a:r>
              <a:rPr lang="en" sz="3600" b="1"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866536211"/>
              </p:ext>
            </p:extLst>
          </p:nvPr>
        </p:nvGraphicFramePr>
        <p:xfrm>
          <a:off x="1148040" y="1515466"/>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042203402"/>
              </p:ext>
            </p:extLst>
          </p:nvPr>
        </p:nvGraphicFramePr>
        <p:xfrm>
          <a:off x="6431260" y="1967853"/>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b="1" dirty="0">
                <a:solidFill>
                  <a:srgbClr val="FFFF0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DATA</a:t>
            </a:r>
            <a:endParaRPr lang="en" sz="3600" b="1" dirty="0">
              <a:solidFill>
                <a:srgbClr val="FFFF0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4071097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S.NO</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a:t>
            </a:r>
            <a:r>
              <a:rPr lang="en" sz="3600" dirty="0">
                <a:solidFill>
                  <a:schemeClr val="tx1">
                    <a:lumMod val="85000"/>
                    <a:lumOff val="15000"/>
                  </a:schemeClr>
                </a:solidFill>
              </a:rPr>
              <a:t> </a:t>
            </a:r>
            <a:r>
              <a:rPr lang="en" sz="3600" b="1" dirty="0">
                <a:solidFill>
                  <a:srgbClr val="0085CF"/>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8000"/>
              </a:schemeClr>
            </a:gs>
            <a:gs pos="50000">
              <a:schemeClr val="bg1"/>
            </a:gs>
          </a:gsLst>
          <a:path path="circle">
            <a:fillToRect l="50000" t="50000" r="50000" b="50000"/>
          </a:path>
        </a:gradFill>
        <a:effectLst/>
      </p:bgPr>
    </p:bg>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247486930"/>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675060" y="2105045"/>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65B94"/>
                </a:solidFill>
                <a:sym typeface="Muli"/>
              </a:rPr>
              <a:t>	</a:t>
            </a:r>
            <a:r>
              <a:rPr lang="en-US" b="1" dirty="0">
                <a:solidFill>
                  <a:srgbClr val="F65B94"/>
                </a:solidFill>
                <a:effectLst>
                  <a:outerShdw blurRad="38100" dist="38100" dir="2700000" algn="tl">
                    <a:srgbClr val="000000">
                      <a:alpha val="43137"/>
                    </a:srgbClr>
                  </a:outerShdw>
                </a:effectLst>
                <a:sym typeface="Muli"/>
              </a:rPr>
              <a:t>ANDROID</a:t>
            </a:r>
            <a:r>
              <a:rPr lang="en-US" dirty="0">
                <a:solidFill>
                  <a:srgbClr val="F65B94"/>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358544" y="288566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65B9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358543" y="384526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65B9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863366" y="2759098"/>
            <a:ext cx="3775111" cy="830997"/>
          </a:xfrm>
          <a:prstGeom prst="rect">
            <a:avLst/>
          </a:prstGeom>
        </p:spPr>
        <p:txBody>
          <a:bodyPr wrap="square">
            <a:spAutoFit/>
          </a:bodyPr>
          <a:lstStyle/>
          <a:p>
            <a:pPr algn="just">
              <a:spcBef>
                <a:spcPts val="0"/>
              </a:spcBef>
              <a:buNone/>
            </a:pPr>
            <a:r>
              <a:rPr lang="en-US" sz="1200" dirty="0">
                <a:solidFill>
                  <a:schemeClr val="tx1">
                    <a:lumMod val="65000"/>
                    <a:lumOff val="35000"/>
                  </a:schemeClr>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863366" y="3718697"/>
            <a:ext cx="3775111" cy="830997"/>
          </a:xfrm>
          <a:prstGeom prst="rect">
            <a:avLst/>
          </a:prstGeom>
        </p:spPr>
        <p:txBody>
          <a:bodyPr wrap="square">
            <a:spAutoFit/>
          </a:bodyPr>
          <a:lstStyle/>
          <a:p>
            <a:pPr algn="just"/>
            <a:r>
              <a:rPr lang="en-US" sz="1200" dirty="0">
                <a:solidFill>
                  <a:schemeClr val="tx1">
                    <a:lumMod val="65000"/>
                    <a:lumOff val="3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516738" y="994244"/>
            <a:ext cx="2605518" cy="5448905"/>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701694" y="1352085"/>
            <a:ext cx="2271687" cy="4752028"/>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440258" y="1244853"/>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2339115" y="1143082"/>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6629129" y="278770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ED6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629203" y="375195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ED6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7162353" y="2068768"/>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FED639"/>
                </a:solidFill>
                <a:latin typeface="Roboto Medium" panose="02000000000000000000" pitchFamily="2" charset="0"/>
                <a:ea typeface="Roboto Medium" panose="02000000000000000000" pitchFamily="2" charset="0"/>
                <a:cs typeface="Muli"/>
                <a:sym typeface="Muli"/>
              </a:rPr>
              <a:t>iPhone</a:t>
            </a:r>
            <a:r>
              <a:rPr lang="en-US" sz="3000" dirty="0">
                <a:solidFill>
                  <a:srgbClr val="FED639"/>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7162353" y="2650339"/>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162353" y="3609938"/>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65B94"/>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65B94"/>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65B94"/>
              </a:solidFill>
              <a:ea typeface="Muli"/>
              <a:cs typeface="Muli"/>
              <a:sym typeface="Muli"/>
            </a:endParaRPr>
          </a:p>
          <a:p>
            <a:pPr algn="just">
              <a:spcBef>
                <a:spcPts val="0"/>
              </a:spcBef>
              <a:buFont typeface="Arial" panose="020B0604020202020204" pitchFamily="34" charset="0"/>
              <a:buNone/>
            </a:pPr>
            <a:r>
              <a:rPr lang="en-US" sz="3000" dirty="0">
                <a:solidFill>
                  <a:srgbClr val="F65B94"/>
                </a:solidFill>
                <a:ea typeface="Muli"/>
                <a:cs typeface="Muli"/>
                <a:sym typeface="Muli"/>
              </a:rPr>
              <a:t>    </a:t>
            </a:r>
          </a:p>
          <a:p>
            <a:pPr>
              <a:spcBef>
                <a:spcPts val="0"/>
              </a:spcBef>
              <a:buFont typeface="Arial" panose="020B0604020202020204" pitchFamily="34" charset="0"/>
              <a:buNone/>
            </a:pPr>
            <a:endParaRPr lang="en-US" sz="3000" dirty="0">
              <a:solidFill>
                <a:srgbClr val="F65B94"/>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65B94"/>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65B94"/>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152734" y="1645817"/>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468089" y="1492105"/>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FED639"/>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FED639"/>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ED6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ED6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8173" y="1623248"/>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807353" y="1259792"/>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4138</TotalTime>
  <Words>1077</Words>
  <Application>Microsoft Office PowerPoint</Application>
  <PresentationFormat>Widescreen</PresentationFormat>
  <Paragraphs>128</Paragraphs>
  <Slides>18</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18</vt:i4>
      </vt:variant>
    </vt:vector>
  </HeadingPairs>
  <TitlesOfParts>
    <vt:vector size="28"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242</cp:revision>
  <dcterms:created xsi:type="dcterms:W3CDTF">2017-08-02T20:41:11Z</dcterms:created>
  <dcterms:modified xsi:type="dcterms:W3CDTF">2018-09-22T07:47:24Z</dcterms:modified>
</cp:coreProperties>
</file>