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5388" autoAdjust="0"/>
    <p:restoredTop sz="93598" autoAdjust="0"/>
  </p:normalViewPr>
  <p:slideViewPr>
    <p:cSldViewPr snapToGrid="0">
      <p:cViewPr>
        <p:scale>
          <a:sx n="111" d="100"/>
          <a:sy n="111" d="100"/>
        </p:scale>
        <p:origin x="105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1/24/2025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1" name="Rectangle">
            <a:extLst>
              <a:ext uri="{FF2B5EF4-FFF2-40B4-BE49-F238E27FC236}">
                <a16:creationId xmlns:a16="http://schemas.microsoft.com/office/drawing/2014/main" id="{4461722D-2738-E8AA-FE97-3F03AACB8C50}"/>
              </a:ext>
            </a:extLst>
          </p:cNvPr>
          <p:cNvSpPr/>
          <p:nvPr/>
        </p:nvSpPr>
        <p:spPr>
          <a:xfrm>
            <a:off x="0" y="4102051"/>
            <a:ext cx="12191999" cy="2755949"/>
          </a:xfrm>
          <a:prstGeom prst="rect">
            <a:avLst/>
          </a:pr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Shape">
            <a:extLst>
              <a:ext uri="{FF2B5EF4-FFF2-40B4-BE49-F238E27FC236}">
                <a16:creationId xmlns:a16="http://schemas.microsoft.com/office/drawing/2014/main" id="{54C77B5A-68D1-6736-E98D-7A957CABB2DA}"/>
              </a:ext>
            </a:extLst>
          </p:cNvPr>
          <p:cNvSpPr/>
          <p:nvPr/>
        </p:nvSpPr>
        <p:spPr>
          <a:xfrm>
            <a:off x="589813" y="3188792"/>
            <a:ext cx="3223041" cy="1836030"/>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15397" y="21600"/>
                  <a:pt x="19413" y="17269"/>
                  <a:pt x="21600" y="10800"/>
                </a:cubicBezTo>
                <a:cubicBezTo>
                  <a:pt x="19413" y="4331"/>
                  <a:pt x="15390" y="0"/>
                  <a:pt x="10800" y="0"/>
                </a:cubicBezTo>
                <a:cubicBezTo>
                  <a:pt x="6210" y="0"/>
                  <a:pt x="2187" y="4331"/>
                  <a:pt x="0" y="10800"/>
                </a:cubicBezTo>
                <a:cubicBezTo>
                  <a:pt x="2187" y="17269"/>
                  <a:pt x="6203" y="21600"/>
                  <a:pt x="10800"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FA7DD5C3-A45D-17B1-907B-1103DDAF70D2}"/>
              </a:ext>
            </a:extLst>
          </p:cNvPr>
          <p:cNvSpPr/>
          <p:nvPr/>
        </p:nvSpPr>
        <p:spPr>
          <a:xfrm>
            <a:off x="3719625" y="4092537"/>
            <a:ext cx="1610691" cy="1870319"/>
          </a:xfrm>
          <a:custGeom>
            <a:avLst/>
            <a:gdLst/>
            <a:ahLst/>
            <a:cxnLst>
              <a:cxn ang="0">
                <a:pos x="wd2" y="hd2"/>
              </a:cxn>
              <a:cxn ang="5400000">
                <a:pos x="wd2" y="hd2"/>
              </a:cxn>
              <a:cxn ang="10800000">
                <a:pos x="wd2" y="hd2"/>
              </a:cxn>
              <a:cxn ang="16200000">
                <a:pos x="wd2" y="hd2"/>
              </a:cxn>
            </a:cxnLst>
            <a:rect l="0" t="0" r="r" b="b"/>
            <a:pathLst>
              <a:path w="19779" h="20625" extrusionOk="0">
                <a:moveTo>
                  <a:pt x="16368" y="5869"/>
                </a:moveTo>
                <a:cubicBezTo>
                  <a:pt x="12676" y="1526"/>
                  <a:pt x="6847" y="-488"/>
                  <a:pt x="1204" y="99"/>
                </a:cubicBezTo>
                <a:cubicBezTo>
                  <a:pt x="-910" y="4831"/>
                  <a:pt x="-279" y="10412"/>
                  <a:pt x="3412" y="14755"/>
                </a:cubicBezTo>
                <a:cubicBezTo>
                  <a:pt x="7104" y="19098"/>
                  <a:pt x="12933" y="21112"/>
                  <a:pt x="18576" y="20525"/>
                </a:cubicBezTo>
                <a:cubicBezTo>
                  <a:pt x="20690" y="15793"/>
                  <a:pt x="20059" y="10212"/>
                  <a:pt x="16368" y="5869"/>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CF0FC2E7-064E-2099-35AA-BC0C90EBA341}"/>
              </a:ext>
            </a:extLst>
          </p:cNvPr>
          <p:cNvSpPr/>
          <p:nvPr/>
        </p:nvSpPr>
        <p:spPr>
          <a:xfrm>
            <a:off x="2930038" y="4102051"/>
            <a:ext cx="1498837" cy="2603740"/>
          </a:xfrm>
          <a:custGeom>
            <a:avLst/>
            <a:gdLst/>
            <a:ahLst/>
            <a:cxnLst>
              <a:cxn ang="0">
                <a:pos x="wd2" y="hd2"/>
              </a:cxn>
              <a:cxn ang="5400000">
                <a:pos x="wd2" y="hd2"/>
              </a:cxn>
              <a:cxn ang="10800000">
                <a:pos x="wd2" y="hd2"/>
              </a:cxn>
              <a:cxn ang="16200000">
                <a:pos x="wd2" y="hd2"/>
              </a:cxn>
            </a:cxnLst>
            <a:rect l="0" t="0" r="r" b="b"/>
            <a:pathLst>
              <a:path w="20293" h="21600" extrusionOk="0">
                <a:moveTo>
                  <a:pt x="20187" y="11427"/>
                </a:moveTo>
                <a:cubicBezTo>
                  <a:pt x="20947" y="6834"/>
                  <a:pt x="17585" y="2565"/>
                  <a:pt x="11944" y="0"/>
                </a:cubicBezTo>
                <a:cubicBezTo>
                  <a:pt x="5568" y="1815"/>
                  <a:pt x="880" y="5580"/>
                  <a:pt x="107" y="10173"/>
                </a:cubicBezTo>
                <a:cubicBezTo>
                  <a:pt x="-653" y="14766"/>
                  <a:pt x="2709" y="19035"/>
                  <a:pt x="8350" y="21600"/>
                </a:cubicBezTo>
                <a:cubicBezTo>
                  <a:pt x="14726" y="19785"/>
                  <a:pt x="19414" y="16020"/>
                  <a:pt x="20187" y="11427"/>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B57EE76A-2F70-51A6-E26C-BC2AE84D5E10}"/>
              </a:ext>
            </a:extLst>
          </p:cNvPr>
          <p:cNvSpPr/>
          <p:nvPr/>
        </p:nvSpPr>
        <p:spPr>
          <a:xfrm>
            <a:off x="1398427" y="1276658"/>
            <a:ext cx="2543789" cy="2852267"/>
          </a:xfrm>
          <a:custGeom>
            <a:avLst/>
            <a:gdLst/>
            <a:ahLst/>
            <a:cxnLst>
              <a:cxn ang="0">
                <a:pos x="wd2" y="hd2"/>
              </a:cxn>
              <a:cxn ang="5400000">
                <a:pos x="wd2" y="hd2"/>
              </a:cxn>
              <a:cxn ang="10800000">
                <a:pos x="wd2" y="hd2"/>
              </a:cxn>
              <a:cxn ang="16200000">
                <a:pos x="wd2" y="hd2"/>
              </a:cxn>
            </a:cxnLst>
            <a:rect l="0" t="0" r="r" b="b"/>
            <a:pathLst>
              <a:path w="19767" h="20417" extrusionOk="0">
                <a:moveTo>
                  <a:pt x="3674" y="14874"/>
                </a:moveTo>
                <a:cubicBezTo>
                  <a:pt x="7451" y="19143"/>
                  <a:pt x="13254" y="21009"/>
                  <a:pt x="18768" y="20253"/>
                </a:cubicBezTo>
                <a:cubicBezTo>
                  <a:pt x="20683" y="15425"/>
                  <a:pt x="19870" y="9821"/>
                  <a:pt x="16092" y="5544"/>
                </a:cubicBezTo>
                <a:cubicBezTo>
                  <a:pt x="12315" y="1268"/>
                  <a:pt x="6512" y="-591"/>
                  <a:pt x="998" y="165"/>
                </a:cubicBezTo>
                <a:cubicBezTo>
                  <a:pt x="-917" y="4993"/>
                  <a:pt x="-104" y="10604"/>
                  <a:pt x="3674" y="14874"/>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Title 1">
            <a:extLst>
              <a:ext uri="{FF2B5EF4-FFF2-40B4-BE49-F238E27FC236}">
                <a16:creationId xmlns:a16="http://schemas.microsoft.com/office/drawing/2014/main" id="{A2A6FDFB-46FD-4D32-A054-BC9C55F6A02B}"/>
              </a:ext>
            </a:extLst>
          </p:cNvPr>
          <p:cNvSpPr>
            <a:spLocks noGrp="1"/>
          </p:cNvSpPr>
          <p:nvPr userDrawn="1">
            <p:ph type="ctrTitle"/>
          </p:nvPr>
        </p:nvSpPr>
        <p:spPr>
          <a:xfrm>
            <a:off x="5486399" y="1577926"/>
            <a:ext cx="5667153" cy="2387600"/>
          </a:xfrm>
        </p:spPr>
        <p:txBody>
          <a:bodyPr anchor="b"/>
          <a:lstStyle>
            <a:lvl1pPr algn="r">
              <a:defRPr sz="6000">
                <a:solidFill>
                  <a:schemeClr val="tx2"/>
                </a:solidFill>
              </a:defRPr>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userDrawn="1">
            <p:ph type="subTitle" idx="1"/>
          </p:nvPr>
        </p:nvSpPr>
        <p:spPr>
          <a:xfrm>
            <a:off x="5486399" y="4243959"/>
            <a:ext cx="5667153" cy="1655762"/>
          </a:xfrm>
        </p:spPr>
        <p:txBody>
          <a:bodyPr/>
          <a:lstStyle>
            <a:lvl1pPr marL="0" indent="0" algn="r">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userDrawn="1">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27" name="Freeform 25">
            <a:extLst>
              <a:ext uri="{FF2B5EF4-FFF2-40B4-BE49-F238E27FC236}">
                <a16:creationId xmlns:a16="http://schemas.microsoft.com/office/drawing/2014/main" id="{E385EE3D-CA1E-2A9B-731B-3AC5B7769E89}"/>
              </a:ext>
            </a:extLst>
          </p:cNvPr>
          <p:cNvSpPr>
            <a:spLocks noGrp="1"/>
          </p:cNvSpPr>
          <p:nvPr>
            <p:ph type="pic" sz="quarter" idx="13"/>
          </p:nvPr>
        </p:nvSpPr>
        <p:spPr>
          <a:xfrm>
            <a:off x="2696615" y="137469"/>
            <a:ext cx="2262218" cy="3955106"/>
          </a:xfrm>
          <a:custGeom>
            <a:avLst/>
            <a:gdLst>
              <a:gd name="connsiteX0" fmla="*/ 1131109 w 2262218"/>
              <a:gd name="connsiteY0" fmla="*/ 0 h 3955106"/>
              <a:gd name="connsiteX1" fmla="*/ 2262218 w 2262218"/>
              <a:gd name="connsiteY1" fmla="*/ 1986336 h 3955106"/>
              <a:gd name="connsiteX2" fmla="*/ 1374172 w 2262218"/>
              <a:gd name="connsiteY2" fmla="*/ 3806431 h 3955106"/>
              <a:gd name="connsiteX3" fmla="*/ 1156791 w 2262218"/>
              <a:gd name="connsiteY3" fmla="*/ 3955106 h 3955106"/>
              <a:gd name="connsiteX4" fmla="*/ 1105427 w 2262218"/>
              <a:gd name="connsiteY4" fmla="*/ 3955106 h 3955106"/>
              <a:gd name="connsiteX5" fmla="*/ 888046 w 2262218"/>
              <a:gd name="connsiteY5" fmla="*/ 3806431 h 3955106"/>
              <a:gd name="connsiteX6" fmla="*/ 0 w 2262218"/>
              <a:gd name="connsiteY6" fmla="*/ 1986336 h 3955106"/>
              <a:gd name="connsiteX7" fmla="*/ 1131109 w 2262218"/>
              <a:gd name="connsiteY7" fmla="*/ 0 h 395510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262218" h="3955106">
                <a:moveTo>
                  <a:pt x="1131109" y="0"/>
                </a:moveTo>
                <a:cubicBezTo>
                  <a:pt x="1808413" y="402417"/>
                  <a:pt x="2262218" y="1141591"/>
                  <a:pt x="2262218" y="1986336"/>
                </a:cubicBezTo>
                <a:cubicBezTo>
                  <a:pt x="2262218" y="2725487"/>
                  <a:pt x="1914774" y="3383811"/>
                  <a:pt x="1374172" y="3806431"/>
                </a:cubicBezTo>
                <a:lnTo>
                  <a:pt x="1156791" y="3955106"/>
                </a:lnTo>
                <a:lnTo>
                  <a:pt x="1105427" y="3955106"/>
                </a:lnTo>
                <a:lnTo>
                  <a:pt x="888046" y="3806431"/>
                </a:lnTo>
                <a:cubicBezTo>
                  <a:pt x="347445" y="3383811"/>
                  <a:pt x="0" y="2725487"/>
                  <a:pt x="0" y="1986336"/>
                </a:cubicBezTo>
                <a:cubicBezTo>
                  <a:pt x="0" y="1140672"/>
                  <a:pt x="453805" y="401497"/>
                  <a:pt x="1131109" y="0"/>
                </a:cubicBezTo>
                <a:close/>
              </a:path>
            </a:pathLst>
          </a:custGeom>
          <a:noFill/>
        </p:spPr>
        <p:txBody>
          <a:bodyPr wrap="square" anchor="ctr">
            <a:noAutofit/>
          </a:bodyPr>
          <a:lstStyle>
            <a:lvl1pPr marL="0" indent="0" algn="ctr">
              <a:buNone/>
              <a:defRPr sz="2000"/>
            </a:lvl1pPr>
          </a:lstStyle>
          <a:p>
            <a:r>
              <a:rPr lang="es-ES"/>
              <a:t>Haga clic en el icono para agregar una imagen</a:t>
            </a:r>
            <a:endParaRPr lang="en-US"/>
          </a:p>
        </p:txBody>
      </p:sp>
      <p:sp>
        <p:nvSpPr>
          <p:cNvPr id="28" name="Freeform 18">
            <a:extLst>
              <a:ext uri="{FF2B5EF4-FFF2-40B4-BE49-F238E27FC236}">
                <a16:creationId xmlns:a16="http://schemas.microsoft.com/office/drawing/2014/main" id="{D5262A46-6F22-FE4A-F177-A6D944A53729}"/>
              </a:ext>
            </a:extLst>
          </p:cNvPr>
          <p:cNvSpPr>
            <a:spLocks noGrp="1"/>
          </p:cNvSpPr>
          <p:nvPr>
            <p:ph type="pic" sz="quarter" idx="14"/>
          </p:nvPr>
        </p:nvSpPr>
        <p:spPr>
          <a:xfrm>
            <a:off x="1745295" y="4056884"/>
            <a:ext cx="2133824" cy="2134788"/>
          </a:xfrm>
          <a:custGeom>
            <a:avLst/>
            <a:gdLst>
              <a:gd name="connsiteX0" fmla="*/ 1661431 w 2133824"/>
              <a:gd name="connsiteY0" fmla="*/ 16 h 2134788"/>
              <a:gd name="connsiteX1" fmla="*/ 2082465 w 2133824"/>
              <a:gd name="connsiteY1" fmla="*/ 51914 h 2134788"/>
              <a:gd name="connsiteX2" fmla="*/ 1644814 w 2133824"/>
              <a:gd name="connsiteY2" fmla="*/ 1645417 h 2134788"/>
              <a:gd name="connsiteX3" fmla="*/ 51360 w 2133824"/>
              <a:gd name="connsiteY3" fmla="*/ 2083007 h 2134788"/>
              <a:gd name="connsiteX4" fmla="*/ 489012 w 2133824"/>
              <a:gd name="connsiteY4" fmla="*/ 489504 h 2134788"/>
              <a:gd name="connsiteX5" fmla="*/ 1661431 w 2133824"/>
              <a:gd name="connsiteY5" fmla="*/ 16 h 21347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133824" h="2134788">
                <a:moveTo>
                  <a:pt x="1661431" y="16"/>
                </a:moveTo>
                <a:cubicBezTo>
                  <a:pt x="1802942" y="-589"/>
                  <a:pt x="1944516" y="16716"/>
                  <a:pt x="2082465" y="51914"/>
                </a:cubicBezTo>
                <a:cubicBezTo>
                  <a:pt x="2222287" y="603639"/>
                  <a:pt x="2076688" y="1213502"/>
                  <a:pt x="1644814" y="1645417"/>
                </a:cubicBezTo>
                <a:cubicBezTo>
                  <a:pt x="1212939" y="2077332"/>
                  <a:pt x="603158" y="2223802"/>
                  <a:pt x="51360" y="2083007"/>
                </a:cubicBezTo>
                <a:cubicBezTo>
                  <a:pt x="-88462" y="1531175"/>
                  <a:pt x="57137" y="922383"/>
                  <a:pt x="489012" y="489504"/>
                </a:cubicBezTo>
                <a:cubicBezTo>
                  <a:pt x="812918" y="164845"/>
                  <a:pt x="1236896" y="1833"/>
                  <a:pt x="1661431" y="16"/>
                </a:cubicBezTo>
                <a:close/>
              </a:path>
            </a:pathLst>
          </a:custGeom>
          <a:noFill/>
        </p:spPr>
        <p:txBody>
          <a:bodyPr wrap="square" anchor="ctr">
            <a:noAutofit/>
          </a:bodyPr>
          <a:lstStyle>
            <a:lvl1pPr marL="0" indent="0" algn="ctr">
              <a:buNone/>
              <a:defRPr sz="2000"/>
            </a:lvl1pPr>
          </a:lstStyle>
          <a:p>
            <a:r>
              <a:rPr lang="es-ES"/>
              <a:t>Haga clic en el icono para agregar una imagen</a:t>
            </a:r>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grpSp>
        <p:nvGrpSpPr>
          <p:cNvPr id="10" name="Group 9">
            <a:extLst>
              <a:ext uri="{FF2B5EF4-FFF2-40B4-BE49-F238E27FC236}">
                <a16:creationId xmlns:a16="http://schemas.microsoft.com/office/drawing/2014/main" id="{DAE7153C-9AD0-90AE-9928-7C20B46477DA}"/>
              </a:ext>
            </a:extLst>
          </p:cNvPr>
          <p:cNvGrpSpPr/>
          <p:nvPr userDrawn="1"/>
        </p:nvGrpSpPr>
        <p:grpSpPr>
          <a:xfrm>
            <a:off x="0" y="2944"/>
            <a:ext cx="12192000" cy="6718531"/>
            <a:chOff x="11526208" y="156794199"/>
            <a:chExt cx="16238532" cy="8948416"/>
          </a:xfrm>
        </p:grpSpPr>
        <p:sp>
          <p:nvSpPr>
            <p:cNvPr id="11" name="Rectangle">
              <a:extLst>
                <a:ext uri="{FF2B5EF4-FFF2-40B4-BE49-F238E27FC236}">
                  <a16:creationId xmlns:a16="http://schemas.microsoft.com/office/drawing/2014/main" id="{894F38A4-75E9-459E-8335-7A8004263ABC}"/>
                </a:ext>
              </a:extLst>
            </p:cNvPr>
            <p:cNvSpPr/>
            <p:nvPr/>
          </p:nvSpPr>
          <p:spPr>
            <a:xfrm>
              <a:off x="11526208" y="156794200"/>
              <a:ext cx="16202976" cy="1969765"/>
            </a:xfrm>
            <a:prstGeom prst="rect">
              <a:avLst/>
            </a:pr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AE27BB9F-E09D-9C7F-C46B-3ACEF969E5DD}"/>
                </a:ext>
              </a:extLst>
            </p:cNvPr>
            <p:cNvSpPr/>
            <p:nvPr/>
          </p:nvSpPr>
          <p:spPr>
            <a:xfrm>
              <a:off x="25120599" y="156794199"/>
              <a:ext cx="2636521" cy="1992143"/>
            </a:xfrm>
            <a:custGeom>
              <a:avLst/>
              <a:gdLst/>
              <a:ahLst/>
              <a:cxnLst>
                <a:cxn ang="0">
                  <a:pos x="wd2" y="hd2"/>
                </a:cxn>
                <a:cxn ang="5400000">
                  <a:pos x="wd2" y="hd2"/>
                </a:cxn>
                <a:cxn ang="10800000">
                  <a:pos x="wd2" y="hd2"/>
                </a:cxn>
                <a:cxn ang="16200000">
                  <a:pos x="wd2" y="hd2"/>
                </a:cxn>
              </a:cxnLst>
              <a:rect l="0" t="0" r="r" b="b"/>
              <a:pathLst>
                <a:path w="21600" h="20787" extrusionOk="0">
                  <a:moveTo>
                    <a:pt x="21600" y="2266"/>
                  </a:moveTo>
                  <a:cubicBezTo>
                    <a:pt x="21361" y="1497"/>
                    <a:pt x="21101" y="742"/>
                    <a:pt x="20799" y="0"/>
                  </a:cubicBezTo>
                  <a:lnTo>
                    <a:pt x="0" y="0"/>
                  </a:lnTo>
                  <a:cubicBezTo>
                    <a:pt x="499" y="3883"/>
                    <a:pt x="1738" y="7673"/>
                    <a:pt x="3746" y="11025"/>
                  </a:cubicBezTo>
                  <a:cubicBezTo>
                    <a:pt x="8084" y="18247"/>
                    <a:pt x="14920" y="21600"/>
                    <a:pt x="21527" y="20619"/>
                  </a:cubicBezTo>
                  <a:cubicBezTo>
                    <a:pt x="21548" y="20540"/>
                    <a:pt x="21569" y="20460"/>
                    <a:pt x="21600" y="20381"/>
                  </a:cubicBezTo>
                  <a:lnTo>
                    <a:pt x="21600" y="2266"/>
                  </a:ln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2DE55FF8-6623-7FBB-61D0-3FBF3DE069EC}"/>
                </a:ext>
              </a:extLst>
            </p:cNvPr>
            <p:cNvSpPr/>
            <p:nvPr/>
          </p:nvSpPr>
          <p:spPr>
            <a:xfrm>
              <a:off x="26682700" y="156794199"/>
              <a:ext cx="1074422" cy="1967236"/>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21600" y="0"/>
                  </a:lnTo>
                  <a:lnTo>
                    <a:pt x="0" y="0"/>
                  </a:lnTo>
                  <a:cubicBezTo>
                    <a:pt x="1072" y="8729"/>
                    <a:pt x="9217" y="16566"/>
                    <a:pt x="21600" y="21600"/>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dirty="0"/>
            </a:p>
          </p:txBody>
        </p:sp>
        <p:sp>
          <p:nvSpPr>
            <p:cNvPr id="15" name="Shape">
              <a:extLst>
                <a:ext uri="{FF2B5EF4-FFF2-40B4-BE49-F238E27FC236}">
                  <a16:creationId xmlns:a16="http://schemas.microsoft.com/office/drawing/2014/main" id="{7DAB19D4-F1B4-F195-9A6F-9A446E27D546}"/>
                </a:ext>
              </a:extLst>
            </p:cNvPr>
            <p:cNvSpPr/>
            <p:nvPr/>
          </p:nvSpPr>
          <p:spPr>
            <a:xfrm>
              <a:off x="25781000" y="158762700"/>
              <a:ext cx="1983740" cy="6979915"/>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8657" y="2193"/>
                    <a:pt x="0" y="6210"/>
                    <a:pt x="0" y="10800"/>
                  </a:cubicBezTo>
                  <a:cubicBezTo>
                    <a:pt x="0" y="15390"/>
                    <a:pt x="8670" y="19407"/>
                    <a:pt x="21600" y="21600"/>
                  </a:cubicBezTo>
                  <a:lnTo>
                    <a:pt x="21600" y="0"/>
                  </a:ln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9362840" cy="109898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9362840" cy="4351338"/>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grpSp>
        <p:nvGrpSpPr>
          <p:cNvPr id="10" name="Group 9">
            <a:extLst>
              <a:ext uri="{FF2B5EF4-FFF2-40B4-BE49-F238E27FC236}">
                <a16:creationId xmlns:a16="http://schemas.microsoft.com/office/drawing/2014/main" id="{95E46148-4DC3-A4A1-65FD-1B4568046822}"/>
              </a:ext>
            </a:extLst>
          </p:cNvPr>
          <p:cNvGrpSpPr/>
          <p:nvPr userDrawn="1"/>
        </p:nvGrpSpPr>
        <p:grpSpPr>
          <a:xfrm>
            <a:off x="0" y="4086101"/>
            <a:ext cx="12192000" cy="2777616"/>
            <a:chOff x="28638500" y="162255199"/>
            <a:chExt cx="16238532" cy="3699509"/>
          </a:xfrm>
        </p:grpSpPr>
        <p:sp>
          <p:nvSpPr>
            <p:cNvPr id="11" name="Rectangle">
              <a:extLst>
                <a:ext uri="{FF2B5EF4-FFF2-40B4-BE49-F238E27FC236}">
                  <a16:creationId xmlns:a16="http://schemas.microsoft.com/office/drawing/2014/main" id="{0146F6F1-FC18-261F-74C0-6A0807CD0975}"/>
                </a:ext>
              </a:extLst>
            </p:cNvPr>
            <p:cNvSpPr/>
            <p:nvPr/>
          </p:nvSpPr>
          <p:spPr>
            <a:xfrm>
              <a:off x="28638500" y="164439600"/>
              <a:ext cx="16238532" cy="1515108"/>
            </a:xfrm>
            <a:prstGeom prst="rect">
              <a:avLst/>
            </a:pr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dirty="0"/>
            </a:p>
          </p:txBody>
        </p:sp>
        <p:sp>
          <p:nvSpPr>
            <p:cNvPr id="13" name="Shape">
              <a:extLst>
                <a:ext uri="{FF2B5EF4-FFF2-40B4-BE49-F238E27FC236}">
                  <a16:creationId xmlns:a16="http://schemas.microsoft.com/office/drawing/2014/main" id="{861F8110-037A-B897-D5E8-501E8BFE5628}"/>
                </a:ext>
              </a:extLst>
            </p:cNvPr>
            <p:cNvSpPr/>
            <p:nvPr/>
          </p:nvSpPr>
          <p:spPr>
            <a:xfrm>
              <a:off x="28955999" y="163931599"/>
              <a:ext cx="1772923" cy="1008387"/>
            </a:xfrm>
            <a:custGeom>
              <a:avLst/>
              <a:gdLst/>
              <a:ahLst/>
              <a:cxnLst>
                <a:cxn ang="0">
                  <a:pos x="wd2" y="hd2"/>
                </a:cxn>
                <a:cxn ang="5400000">
                  <a:pos x="wd2" y="hd2"/>
                </a:cxn>
                <a:cxn ang="10800000">
                  <a:pos x="wd2" y="hd2"/>
                </a:cxn>
                <a:cxn ang="16200000">
                  <a:pos x="wd2" y="hd2"/>
                </a:cxn>
              </a:cxnLst>
              <a:rect l="0" t="0" r="r" b="b"/>
              <a:pathLst>
                <a:path w="21600" h="21600" extrusionOk="0">
                  <a:moveTo>
                    <a:pt x="10800" y="21600"/>
                  </a:moveTo>
                  <a:cubicBezTo>
                    <a:pt x="15395" y="21600"/>
                    <a:pt x="19403" y="17274"/>
                    <a:pt x="21600" y="10800"/>
                  </a:cubicBezTo>
                  <a:cubicBezTo>
                    <a:pt x="19418" y="4326"/>
                    <a:pt x="15395" y="0"/>
                    <a:pt x="10800" y="0"/>
                  </a:cubicBezTo>
                  <a:cubicBezTo>
                    <a:pt x="6205" y="0"/>
                    <a:pt x="2197" y="4326"/>
                    <a:pt x="0" y="10800"/>
                  </a:cubicBezTo>
                  <a:cubicBezTo>
                    <a:pt x="2197" y="17247"/>
                    <a:pt x="6205" y="21600"/>
                    <a:pt x="10800"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3499873B-4D07-1BDB-88AF-CD92785CF255}"/>
                </a:ext>
              </a:extLst>
            </p:cNvPr>
            <p:cNvSpPr/>
            <p:nvPr/>
          </p:nvSpPr>
          <p:spPr>
            <a:xfrm>
              <a:off x="30683200" y="164426900"/>
              <a:ext cx="884777" cy="1027875"/>
            </a:xfrm>
            <a:custGeom>
              <a:avLst/>
              <a:gdLst/>
              <a:ahLst/>
              <a:cxnLst>
                <a:cxn ang="0">
                  <a:pos x="wd2" y="hd2"/>
                </a:cxn>
                <a:cxn ang="5400000">
                  <a:pos x="wd2" y="hd2"/>
                </a:cxn>
                <a:cxn ang="10800000">
                  <a:pos x="wd2" y="hd2"/>
                </a:cxn>
                <a:cxn ang="16200000">
                  <a:pos x="wd2" y="hd2"/>
                </a:cxn>
              </a:cxnLst>
              <a:rect l="0" t="0" r="r" b="b"/>
              <a:pathLst>
                <a:path w="19774" h="20591" extrusionOk="0">
                  <a:moveTo>
                    <a:pt x="16365" y="5856"/>
                  </a:moveTo>
                  <a:cubicBezTo>
                    <a:pt x="12675" y="1531"/>
                    <a:pt x="6828" y="-504"/>
                    <a:pt x="1208" y="107"/>
                  </a:cubicBezTo>
                  <a:cubicBezTo>
                    <a:pt x="-921" y="4839"/>
                    <a:pt x="-268" y="10411"/>
                    <a:pt x="3422" y="14736"/>
                  </a:cubicBezTo>
                  <a:cubicBezTo>
                    <a:pt x="7112" y="19061"/>
                    <a:pt x="12959" y="21096"/>
                    <a:pt x="18579" y="20485"/>
                  </a:cubicBezTo>
                  <a:cubicBezTo>
                    <a:pt x="20679" y="15779"/>
                    <a:pt x="20055" y="10207"/>
                    <a:pt x="16365" y="5856"/>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2A047A30-FA82-8A09-6284-FCA80B24324E}"/>
                </a:ext>
              </a:extLst>
            </p:cNvPr>
            <p:cNvSpPr/>
            <p:nvPr/>
          </p:nvSpPr>
          <p:spPr>
            <a:xfrm>
              <a:off x="30251399" y="164439599"/>
              <a:ext cx="823831" cy="1431281"/>
            </a:xfrm>
            <a:custGeom>
              <a:avLst/>
              <a:gdLst/>
              <a:ahLst/>
              <a:cxnLst>
                <a:cxn ang="0">
                  <a:pos x="wd2" y="hd2"/>
                </a:cxn>
                <a:cxn ang="5400000">
                  <a:pos x="wd2" y="hd2"/>
                </a:cxn>
                <a:cxn ang="10800000">
                  <a:pos x="wd2" y="hd2"/>
                </a:cxn>
                <a:cxn ang="16200000">
                  <a:pos x="wd2" y="hd2"/>
                </a:cxn>
              </a:cxnLst>
              <a:rect l="0" t="0" r="r" b="b"/>
              <a:pathLst>
                <a:path w="20307" h="21600" extrusionOk="0">
                  <a:moveTo>
                    <a:pt x="20202" y="11423"/>
                  </a:moveTo>
                  <a:cubicBezTo>
                    <a:pt x="20953" y="6823"/>
                    <a:pt x="17603" y="2568"/>
                    <a:pt x="11937" y="0"/>
                  </a:cubicBezTo>
                  <a:cubicBezTo>
                    <a:pt x="5551" y="1821"/>
                    <a:pt x="856" y="5577"/>
                    <a:pt x="104" y="10177"/>
                  </a:cubicBezTo>
                  <a:cubicBezTo>
                    <a:pt x="-647" y="14777"/>
                    <a:pt x="2703" y="19032"/>
                    <a:pt x="8369" y="21600"/>
                  </a:cubicBezTo>
                  <a:cubicBezTo>
                    <a:pt x="14723" y="19779"/>
                    <a:pt x="19419" y="16004"/>
                    <a:pt x="20202" y="11423"/>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C2F0445D-AC74-B6C0-2CBD-21C972B46926}"/>
                </a:ext>
              </a:extLst>
            </p:cNvPr>
            <p:cNvSpPr/>
            <p:nvPr/>
          </p:nvSpPr>
          <p:spPr>
            <a:xfrm>
              <a:off x="29400500" y="162890199"/>
              <a:ext cx="1398977" cy="1567244"/>
            </a:xfrm>
            <a:custGeom>
              <a:avLst/>
              <a:gdLst/>
              <a:ahLst/>
              <a:cxnLst>
                <a:cxn ang="0">
                  <a:pos x="wd2" y="hd2"/>
                </a:cxn>
                <a:cxn ang="5400000">
                  <a:pos x="wd2" y="hd2"/>
                </a:cxn>
                <a:cxn ang="10800000">
                  <a:pos x="wd2" y="hd2"/>
                </a:cxn>
                <a:cxn ang="16200000">
                  <a:pos x="wd2" y="hd2"/>
                </a:cxn>
              </a:cxnLst>
              <a:rect l="0" t="0" r="r" b="b"/>
              <a:pathLst>
                <a:path w="19762" h="20410" extrusionOk="0">
                  <a:moveTo>
                    <a:pt x="3676" y="14869"/>
                  </a:moveTo>
                  <a:cubicBezTo>
                    <a:pt x="7461" y="19136"/>
                    <a:pt x="13256" y="21005"/>
                    <a:pt x="18763" y="20244"/>
                  </a:cubicBezTo>
                  <a:cubicBezTo>
                    <a:pt x="20683" y="15415"/>
                    <a:pt x="19858" y="9808"/>
                    <a:pt x="16090" y="5541"/>
                  </a:cubicBezTo>
                  <a:cubicBezTo>
                    <a:pt x="12305" y="1274"/>
                    <a:pt x="6510" y="-595"/>
                    <a:pt x="1003" y="166"/>
                  </a:cubicBezTo>
                  <a:cubicBezTo>
                    <a:pt x="-917" y="4995"/>
                    <a:pt x="-110" y="10602"/>
                    <a:pt x="3676" y="14869"/>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dirty="0"/>
            </a:p>
          </p:txBody>
        </p:sp>
        <p:sp>
          <p:nvSpPr>
            <p:cNvPr id="23" name="Shape">
              <a:extLst>
                <a:ext uri="{FF2B5EF4-FFF2-40B4-BE49-F238E27FC236}">
                  <a16:creationId xmlns:a16="http://schemas.microsoft.com/office/drawing/2014/main" id="{7CCE3D7B-E10A-857F-4759-5BC5A2249E95}"/>
                </a:ext>
              </a:extLst>
            </p:cNvPr>
            <p:cNvSpPr/>
            <p:nvPr/>
          </p:nvSpPr>
          <p:spPr>
            <a:xfrm>
              <a:off x="29591000" y="164414199"/>
              <a:ext cx="1173496" cy="1173495"/>
            </a:xfrm>
            <a:custGeom>
              <a:avLst/>
              <a:gdLst/>
              <a:ahLst/>
              <a:cxnLst>
                <a:cxn ang="0">
                  <a:pos x="wd2" y="hd2"/>
                </a:cxn>
                <a:cxn ang="5400000">
                  <a:pos x="wd2" y="hd2"/>
                </a:cxn>
                <a:cxn ang="10800000">
                  <a:pos x="wd2" y="hd2"/>
                </a:cxn>
                <a:cxn ang="16200000">
                  <a:pos x="wd2" y="hd2"/>
                </a:cxn>
              </a:cxnLst>
              <a:rect l="0" t="0" r="r" b="b"/>
              <a:pathLst>
                <a:path w="19939" h="19939" extrusionOk="0">
                  <a:moveTo>
                    <a:pt x="15374" y="15374"/>
                  </a:moveTo>
                  <a:cubicBezTo>
                    <a:pt x="19410" y="11339"/>
                    <a:pt x="20769" y="5643"/>
                    <a:pt x="19453" y="485"/>
                  </a:cubicBezTo>
                  <a:cubicBezTo>
                    <a:pt x="14295" y="-831"/>
                    <a:pt x="8599" y="528"/>
                    <a:pt x="4564" y="4564"/>
                  </a:cubicBezTo>
                  <a:cubicBezTo>
                    <a:pt x="528" y="8599"/>
                    <a:pt x="-831" y="14295"/>
                    <a:pt x="485" y="19453"/>
                  </a:cubicBezTo>
                  <a:cubicBezTo>
                    <a:pt x="5643" y="20769"/>
                    <a:pt x="11339" y="19409"/>
                    <a:pt x="15374" y="15374"/>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D71DF259-7B30-5D30-FBC7-7E63FE45F747}"/>
                </a:ext>
              </a:extLst>
            </p:cNvPr>
            <p:cNvSpPr/>
            <p:nvPr/>
          </p:nvSpPr>
          <p:spPr>
            <a:xfrm>
              <a:off x="30111699" y="162255199"/>
              <a:ext cx="1244602" cy="2184402"/>
            </a:xfrm>
            <a:custGeom>
              <a:avLst/>
              <a:gdLst/>
              <a:ahLst/>
              <a:cxnLst>
                <a:cxn ang="0">
                  <a:pos x="wd2" y="hd2"/>
                </a:cxn>
                <a:cxn ang="5400000">
                  <a:pos x="wd2" y="hd2"/>
                </a:cxn>
                <a:cxn ang="10800000">
                  <a:pos x="wd2" y="hd2"/>
                </a:cxn>
                <a:cxn ang="16200000">
                  <a:pos x="wd2" y="hd2"/>
                </a:cxn>
              </a:cxnLst>
              <a:rect l="0" t="0" r="r" b="b"/>
              <a:pathLst>
                <a:path w="21600" h="21600" extrusionOk="0">
                  <a:moveTo>
                    <a:pt x="0" y="10800"/>
                  </a:moveTo>
                  <a:cubicBezTo>
                    <a:pt x="0" y="15396"/>
                    <a:pt x="4342" y="19415"/>
                    <a:pt x="10800" y="21600"/>
                  </a:cubicBezTo>
                  <a:cubicBezTo>
                    <a:pt x="17258" y="19415"/>
                    <a:pt x="21600" y="15396"/>
                    <a:pt x="21600" y="10800"/>
                  </a:cubicBezTo>
                  <a:cubicBezTo>
                    <a:pt x="21600" y="6204"/>
                    <a:pt x="17258" y="2185"/>
                    <a:pt x="10800" y="0"/>
                  </a:cubicBezTo>
                  <a:cubicBezTo>
                    <a:pt x="4342" y="2185"/>
                    <a:pt x="0" y="6204"/>
                    <a:pt x="0" y="10800"/>
                  </a:cubicBez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lvl1pPr>
              <a:defRPr>
                <a:solidFill>
                  <a:schemeClr val="tx2"/>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2199472" y="1825625"/>
            <a:ext cx="9154328" cy="3657893"/>
          </a:xfrm>
        </p:spPr>
        <p:txBody>
          <a:bodyPr/>
          <a:lstStyle>
            <a:lvl1pPr>
              <a:defRPr>
                <a:solidFill>
                  <a:schemeClr val="tx2"/>
                </a:solidFill>
              </a:defRPr>
            </a:lvl1pPr>
            <a:lvl2pPr>
              <a:defRPr>
                <a:solidFill>
                  <a:schemeClr val="tx2"/>
                </a:solidFill>
              </a:defRPr>
            </a:lvl2pPr>
            <a:lvl3pPr>
              <a:defRPr>
                <a:solidFill>
                  <a:schemeClr val="tx2"/>
                </a:solidFill>
              </a:defRPr>
            </a:lvl3pPr>
            <a:lvl4pPr>
              <a:defRPr>
                <a:solidFill>
                  <a:schemeClr val="tx2"/>
                </a:solidFill>
              </a:defRPr>
            </a:lvl4pPr>
            <a:lvl5pPr>
              <a:defRPr>
                <a:solidFill>
                  <a:schemeClr val="tx2"/>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2286714" y="6356350"/>
            <a:ext cx="1294686"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16" name="Rectangle">
            <a:extLst>
              <a:ext uri="{FF2B5EF4-FFF2-40B4-BE49-F238E27FC236}">
                <a16:creationId xmlns:a16="http://schemas.microsoft.com/office/drawing/2014/main" id="{D60A351F-B86C-2A5F-CAD5-431C97C03D05}"/>
              </a:ext>
            </a:extLst>
          </p:cNvPr>
          <p:cNvSpPr/>
          <p:nvPr/>
        </p:nvSpPr>
        <p:spPr>
          <a:xfrm>
            <a:off x="0" y="0"/>
            <a:ext cx="12192000" cy="2762363"/>
          </a:xfrm>
          <a:prstGeom prst="rect">
            <a:avLst/>
          </a:pr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1C5BF833-D13C-B01B-31B7-F6CDE3E6BE97}"/>
              </a:ext>
            </a:extLst>
          </p:cNvPr>
          <p:cNvSpPr/>
          <p:nvPr/>
        </p:nvSpPr>
        <p:spPr>
          <a:xfrm>
            <a:off x="8368367" y="1840302"/>
            <a:ext cx="3230541" cy="1840302"/>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6203" y="0"/>
                  <a:pt x="2187" y="4331"/>
                  <a:pt x="0" y="10800"/>
                </a:cubicBezTo>
                <a:cubicBezTo>
                  <a:pt x="2187" y="17269"/>
                  <a:pt x="6210" y="21600"/>
                  <a:pt x="10800" y="21600"/>
                </a:cubicBezTo>
                <a:cubicBezTo>
                  <a:pt x="15390" y="21600"/>
                  <a:pt x="19413" y="17269"/>
                  <a:pt x="21600" y="10800"/>
                </a:cubicBezTo>
                <a:cubicBezTo>
                  <a:pt x="19413" y="4331"/>
                  <a:pt x="15397" y="0"/>
                  <a:pt x="10800" y="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dirty="0"/>
          </a:p>
        </p:txBody>
      </p:sp>
      <p:sp>
        <p:nvSpPr>
          <p:cNvPr id="18" name="Shape">
            <a:extLst>
              <a:ext uri="{FF2B5EF4-FFF2-40B4-BE49-F238E27FC236}">
                <a16:creationId xmlns:a16="http://schemas.microsoft.com/office/drawing/2014/main" id="{0E4B491C-E863-D9C5-40AB-286C48DE7887}"/>
              </a:ext>
            </a:extLst>
          </p:cNvPr>
          <p:cNvSpPr/>
          <p:nvPr/>
        </p:nvSpPr>
        <p:spPr>
          <a:xfrm>
            <a:off x="6852263" y="905848"/>
            <a:ext cx="1615111" cy="1874671"/>
          </a:xfrm>
          <a:custGeom>
            <a:avLst/>
            <a:gdLst/>
            <a:ahLst/>
            <a:cxnLst>
              <a:cxn ang="0">
                <a:pos x="wd2" y="hd2"/>
              </a:cxn>
              <a:cxn ang="5400000">
                <a:pos x="wd2" y="hd2"/>
              </a:cxn>
              <a:cxn ang="10800000">
                <a:pos x="wd2" y="hd2"/>
              </a:cxn>
              <a:cxn ang="16200000">
                <a:pos x="wd2" y="hd2"/>
              </a:cxn>
            </a:cxnLst>
            <a:rect l="0" t="0" r="r" b="b"/>
            <a:pathLst>
              <a:path w="19777" h="20625" extrusionOk="0">
                <a:moveTo>
                  <a:pt x="3419" y="14755"/>
                </a:moveTo>
                <a:cubicBezTo>
                  <a:pt x="7108" y="19098"/>
                  <a:pt x="12934" y="21112"/>
                  <a:pt x="18574" y="20525"/>
                </a:cubicBezTo>
                <a:cubicBezTo>
                  <a:pt x="20687" y="15793"/>
                  <a:pt x="20056" y="10212"/>
                  <a:pt x="16367" y="5869"/>
                </a:cubicBezTo>
                <a:cubicBezTo>
                  <a:pt x="12677" y="1526"/>
                  <a:pt x="6851" y="-488"/>
                  <a:pt x="1212" y="99"/>
                </a:cubicBezTo>
                <a:cubicBezTo>
                  <a:pt x="-913" y="4831"/>
                  <a:pt x="-282" y="10412"/>
                  <a:pt x="3419" y="14755"/>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dirty="0"/>
          </a:p>
        </p:txBody>
      </p:sp>
      <p:sp>
        <p:nvSpPr>
          <p:cNvPr id="19" name="Shape">
            <a:extLst>
              <a:ext uri="{FF2B5EF4-FFF2-40B4-BE49-F238E27FC236}">
                <a16:creationId xmlns:a16="http://schemas.microsoft.com/office/drawing/2014/main" id="{8880A245-33DB-84F0-D600-19081C89D334}"/>
              </a:ext>
            </a:extLst>
          </p:cNvPr>
          <p:cNvSpPr/>
          <p:nvPr/>
        </p:nvSpPr>
        <p:spPr>
          <a:xfrm>
            <a:off x="7748576" y="152564"/>
            <a:ext cx="1502545" cy="2609799"/>
          </a:xfrm>
          <a:custGeom>
            <a:avLst/>
            <a:gdLst/>
            <a:ahLst/>
            <a:cxnLst>
              <a:cxn ang="0">
                <a:pos x="wd2" y="hd2"/>
              </a:cxn>
              <a:cxn ang="5400000">
                <a:pos x="wd2" y="hd2"/>
              </a:cxn>
              <a:cxn ang="10800000">
                <a:pos x="wd2" y="hd2"/>
              </a:cxn>
              <a:cxn ang="16200000">
                <a:pos x="wd2" y="hd2"/>
              </a:cxn>
            </a:cxnLst>
            <a:rect l="0" t="0" r="r" b="b"/>
            <a:pathLst>
              <a:path w="20284" h="21600" extrusionOk="0">
                <a:moveTo>
                  <a:pt x="106" y="10173"/>
                </a:moveTo>
                <a:cubicBezTo>
                  <a:pt x="-653" y="14766"/>
                  <a:pt x="2707" y="19035"/>
                  <a:pt x="8345" y="21600"/>
                </a:cubicBezTo>
                <a:cubicBezTo>
                  <a:pt x="14717" y="19785"/>
                  <a:pt x="19402" y="16020"/>
                  <a:pt x="20175" y="11427"/>
                </a:cubicBezTo>
                <a:cubicBezTo>
                  <a:pt x="20947" y="6834"/>
                  <a:pt x="17574" y="2565"/>
                  <a:pt x="11936" y="0"/>
                </a:cubicBezTo>
                <a:cubicBezTo>
                  <a:pt x="5564" y="1815"/>
                  <a:pt x="866" y="5580"/>
                  <a:pt x="106" y="10173"/>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dirty="0"/>
          </a:p>
        </p:txBody>
      </p:sp>
      <p:sp>
        <p:nvSpPr>
          <p:cNvPr id="20" name="Shape">
            <a:extLst>
              <a:ext uri="{FF2B5EF4-FFF2-40B4-BE49-F238E27FC236}">
                <a16:creationId xmlns:a16="http://schemas.microsoft.com/office/drawing/2014/main" id="{EA868FF1-F7A5-9F05-6BA6-2B51C92103DA}"/>
              </a:ext>
            </a:extLst>
          </p:cNvPr>
          <p:cNvSpPr/>
          <p:nvPr/>
        </p:nvSpPr>
        <p:spPr>
          <a:xfrm>
            <a:off x="8244409" y="2736615"/>
            <a:ext cx="2550352" cy="2858905"/>
          </a:xfrm>
          <a:custGeom>
            <a:avLst/>
            <a:gdLst/>
            <a:ahLst/>
            <a:cxnLst>
              <a:cxn ang="0">
                <a:pos x="wd2" y="hd2"/>
              </a:cxn>
              <a:cxn ang="5400000">
                <a:pos x="wd2" y="hd2"/>
              </a:cxn>
              <a:cxn ang="10800000">
                <a:pos x="wd2" y="hd2"/>
              </a:cxn>
              <a:cxn ang="16200000">
                <a:pos x="wd2" y="hd2"/>
              </a:cxn>
            </a:cxnLst>
            <a:rect l="0" t="0" r="r" b="b"/>
            <a:pathLst>
              <a:path w="19765" h="20417" extrusionOk="0">
                <a:moveTo>
                  <a:pt x="16088" y="5543"/>
                </a:moveTo>
                <a:cubicBezTo>
                  <a:pt x="12312" y="1274"/>
                  <a:pt x="6511" y="-592"/>
                  <a:pt x="998" y="164"/>
                </a:cubicBezTo>
                <a:cubicBezTo>
                  <a:pt x="-916" y="4992"/>
                  <a:pt x="-103" y="10596"/>
                  <a:pt x="3673" y="14873"/>
                </a:cubicBezTo>
                <a:cubicBezTo>
                  <a:pt x="7449" y="19149"/>
                  <a:pt x="13250" y="21008"/>
                  <a:pt x="18763" y="20252"/>
                </a:cubicBezTo>
                <a:cubicBezTo>
                  <a:pt x="20684" y="15424"/>
                  <a:pt x="19871" y="9813"/>
                  <a:pt x="16088" y="5543"/>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userDrawn="1">
            <p:ph type="title"/>
          </p:nvPr>
        </p:nvSpPr>
        <p:spPr>
          <a:xfrm>
            <a:off x="831850" y="313751"/>
            <a:ext cx="5808730" cy="2315796"/>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userDrawn="1">
            <p:ph type="body" idx="1"/>
          </p:nvPr>
        </p:nvSpPr>
        <p:spPr>
          <a:xfrm>
            <a:off x="831850" y="2855859"/>
            <a:ext cx="6206903" cy="1450327"/>
          </a:xfrm>
        </p:spPr>
        <p:txBody>
          <a:bodyPr/>
          <a:lstStyle>
            <a:lvl1pPr marL="0" indent="0">
              <a:buNone/>
              <a:defRPr sz="2400">
                <a:solidFill>
                  <a:schemeClr val="tx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25" name="Picture Placeholder 24">
            <a:extLst>
              <a:ext uri="{FF2B5EF4-FFF2-40B4-BE49-F238E27FC236}">
                <a16:creationId xmlns:a16="http://schemas.microsoft.com/office/drawing/2014/main" id="{F8C344A0-1C47-AA7C-638A-FD11632C57D6}"/>
              </a:ext>
            </a:extLst>
          </p:cNvPr>
          <p:cNvSpPr>
            <a:spLocks noGrp="1"/>
          </p:cNvSpPr>
          <p:nvPr>
            <p:ph type="pic" sz="quarter" idx="13"/>
          </p:nvPr>
        </p:nvSpPr>
        <p:spPr>
          <a:xfrm>
            <a:off x="8320682" y="677040"/>
            <a:ext cx="2138789" cy="2139752"/>
          </a:xfrm>
          <a:custGeom>
            <a:avLst/>
            <a:gdLst>
              <a:gd name="connsiteX0" fmla="*/ 1665703 w 2138789"/>
              <a:gd name="connsiteY0" fmla="*/ 20 h 2139752"/>
              <a:gd name="connsiteX1" fmla="*/ 2087310 w 2138789"/>
              <a:gd name="connsiteY1" fmla="*/ 51903 h 2139752"/>
              <a:gd name="connsiteX2" fmla="*/ 1648640 w 2138789"/>
              <a:gd name="connsiteY2" fmla="*/ 1649111 h 2139752"/>
              <a:gd name="connsiteX3" fmla="*/ 51479 w 2138789"/>
              <a:gd name="connsiteY3" fmla="*/ 2087718 h 2139752"/>
              <a:gd name="connsiteX4" fmla="*/ 490148 w 2138789"/>
              <a:gd name="connsiteY4" fmla="*/ 490510 h 2139752"/>
              <a:gd name="connsiteX5" fmla="*/ 1665703 w 2138789"/>
              <a:gd name="connsiteY5" fmla="*/ 20 h 213975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138789" h="2139752">
                <a:moveTo>
                  <a:pt x="1665703" y="20"/>
                </a:moveTo>
                <a:cubicBezTo>
                  <a:pt x="1807499" y="-663"/>
                  <a:pt x="1949281" y="16622"/>
                  <a:pt x="2087310" y="51903"/>
                </a:cubicBezTo>
                <a:cubicBezTo>
                  <a:pt x="2227458" y="604911"/>
                  <a:pt x="2081520" y="1215226"/>
                  <a:pt x="1648640" y="1649111"/>
                </a:cubicBezTo>
                <a:cubicBezTo>
                  <a:pt x="1215761" y="2082996"/>
                  <a:pt x="604561" y="2228841"/>
                  <a:pt x="51479" y="2087718"/>
                </a:cubicBezTo>
                <a:cubicBezTo>
                  <a:pt x="-88668" y="1534711"/>
                  <a:pt x="57269" y="923429"/>
                  <a:pt x="490148" y="490510"/>
                </a:cubicBezTo>
                <a:cubicBezTo>
                  <a:pt x="814808" y="165820"/>
                  <a:pt x="1240316" y="2067"/>
                  <a:pt x="1665703" y="20"/>
                </a:cubicBezTo>
                <a:close/>
              </a:path>
            </a:pathLst>
          </a:custGeom>
          <a:noFill/>
        </p:spPr>
        <p:txBody>
          <a:bodyPr wrap="square" anchor="ctr">
            <a:noAutofit/>
          </a:bodyPr>
          <a:lstStyle>
            <a:lvl1pPr marL="0" indent="0" algn="ctr">
              <a:buNone/>
              <a:defRPr/>
            </a:lvl1pPr>
          </a:lstStyle>
          <a:p>
            <a:r>
              <a:rPr lang="es-ES"/>
              <a:t>Haga clic en el icono para agregar una imagen</a:t>
            </a:r>
            <a:endParaRPr lang="en-US"/>
          </a:p>
        </p:txBody>
      </p:sp>
      <p:sp>
        <p:nvSpPr>
          <p:cNvPr id="26" name="Picture Placeholder 25">
            <a:extLst>
              <a:ext uri="{FF2B5EF4-FFF2-40B4-BE49-F238E27FC236}">
                <a16:creationId xmlns:a16="http://schemas.microsoft.com/office/drawing/2014/main" id="{607E17B0-298D-3529-797F-D9EDCE7125F3}"/>
              </a:ext>
            </a:extLst>
          </p:cNvPr>
          <p:cNvSpPr>
            <a:spLocks noGrp="1"/>
          </p:cNvSpPr>
          <p:nvPr>
            <p:ph type="pic" sz="quarter" idx="14"/>
          </p:nvPr>
        </p:nvSpPr>
        <p:spPr>
          <a:xfrm>
            <a:off x="7233672" y="2755685"/>
            <a:ext cx="2267481" cy="3981916"/>
          </a:xfrm>
          <a:custGeom>
            <a:avLst/>
            <a:gdLst>
              <a:gd name="connsiteX0" fmla="*/ 1133741 w 2267481"/>
              <a:gd name="connsiteY0" fmla="*/ 0 h 3981916"/>
              <a:gd name="connsiteX1" fmla="*/ 2267481 w 2267481"/>
              <a:gd name="connsiteY1" fmla="*/ 1990958 h 3981916"/>
              <a:gd name="connsiteX2" fmla="*/ 1133741 w 2267481"/>
              <a:gd name="connsiteY2" fmla="*/ 3981916 h 3981916"/>
              <a:gd name="connsiteX3" fmla="*/ 0 w 2267481"/>
              <a:gd name="connsiteY3" fmla="*/ 1990958 h 3981916"/>
              <a:gd name="connsiteX4" fmla="*/ 1133741 w 2267481"/>
              <a:gd name="connsiteY4" fmla="*/ 0 h 398191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267481" h="3981916">
                <a:moveTo>
                  <a:pt x="1133741" y="0"/>
                </a:moveTo>
                <a:cubicBezTo>
                  <a:pt x="1812620" y="403354"/>
                  <a:pt x="2267481" y="1144248"/>
                  <a:pt x="2267481" y="1990958"/>
                </a:cubicBezTo>
                <a:cubicBezTo>
                  <a:pt x="2267481" y="2838590"/>
                  <a:pt x="1812620" y="3579485"/>
                  <a:pt x="1133741" y="3981916"/>
                </a:cubicBezTo>
                <a:cubicBezTo>
                  <a:pt x="454861" y="3578563"/>
                  <a:pt x="0" y="2837668"/>
                  <a:pt x="0" y="1990958"/>
                </a:cubicBezTo>
                <a:cubicBezTo>
                  <a:pt x="0" y="1144248"/>
                  <a:pt x="454861" y="403354"/>
                  <a:pt x="1133741" y="0"/>
                </a:cubicBezTo>
                <a:close/>
              </a:path>
            </a:pathLst>
          </a:custGeom>
          <a:noFill/>
        </p:spPr>
        <p:txBody>
          <a:bodyPr wrap="square" anchor="ctr">
            <a:noAutofit/>
          </a:bodyPr>
          <a:lstStyle>
            <a:lvl1pPr marL="0" indent="0" algn="ctr">
              <a:buNone/>
              <a:defRPr/>
            </a:lvl1pPr>
          </a:lstStyle>
          <a:p>
            <a:r>
              <a:rPr lang="es-ES"/>
              <a:t>Haga clic en el icono para agregar una imagen</a:t>
            </a:r>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grpSp>
        <p:nvGrpSpPr>
          <p:cNvPr id="15" name="Group 14">
            <a:extLst>
              <a:ext uri="{FF2B5EF4-FFF2-40B4-BE49-F238E27FC236}">
                <a16:creationId xmlns:a16="http://schemas.microsoft.com/office/drawing/2014/main" id="{6A593CA1-31E9-8EBC-D24E-CD94C6828461}"/>
              </a:ext>
            </a:extLst>
          </p:cNvPr>
          <p:cNvGrpSpPr/>
          <p:nvPr userDrawn="1"/>
        </p:nvGrpSpPr>
        <p:grpSpPr>
          <a:xfrm>
            <a:off x="-31766" y="2"/>
            <a:ext cx="9175767" cy="6858000"/>
            <a:chOff x="54817006" y="156812918"/>
            <a:chExt cx="12221210" cy="9134174"/>
          </a:xfrm>
        </p:grpSpPr>
        <p:sp>
          <p:nvSpPr>
            <p:cNvPr id="16" name="Rectangle">
              <a:extLst>
                <a:ext uri="{FF2B5EF4-FFF2-40B4-BE49-F238E27FC236}">
                  <a16:creationId xmlns:a16="http://schemas.microsoft.com/office/drawing/2014/main" id="{21AEF28B-17A5-2DFA-7D5A-C6E86207AFA8}"/>
                </a:ext>
              </a:extLst>
            </p:cNvPr>
            <p:cNvSpPr/>
            <p:nvPr/>
          </p:nvSpPr>
          <p:spPr>
            <a:xfrm rot="5400000">
              <a:off x="52754362" y="158875562"/>
              <a:ext cx="9134174" cy="5008886"/>
            </a:xfrm>
            <a:prstGeom prst="rect">
              <a:avLst/>
            </a:pr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6203E79C-85DD-4AA9-6177-F41F7D19C652}"/>
                </a:ext>
              </a:extLst>
            </p:cNvPr>
            <p:cNvSpPr/>
            <p:nvPr/>
          </p:nvSpPr>
          <p:spPr>
            <a:xfrm>
              <a:off x="58153299" y="157035500"/>
              <a:ext cx="3337559" cy="5857230"/>
            </a:xfrm>
            <a:custGeom>
              <a:avLst/>
              <a:gdLst/>
              <a:ahLst/>
              <a:cxnLst>
                <a:cxn ang="0">
                  <a:pos x="wd2" y="hd2"/>
                </a:cxn>
                <a:cxn ang="5400000">
                  <a:pos x="wd2" y="hd2"/>
                </a:cxn>
                <a:cxn ang="10800000">
                  <a:pos x="wd2" y="hd2"/>
                </a:cxn>
                <a:cxn ang="16200000">
                  <a:pos x="wd2" y="hd2"/>
                </a:cxn>
              </a:cxnLst>
              <a:rect l="0" t="0" r="r" b="b"/>
              <a:pathLst>
                <a:path w="21600" h="21600" extrusionOk="0">
                  <a:moveTo>
                    <a:pt x="0" y="10800"/>
                  </a:moveTo>
                  <a:cubicBezTo>
                    <a:pt x="0" y="15394"/>
                    <a:pt x="4332" y="19413"/>
                    <a:pt x="10800" y="21600"/>
                  </a:cubicBezTo>
                  <a:cubicBezTo>
                    <a:pt x="17260" y="19413"/>
                    <a:pt x="21600" y="15394"/>
                    <a:pt x="21600" y="10800"/>
                  </a:cubicBezTo>
                  <a:cubicBezTo>
                    <a:pt x="21600" y="6206"/>
                    <a:pt x="17268" y="2187"/>
                    <a:pt x="10800" y="0"/>
                  </a:cubicBezTo>
                  <a:cubicBezTo>
                    <a:pt x="4331" y="2182"/>
                    <a:pt x="0" y="6201"/>
                    <a:pt x="0" y="108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Shape">
              <a:extLst>
                <a:ext uri="{FF2B5EF4-FFF2-40B4-BE49-F238E27FC236}">
                  <a16:creationId xmlns:a16="http://schemas.microsoft.com/office/drawing/2014/main" id="{04286AE6-BD1B-C871-2A4F-79152CE84FB8}"/>
                </a:ext>
              </a:extLst>
            </p:cNvPr>
            <p:cNvSpPr/>
            <p:nvPr/>
          </p:nvSpPr>
          <p:spPr>
            <a:xfrm>
              <a:off x="56451499" y="162725099"/>
              <a:ext cx="3397781" cy="2927879"/>
            </a:xfrm>
            <a:custGeom>
              <a:avLst/>
              <a:gdLst/>
              <a:ahLst/>
              <a:cxnLst>
                <a:cxn ang="0">
                  <a:pos x="wd2" y="hd2"/>
                </a:cxn>
                <a:cxn ang="5400000">
                  <a:pos x="wd2" y="hd2"/>
                </a:cxn>
                <a:cxn ang="10800000">
                  <a:pos x="wd2" y="hd2"/>
                </a:cxn>
                <a:cxn ang="16200000">
                  <a:pos x="wd2" y="hd2"/>
                </a:cxn>
              </a:cxnLst>
              <a:rect l="0" t="0" r="r" b="b"/>
              <a:pathLst>
                <a:path w="20617" h="19776" extrusionOk="0">
                  <a:moveTo>
                    <a:pt x="14751" y="16364"/>
                  </a:moveTo>
                  <a:cubicBezTo>
                    <a:pt x="19097" y="12666"/>
                    <a:pt x="21108" y="6842"/>
                    <a:pt x="20515" y="1206"/>
                  </a:cubicBezTo>
                  <a:cubicBezTo>
                    <a:pt x="15791" y="-913"/>
                    <a:pt x="10204" y="-278"/>
                    <a:pt x="5865" y="3419"/>
                  </a:cubicBezTo>
                  <a:cubicBezTo>
                    <a:pt x="1519" y="7116"/>
                    <a:pt x="-492" y="12941"/>
                    <a:pt x="101" y="18577"/>
                  </a:cubicBezTo>
                  <a:cubicBezTo>
                    <a:pt x="4825" y="20687"/>
                    <a:pt x="10412" y="20052"/>
                    <a:pt x="14751" y="16364"/>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Shape">
              <a:extLst>
                <a:ext uri="{FF2B5EF4-FFF2-40B4-BE49-F238E27FC236}">
                  <a16:creationId xmlns:a16="http://schemas.microsoft.com/office/drawing/2014/main" id="{AA293678-FE95-4863-3540-0115BD971E31}"/>
                </a:ext>
              </a:extLst>
            </p:cNvPr>
            <p:cNvSpPr/>
            <p:nvPr/>
          </p:nvSpPr>
          <p:spPr>
            <a:xfrm>
              <a:off x="55105299" y="161290000"/>
              <a:ext cx="4732023" cy="2722443"/>
            </a:xfrm>
            <a:custGeom>
              <a:avLst/>
              <a:gdLst/>
              <a:ahLst/>
              <a:cxnLst>
                <a:cxn ang="0">
                  <a:pos x="wd2" y="hd2"/>
                </a:cxn>
                <a:cxn ang="5400000">
                  <a:pos x="wd2" y="hd2"/>
                </a:cxn>
                <a:cxn ang="10800000">
                  <a:pos x="wd2" y="hd2"/>
                </a:cxn>
                <a:cxn ang="16200000">
                  <a:pos x="wd2" y="hd2"/>
                </a:cxn>
              </a:cxnLst>
              <a:rect l="0" t="0" r="r" b="b"/>
              <a:pathLst>
                <a:path w="21600" h="20291" extrusionOk="0">
                  <a:moveTo>
                    <a:pt x="10174" y="20182"/>
                  </a:moveTo>
                  <a:cubicBezTo>
                    <a:pt x="14765" y="20949"/>
                    <a:pt x="19038" y="17589"/>
                    <a:pt x="21600" y="11938"/>
                  </a:cubicBezTo>
                  <a:cubicBezTo>
                    <a:pt x="19786" y="5558"/>
                    <a:pt x="16023" y="863"/>
                    <a:pt x="11426" y="106"/>
                  </a:cubicBezTo>
                  <a:cubicBezTo>
                    <a:pt x="6829" y="-651"/>
                    <a:pt x="2562" y="2700"/>
                    <a:pt x="0" y="8351"/>
                  </a:cubicBezTo>
                  <a:cubicBezTo>
                    <a:pt x="1814" y="14721"/>
                    <a:pt x="5583" y="19416"/>
                    <a:pt x="10174" y="20182"/>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dirty="0"/>
            </a:p>
          </p:txBody>
        </p:sp>
        <p:sp>
          <p:nvSpPr>
            <p:cNvPr id="20" name="Shape">
              <a:extLst>
                <a:ext uri="{FF2B5EF4-FFF2-40B4-BE49-F238E27FC236}">
                  <a16:creationId xmlns:a16="http://schemas.microsoft.com/office/drawing/2014/main" id="{2C6D699E-DA24-9BB6-D234-383CA1C227BE}"/>
                </a:ext>
              </a:extLst>
            </p:cNvPr>
            <p:cNvSpPr/>
            <p:nvPr/>
          </p:nvSpPr>
          <p:spPr>
            <a:xfrm>
              <a:off x="59778900" y="158495999"/>
              <a:ext cx="5183545" cy="4624019"/>
            </a:xfrm>
            <a:custGeom>
              <a:avLst/>
              <a:gdLst/>
              <a:ahLst/>
              <a:cxnLst>
                <a:cxn ang="0">
                  <a:pos x="wd2" y="hd2"/>
                </a:cxn>
                <a:cxn ang="5400000">
                  <a:pos x="wd2" y="hd2"/>
                </a:cxn>
                <a:cxn ang="10800000">
                  <a:pos x="wd2" y="hd2"/>
                </a:cxn>
                <a:cxn ang="16200000">
                  <a:pos x="wd2" y="hd2"/>
                </a:cxn>
              </a:cxnLst>
              <a:rect l="0" t="0" r="r" b="b"/>
              <a:pathLst>
                <a:path w="20417" h="19765" extrusionOk="0">
                  <a:moveTo>
                    <a:pt x="5547" y="3674"/>
                  </a:moveTo>
                  <a:cubicBezTo>
                    <a:pt x="1275" y="7453"/>
                    <a:pt x="-591" y="13250"/>
                    <a:pt x="164" y="18766"/>
                  </a:cubicBezTo>
                  <a:cubicBezTo>
                    <a:pt x="4992" y="20682"/>
                    <a:pt x="10599" y="19868"/>
                    <a:pt x="14871" y="16090"/>
                  </a:cubicBezTo>
                  <a:cubicBezTo>
                    <a:pt x="19143" y="12311"/>
                    <a:pt x="21009" y="6514"/>
                    <a:pt x="20254" y="998"/>
                  </a:cubicBezTo>
                  <a:cubicBezTo>
                    <a:pt x="15426" y="-918"/>
                    <a:pt x="9819" y="-104"/>
                    <a:pt x="5547" y="3674"/>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1" name="Shape">
              <a:extLst>
                <a:ext uri="{FF2B5EF4-FFF2-40B4-BE49-F238E27FC236}">
                  <a16:creationId xmlns:a16="http://schemas.microsoft.com/office/drawing/2014/main" id="{B46AFD24-3CA1-7782-8364-860E8FE3CACC}"/>
                </a:ext>
              </a:extLst>
            </p:cNvPr>
            <p:cNvSpPr/>
            <p:nvPr/>
          </p:nvSpPr>
          <p:spPr>
            <a:xfrm>
              <a:off x="59817000" y="160832800"/>
              <a:ext cx="7221216" cy="4112271"/>
            </a:xfrm>
            <a:custGeom>
              <a:avLst/>
              <a:gdLst/>
              <a:ahLst/>
              <a:cxnLst>
                <a:cxn ang="0">
                  <a:pos x="wd2" y="hd2"/>
                </a:cxn>
                <a:cxn ang="5400000">
                  <a:pos x="wd2" y="hd2"/>
                </a:cxn>
                <a:cxn ang="10800000">
                  <a:pos x="wd2" y="hd2"/>
                </a:cxn>
                <a:cxn ang="16200000">
                  <a:pos x="wd2" y="hd2"/>
                </a:cxn>
              </a:cxnLst>
              <a:rect l="0" t="0" r="r" b="b"/>
              <a:pathLst>
                <a:path w="21600" h="21600" extrusionOk="0">
                  <a:moveTo>
                    <a:pt x="10800" y="0"/>
                  </a:moveTo>
                  <a:cubicBezTo>
                    <a:pt x="6207" y="0"/>
                    <a:pt x="2188" y="4336"/>
                    <a:pt x="0" y="10800"/>
                  </a:cubicBezTo>
                  <a:cubicBezTo>
                    <a:pt x="2188" y="17264"/>
                    <a:pt x="6207" y="21600"/>
                    <a:pt x="10800" y="21600"/>
                  </a:cubicBezTo>
                  <a:cubicBezTo>
                    <a:pt x="15393" y="21600"/>
                    <a:pt x="19412" y="17264"/>
                    <a:pt x="21600" y="10800"/>
                  </a:cubicBezTo>
                  <a:cubicBezTo>
                    <a:pt x="19412" y="4336"/>
                    <a:pt x="15397" y="0"/>
                    <a:pt x="10800" y="0"/>
                  </a:cubicBez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3966664" y="3488907"/>
            <a:ext cx="4957171" cy="2198271"/>
          </a:xfrm>
        </p:spPr>
        <p:txBody>
          <a:bodyPr anchor="ctr"/>
          <a:lstStyle>
            <a:lvl1pPr algn="ct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4725176" y="1475002"/>
            <a:ext cx="2699932" cy="1595405"/>
          </a:xfrm>
        </p:spPr>
        <p:txBody>
          <a:bodyPr anchor="ctr"/>
          <a:lstStyle>
            <a:lvl1pPr marL="0" indent="0" algn="ctr">
              <a:buNone/>
              <a:defRPr sz="2400">
                <a:solidFill>
                  <a:schemeClr val="accent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22" name="Freeform 21">
            <a:extLst>
              <a:ext uri="{FF2B5EF4-FFF2-40B4-BE49-F238E27FC236}">
                <a16:creationId xmlns:a16="http://schemas.microsoft.com/office/drawing/2014/main" id="{F16E2792-EB44-8BD4-482F-18DEA66B23B8}"/>
              </a:ext>
            </a:extLst>
          </p:cNvPr>
          <p:cNvSpPr>
            <a:spLocks noGrp="1"/>
          </p:cNvSpPr>
          <p:nvPr>
            <p:ph type="pic" sz="quarter" idx="13"/>
          </p:nvPr>
        </p:nvSpPr>
        <p:spPr>
          <a:xfrm>
            <a:off x="890217" y="1721287"/>
            <a:ext cx="2912976" cy="2912869"/>
          </a:xfrm>
          <a:custGeom>
            <a:avLst/>
            <a:gdLst>
              <a:gd name="connsiteX0" fmla="*/ 645268 w 2912976"/>
              <a:gd name="connsiteY0" fmla="*/ 27 h 2912869"/>
              <a:gd name="connsiteX1" fmla="*/ 2245517 w 2912976"/>
              <a:gd name="connsiteY1" fmla="*/ 667343 h 2912869"/>
              <a:gd name="connsiteX2" fmla="*/ 2842373 w 2912976"/>
              <a:gd name="connsiteY2" fmla="*/ 2842385 h 2912869"/>
              <a:gd name="connsiteX3" fmla="*/ 667341 w 2912976"/>
              <a:gd name="connsiteY3" fmla="*/ 2245527 h 2912869"/>
              <a:gd name="connsiteX4" fmla="*/ 70485 w 2912976"/>
              <a:gd name="connsiteY4" fmla="*/ 70485 h 2912869"/>
              <a:gd name="connsiteX5" fmla="*/ 645268 w 2912976"/>
              <a:gd name="connsiteY5" fmla="*/ 27 h 291286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912976" h="2912869">
                <a:moveTo>
                  <a:pt x="645268" y="27"/>
                </a:moveTo>
                <a:cubicBezTo>
                  <a:pt x="1224821" y="2834"/>
                  <a:pt x="1803572" y="225396"/>
                  <a:pt x="2245517" y="667343"/>
                </a:cubicBezTo>
                <a:cubicBezTo>
                  <a:pt x="2835653" y="1257628"/>
                  <a:pt x="3034021" y="2089082"/>
                  <a:pt x="2842373" y="2842385"/>
                </a:cubicBezTo>
                <a:cubicBezTo>
                  <a:pt x="2089073" y="3034034"/>
                  <a:pt x="1256601" y="2834790"/>
                  <a:pt x="667341" y="2245527"/>
                </a:cubicBezTo>
                <a:cubicBezTo>
                  <a:pt x="78081" y="1655242"/>
                  <a:pt x="-121163" y="823789"/>
                  <a:pt x="70485" y="70485"/>
                </a:cubicBezTo>
                <a:cubicBezTo>
                  <a:pt x="258810" y="22572"/>
                  <a:pt x="452084" y="-909"/>
                  <a:pt x="645268" y="27"/>
                </a:cubicBezTo>
                <a:close/>
              </a:path>
            </a:pathLst>
          </a:custGeom>
          <a:noFill/>
        </p:spPr>
        <p:txBody>
          <a:bodyPr wrap="square" anchor="ctr">
            <a:noAutofit/>
          </a:bodyPr>
          <a:lstStyle>
            <a:lvl1pPr marL="0" indent="0" algn="ctr">
              <a:buNone/>
              <a:defRPr sz="2000"/>
            </a:lvl1pPr>
          </a:lstStyle>
          <a:p>
            <a:r>
              <a:rPr lang="es-ES"/>
              <a:t>Haga clic en el icono para agregar una imagen</a:t>
            </a:r>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grpSp>
        <p:nvGrpSpPr>
          <p:cNvPr id="19" name="Group 18">
            <a:extLst>
              <a:ext uri="{FF2B5EF4-FFF2-40B4-BE49-F238E27FC236}">
                <a16:creationId xmlns:a16="http://schemas.microsoft.com/office/drawing/2014/main" id="{BFC7BDD3-5D15-FDAF-4543-CB8A100FA2B4}"/>
              </a:ext>
            </a:extLst>
          </p:cNvPr>
          <p:cNvGrpSpPr/>
          <p:nvPr userDrawn="1"/>
        </p:nvGrpSpPr>
        <p:grpSpPr>
          <a:xfrm>
            <a:off x="7041195" y="3"/>
            <a:ext cx="5149033" cy="6860860"/>
            <a:chOff x="73266299" y="156812914"/>
            <a:chExt cx="6858001" cy="9137983"/>
          </a:xfrm>
        </p:grpSpPr>
        <p:sp>
          <p:nvSpPr>
            <p:cNvPr id="20" name="Rectangle">
              <a:extLst>
                <a:ext uri="{FF2B5EF4-FFF2-40B4-BE49-F238E27FC236}">
                  <a16:creationId xmlns:a16="http://schemas.microsoft.com/office/drawing/2014/main" id="{BC781FC0-AA4C-5A50-AC0B-34DD12AB9F99}"/>
                </a:ext>
              </a:extLst>
            </p:cNvPr>
            <p:cNvSpPr/>
            <p:nvPr/>
          </p:nvSpPr>
          <p:spPr>
            <a:xfrm rot="16200000">
              <a:off x="73859859" y="159686456"/>
              <a:ext cx="9137983" cy="3390899"/>
            </a:xfrm>
            <a:prstGeom prst="rect">
              <a:avLst/>
            </a:pr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1" name="Shape">
              <a:extLst>
                <a:ext uri="{FF2B5EF4-FFF2-40B4-BE49-F238E27FC236}">
                  <a16:creationId xmlns:a16="http://schemas.microsoft.com/office/drawing/2014/main" id="{1C8242F6-980A-1BF6-74C2-B7EF712868DC}"/>
                </a:ext>
              </a:extLst>
            </p:cNvPr>
            <p:cNvSpPr/>
            <p:nvPr/>
          </p:nvSpPr>
          <p:spPr>
            <a:xfrm>
              <a:off x="75615799" y="156946600"/>
              <a:ext cx="2258059" cy="3967485"/>
            </a:xfrm>
            <a:custGeom>
              <a:avLst/>
              <a:gdLst/>
              <a:ahLst/>
              <a:cxnLst>
                <a:cxn ang="0">
                  <a:pos x="wd2" y="hd2"/>
                </a:cxn>
                <a:cxn ang="5400000">
                  <a:pos x="wd2" y="hd2"/>
                </a:cxn>
                <a:cxn ang="10800000">
                  <a:pos x="wd2" y="hd2"/>
                </a:cxn>
                <a:cxn ang="16200000">
                  <a:pos x="wd2" y="hd2"/>
                </a:cxn>
              </a:cxnLst>
              <a:rect l="0" t="0" r="r" b="b"/>
              <a:pathLst>
                <a:path w="21600" h="21600" extrusionOk="0">
                  <a:moveTo>
                    <a:pt x="21600" y="10800"/>
                  </a:moveTo>
                  <a:cubicBezTo>
                    <a:pt x="21600" y="15391"/>
                    <a:pt x="17263" y="19408"/>
                    <a:pt x="10800" y="21600"/>
                  </a:cubicBezTo>
                  <a:cubicBezTo>
                    <a:pt x="4325" y="19415"/>
                    <a:pt x="0" y="15398"/>
                    <a:pt x="0" y="10800"/>
                  </a:cubicBezTo>
                  <a:cubicBezTo>
                    <a:pt x="0" y="6209"/>
                    <a:pt x="4337" y="2192"/>
                    <a:pt x="10800" y="0"/>
                  </a:cubicBezTo>
                  <a:cubicBezTo>
                    <a:pt x="17263" y="2185"/>
                    <a:pt x="21600" y="6202"/>
                    <a:pt x="21600" y="108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5B9168C7-474D-10DA-A440-6E6FCD049319}"/>
                </a:ext>
              </a:extLst>
            </p:cNvPr>
            <p:cNvSpPr/>
            <p:nvPr/>
          </p:nvSpPr>
          <p:spPr>
            <a:xfrm>
              <a:off x="76720699" y="160807399"/>
              <a:ext cx="2300968" cy="1982252"/>
            </a:xfrm>
            <a:custGeom>
              <a:avLst/>
              <a:gdLst/>
              <a:ahLst/>
              <a:cxnLst>
                <a:cxn ang="0">
                  <a:pos x="wd2" y="hd2"/>
                </a:cxn>
                <a:cxn ang="5400000">
                  <a:pos x="wd2" y="hd2"/>
                </a:cxn>
                <a:cxn ang="10800000">
                  <a:pos x="wd2" y="hd2"/>
                </a:cxn>
                <a:cxn ang="16200000">
                  <a:pos x="wd2" y="hd2"/>
                </a:cxn>
              </a:cxnLst>
              <a:rect l="0" t="0" r="r" b="b"/>
              <a:pathLst>
                <a:path w="20619" h="19774" extrusionOk="0">
                  <a:moveTo>
                    <a:pt x="5871" y="16356"/>
                  </a:moveTo>
                  <a:cubicBezTo>
                    <a:pt x="1523" y="12657"/>
                    <a:pt x="-491" y="6842"/>
                    <a:pt x="101" y="1205"/>
                  </a:cubicBezTo>
                  <a:cubicBezTo>
                    <a:pt x="4824" y="-911"/>
                    <a:pt x="10411" y="-278"/>
                    <a:pt x="14747" y="3409"/>
                  </a:cubicBezTo>
                  <a:cubicBezTo>
                    <a:pt x="19095" y="7108"/>
                    <a:pt x="21109" y="12923"/>
                    <a:pt x="20517" y="18561"/>
                  </a:cubicBezTo>
                  <a:cubicBezTo>
                    <a:pt x="15794" y="20689"/>
                    <a:pt x="10218" y="20056"/>
                    <a:pt x="5871" y="16356"/>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dirty="0"/>
            </a:p>
          </p:txBody>
        </p:sp>
        <p:sp>
          <p:nvSpPr>
            <p:cNvPr id="23" name="Shape">
              <a:extLst>
                <a:ext uri="{FF2B5EF4-FFF2-40B4-BE49-F238E27FC236}">
                  <a16:creationId xmlns:a16="http://schemas.microsoft.com/office/drawing/2014/main" id="{72975AA1-72E0-4F76-CD44-3DF53AFFB362}"/>
                </a:ext>
              </a:extLst>
            </p:cNvPr>
            <p:cNvSpPr/>
            <p:nvPr/>
          </p:nvSpPr>
          <p:spPr>
            <a:xfrm>
              <a:off x="76733399" y="159829500"/>
              <a:ext cx="3202938" cy="1844741"/>
            </a:xfrm>
            <a:custGeom>
              <a:avLst/>
              <a:gdLst/>
              <a:ahLst/>
              <a:cxnLst>
                <a:cxn ang="0">
                  <a:pos x="wd2" y="hd2"/>
                </a:cxn>
                <a:cxn ang="5400000">
                  <a:pos x="wd2" y="hd2"/>
                </a:cxn>
                <a:cxn ang="10800000">
                  <a:pos x="wd2" y="hd2"/>
                </a:cxn>
                <a:cxn ang="16200000">
                  <a:pos x="wd2" y="hd2"/>
                </a:cxn>
              </a:cxnLst>
              <a:rect l="0" t="0" r="r" b="b"/>
              <a:pathLst>
                <a:path w="21600" h="20281" extrusionOk="0">
                  <a:moveTo>
                    <a:pt x="11425" y="20173"/>
                  </a:moveTo>
                  <a:cubicBezTo>
                    <a:pt x="6826" y="20941"/>
                    <a:pt x="2561" y="17576"/>
                    <a:pt x="0" y="11935"/>
                  </a:cubicBezTo>
                  <a:cubicBezTo>
                    <a:pt x="1816" y="5568"/>
                    <a:pt x="5584" y="877"/>
                    <a:pt x="10175" y="109"/>
                  </a:cubicBezTo>
                  <a:cubicBezTo>
                    <a:pt x="14774" y="-659"/>
                    <a:pt x="19039" y="2706"/>
                    <a:pt x="21600" y="8347"/>
                  </a:cubicBezTo>
                  <a:cubicBezTo>
                    <a:pt x="19793" y="14714"/>
                    <a:pt x="16024" y="19405"/>
                    <a:pt x="11425" y="20173"/>
                  </a:cubicBez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dirty="0"/>
            </a:p>
          </p:txBody>
        </p:sp>
        <p:sp>
          <p:nvSpPr>
            <p:cNvPr id="24" name="Shape">
              <a:extLst>
                <a:ext uri="{FF2B5EF4-FFF2-40B4-BE49-F238E27FC236}">
                  <a16:creationId xmlns:a16="http://schemas.microsoft.com/office/drawing/2014/main" id="{9AEB796F-18E9-84D1-154D-8443FF4E74F4}"/>
                </a:ext>
              </a:extLst>
            </p:cNvPr>
            <p:cNvSpPr/>
            <p:nvPr/>
          </p:nvSpPr>
          <p:spPr>
            <a:xfrm>
              <a:off x="73266299" y="157937200"/>
              <a:ext cx="3510143" cy="3130735"/>
            </a:xfrm>
            <a:custGeom>
              <a:avLst/>
              <a:gdLst/>
              <a:ahLst/>
              <a:cxnLst>
                <a:cxn ang="0">
                  <a:pos x="wd2" y="hd2"/>
                </a:cxn>
                <a:cxn ang="5400000">
                  <a:pos x="wd2" y="hd2"/>
                </a:cxn>
                <a:cxn ang="10800000">
                  <a:pos x="wd2" y="hd2"/>
                </a:cxn>
                <a:cxn ang="16200000">
                  <a:pos x="wd2" y="hd2"/>
                </a:cxn>
              </a:cxnLst>
              <a:rect l="0" t="0" r="r" b="b"/>
              <a:pathLst>
                <a:path w="20410" h="19765" extrusionOk="0">
                  <a:moveTo>
                    <a:pt x="14868" y="3677"/>
                  </a:moveTo>
                  <a:cubicBezTo>
                    <a:pt x="19137" y="7454"/>
                    <a:pt x="21005" y="13250"/>
                    <a:pt x="20244" y="18767"/>
                  </a:cubicBezTo>
                  <a:cubicBezTo>
                    <a:pt x="15422" y="20683"/>
                    <a:pt x="9817" y="19865"/>
                    <a:pt x="5542" y="16089"/>
                  </a:cubicBezTo>
                  <a:cubicBezTo>
                    <a:pt x="1273" y="12312"/>
                    <a:pt x="-595" y="6515"/>
                    <a:pt x="166" y="999"/>
                  </a:cubicBezTo>
                  <a:cubicBezTo>
                    <a:pt x="4995" y="-917"/>
                    <a:pt x="10600" y="-107"/>
                    <a:pt x="14868" y="3677"/>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2A8A1524-4D1F-397B-4E2D-8B33C7FCCA36}"/>
                </a:ext>
              </a:extLst>
            </p:cNvPr>
            <p:cNvSpPr/>
            <p:nvPr/>
          </p:nvSpPr>
          <p:spPr>
            <a:xfrm>
              <a:off x="76669900" y="158356300"/>
              <a:ext cx="2625819" cy="2626359"/>
            </a:xfrm>
            <a:custGeom>
              <a:avLst/>
              <a:gdLst/>
              <a:ahLst/>
              <a:cxnLst>
                <a:cxn ang="0">
                  <a:pos x="wd2" y="hd2"/>
                </a:cxn>
                <a:cxn ang="5400000">
                  <a:pos x="wd2" y="hd2"/>
                </a:cxn>
                <a:cxn ang="10800000">
                  <a:pos x="wd2" y="hd2"/>
                </a:cxn>
                <a:cxn ang="16200000">
                  <a:pos x="wd2" y="hd2"/>
                </a:cxn>
              </a:cxnLst>
              <a:rect l="0" t="0" r="r" b="b"/>
              <a:pathLst>
                <a:path w="19946" h="19941" extrusionOk="0">
                  <a:moveTo>
                    <a:pt x="15378" y="15370"/>
                  </a:moveTo>
                  <a:cubicBezTo>
                    <a:pt x="11336" y="19410"/>
                    <a:pt x="5644" y="20770"/>
                    <a:pt x="483" y="19459"/>
                  </a:cubicBezTo>
                  <a:cubicBezTo>
                    <a:pt x="-829" y="14300"/>
                    <a:pt x="531" y="8601"/>
                    <a:pt x="4573" y="4570"/>
                  </a:cubicBezTo>
                  <a:cubicBezTo>
                    <a:pt x="8616" y="539"/>
                    <a:pt x="14307" y="-830"/>
                    <a:pt x="19469" y="481"/>
                  </a:cubicBezTo>
                  <a:cubicBezTo>
                    <a:pt x="20771" y="5631"/>
                    <a:pt x="19411" y="11330"/>
                    <a:pt x="15378" y="15370"/>
                  </a:cubicBezTo>
                  <a:close/>
                </a:path>
              </a:pathLst>
            </a:custGeom>
            <a:solidFill>
              <a:schemeClr val="accent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1709738"/>
            <a:ext cx="4528833" cy="2852737"/>
          </a:xfrm>
        </p:spPr>
        <p:txBody>
          <a:bodyPr anchor="b"/>
          <a:lstStyle>
            <a:lvl1pPr>
              <a:defRPr sz="6000">
                <a:solidFill>
                  <a:schemeClr val="tx2"/>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4589463"/>
            <a:ext cx="4528833" cy="1500187"/>
          </a:xfrm>
        </p:spPr>
        <p:txBody>
          <a:bodyPr/>
          <a:lstStyle>
            <a:lvl1pPr marL="0" indent="0">
              <a:buNone/>
              <a:defRPr sz="2400">
                <a:solidFill>
                  <a:schemeClr val="tx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5301209" y="1347331"/>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5301209" y="1574664"/>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5301209" y="1801997"/>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26" name="Freeform 25">
            <a:extLst>
              <a:ext uri="{FF2B5EF4-FFF2-40B4-BE49-F238E27FC236}">
                <a16:creationId xmlns:a16="http://schemas.microsoft.com/office/drawing/2014/main" id="{6B92D699-E38E-37F9-9400-9887A5B42EEA}"/>
              </a:ext>
            </a:extLst>
          </p:cNvPr>
          <p:cNvSpPr>
            <a:spLocks noGrp="1"/>
          </p:cNvSpPr>
          <p:nvPr>
            <p:ph type="pic" sz="quarter" idx="17"/>
          </p:nvPr>
        </p:nvSpPr>
        <p:spPr>
          <a:xfrm>
            <a:off x="5982788" y="2036024"/>
            <a:ext cx="3671070" cy="2090118"/>
          </a:xfrm>
          <a:custGeom>
            <a:avLst/>
            <a:gdLst>
              <a:gd name="connsiteX0" fmla="*/ 1835535 w 3671070"/>
              <a:gd name="connsiteY0" fmla="*/ 0 h 2090118"/>
              <a:gd name="connsiteX1" fmla="*/ 3671070 w 3671070"/>
              <a:gd name="connsiteY1" fmla="*/ 1045059 h 2090118"/>
              <a:gd name="connsiteX2" fmla="*/ 1835535 w 3671070"/>
              <a:gd name="connsiteY2" fmla="*/ 2090118 h 2090118"/>
              <a:gd name="connsiteX3" fmla="*/ 0 w 3671070"/>
              <a:gd name="connsiteY3" fmla="*/ 1045059 h 2090118"/>
              <a:gd name="connsiteX4" fmla="*/ 1835535 w 3671070"/>
              <a:gd name="connsiteY4" fmla="*/ 0 h 209011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671070" h="2090118">
                <a:moveTo>
                  <a:pt x="1835535" y="0"/>
                </a:moveTo>
                <a:cubicBezTo>
                  <a:pt x="2616487" y="0"/>
                  <a:pt x="3299204" y="419572"/>
                  <a:pt x="3671070" y="1045059"/>
                </a:cubicBezTo>
                <a:cubicBezTo>
                  <a:pt x="3299204" y="1670546"/>
                  <a:pt x="2616487" y="2090118"/>
                  <a:pt x="1835535" y="2090118"/>
                </a:cubicBezTo>
                <a:cubicBezTo>
                  <a:pt x="1054583" y="2090118"/>
                  <a:pt x="371866" y="1670546"/>
                  <a:pt x="0" y="1045059"/>
                </a:cubicBezTo>
                <a:cubicBezTo>
                  <a:pt x="371866" y="419572"/>
                  <a:pt x="1054583" y="0"/>
                  <a:pt x="1835535" y="0"/>
                </a:cubicBezTo>
                <a:close/>
              </a:path>
            </a:pathLst>
          </a:custGeom>
          <a:noFill/>
        </p:spPr>
        <p:txBody>
          <a:bodyPr wrap="square" anchor="ctr">
            <a:noAutofit/>
          </a:bodyPr>
          <a:lstStyle>
            <a:lvl1pPr marL="0" indent="0" algn="ctr">
              <a:buNone/>
              <a:defRPr sz="2000"/>
            </a:lvl1pPr>
          </a:lstStyle>
          <a:p>
            <a:r>
              <a:rPr lang="es-ES"/>
              <a:t>Haga clic en el icono para agregar una imagen</a:t>
            </a:r>
            <a:endParaRPr lang="en-US" dirty="0"/>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lvl1pPr>
              <a:defRPr>
                <a:solidFill>
                  <a:schemeClr val="tx2"/>
                </a:solidFill>
              </a:defRPr>
            </a:lvl1p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solidFill>
                  <a:schemeClr val="tx2"/>
                </a:solidFill>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solidFill>
                  <a:schemeClr val="tx2"/>
                </a:solidFill>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solidFill>
                  <a:schemeClr val="tx2"/>
                </a:solidFill>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tx2"/>
                </a:solidFill>
                <a:effectLst/>
                <a:latin typeface="Open Sans" panose="020B0606030504020204" pitchFamily="34" charset="0"/>
              </a:rPr>
              <a:t>© </a:t>
            </a:r>
            <a:r>
              <a:rPr lang="en-US" sz="1100" b="0" i="0" u="none" strike="noStrike" dirty="0">
                <a:solidFill>
                  <a:schemeClr val="tx2"/>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tx2"/>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
        <p:nvSpPr>
          <p:cNvPr id="6" name="Picture Placeholder 5">
            <a:extLst>
              <a:ext uri="{FF2B5EF4-FFF2-40B4-BE49-F238E27FC236}">
                <a16:creationId xmlns:a16="http://schemas.microsoft.com/office/drawing/2014/main" id="{765CA1FC-D454-B452-CCCD-EEC409685282}"/>
              </a:ext>
            </a:extLst>
          </p:cNvPr>
          <p:cNvSpPr>
            <a:spLocks noGrp="1"/>
          </p:cNvSpPr>
          <p:nvPr>
            <p:ph type="pic" sz="quarter" idx="13"/>
          </p:nvPr>
        </p:nvSpPr>
        <p:spPr/>
        <p:txBody>
          <a:bodyPr/>
          <a:lstStyle/>
          <a:p>
            <a:endParaRPr lang="es-ES"/>
          </a:p>
        </p:txBody>
      </p:sp>
      <p:sp>
        <p:nvSpPr>
          <p:cNvPr id="7" name="Picture Placeholder 6">
            <a:extLst>
              <a:ext uri="{FF2B5EF4-FFF2-40B4-BE49-F238E27FC236}">
                <a16:creationId xmlns:a16="http://schemas.microsoft.com/office/drawing/2014/main" id="{051C6376-7855-0C3C-95FA-8ED874A6C90F}"/>
              </a:ext>
            </a:extLst>
          </p:cNvPr>
          <p:cNvSpPr>
            <a:spLocks noGrp="1"/>
          </p:cNvSpPr>
          <p:nvPr>
            <p:ph type="pic" sz="quarter" idx="14"/>
          </p:nvPr>
        </p:nvSpPr>
        <p:spPr/>
        <p:txBody>
          <a:bodyPr/>
          <a:lstStyle/>
          <a:p>
            <a:endParaRPr lang="es-ES"/>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
        <p:nvSpPr>
          <p:cNvPr id="9" name="Picture Placeholder 8">
            <a:extLst>
              <a:ext uri="{FF2B5EF4-FFF2-40B4-BE49-F238E27FC236}">
                <a16:creationId xmlns:a16="http://schemas.microsoft.com/office/drawing/2014/main" id="{0FE7BF2D-9296-9E1D-BBBA-D1A39B4E5BAD}"/>
              </a:ext>
            </a:extLst>
          </p:cNvPr>
          <p:cNvSpPr>
            <a:spLocks noGrp="1"/>
          </p:cNvSpPr>
          <p:nvPr>
            <p:ph type="pic" sz="quarter" idx="13"/>
          </p:nvPr>
        </p:nvSpPr>
        <p:spPr/>
        <p:txBody>
          <a:bodyPr/>
          <a:lstStyle/>
          <a:p>
            <a:endParaRPr lang="es-ES"/>
          </a:p>
        </p:txBody>
      </p:sp>
      <p:sp>
        <p:nvSpPr>
          <p:cNvPr id="10" name="Picture Placeholder 9">
            <a:extLst>
              <a:ext uri="{FF2B5EF4-FFF2-40B4-BE49-F238E27FC236}">
                <a16:creationId xmlns:a16="http://schemas.microsoft.com/office/drawing/2014/main" id="{80BD2B1F-59DA-F114-F763-3E519A68B89B}"/>
              </a:ext>
            </a:extLst>
          </p:cNvPr>
          <p:cNvSpPr>
            <a:spLocks noGrp="1"/>
          </p:cNvSpPr>
          <p:nvPr>
            <p:ph type="pic" sz="quarter" idx="14"/>
          </p:nvPr>
        </p:nvSpPr>
        <p:spPr/>
        <p:txBody>
          <a:bodyPr/>
          <a:lstStyle/>
          <a:p>
            <a:endParaRPr lang="es-E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
        <p:nvSpPr>
          <p:cNvPr id="8" name="Picture Placeholder 7">
            <a:extLst>
              <a:ext uri="{FF2B5EF4-FFF2-40B4-BE49-F238E27FC236}">
                <a16:creationId xmlns:a16="http://schemas.microsoft.com/office/drawing/2014/main" id="{B5FD465B-B114-B522-577C-4A16D57187DA}"/>
              </a:ext>
            </a:extLst>
          </p:cNvPr>
          <p:cNvSpPr>
            <a:spLocks noGrp="1"/>
          </p:cNvSpPr>
          <p:nvPr>
            <p:ph type="pic" sz="quarter" idx="13"/>
          </p:nvPr>
        </p:nvSpPr>
        <p:spPr/>
        <p:txBody>
          <a:bodyPr/>
          <a:lstStyle/>
          <a:p>
            <a:endParaRPr lang="es-E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10" name="Picture Placeholder 9">
            <a:extLst>
              <a:ext uri="{FF2B5EF4-FFF2-40B4-BE49-F238E27FC236}">
                <a16:creationId xmlns:a16="http://schemas.microsoft.com/office/drawing/2014/main" id="{26B98C72-45C4-6446-2422-DE65721518CB}"/>
              </a:ext>
            </a:extLst>
          </p:cNvPr>
          <p:cNvSpPr>
            <a:spLocks noGrp="1"/>
          </p:cNvSpPr>
          <p:nvPr>
            <p:ph type="pic" sz="quarter" idx="17"/>
          </p:nvPr>
        </p:nvSpPr>
        <p:spPr/>
        <p:txBody>
          <a:bodyPr/>
          <a:lstStyle/>
          <a:p>
            <a:endParaRPr lang="es-E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Tuscany">
      <a:dk1>
        <a:srgbClr val="38516E"/>
      </a:dk1>
      <a:lt1>
        <a:srgbClr val="F0F0F5"/>
      </a:lt1>
      <a:dk2>
        <a:srgbClr val="38516E"/>
      </a:dk2>
      <a:lt2>
        <a:srgbClr val="F0F0F5"/>
      </a:lt2>
      <a:accent1>
        <a:srgbClr val="F8B394"/>
      </a:accent1>
      <a:accent2>
        <a:srgbClr val="F29376"/>
      </a:accent2>
      <a:accent3>
        <a:srgbClr val="E17974"/>
      </a:accent3>
      <a:accent4>
        <a:srgbClr val="CF535A"/>
      </a:accent4>
      <a:accent5>
        <a:srgbClr val="B83944"/>
      </a:accent5>
      <a:accent6>
        <a:srgbClr val="89242C"/>
      </a:accent6>
      <a:hlink>
        <a:srgbClr val="F8B394"/>
      </a:hlink>
      <a:folHlink>
        <a:srgbClr val="CF535A"/>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62_T_PGO_Geometric-Flower-16x9.pptx" id="{B5C7235A-557D-42F4-A040-8438DF635DF0}" vid="{5DE3098B-6952-459E-88E0-6CE09E3898F8}"/>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62_T_PGO_Geometric-Flower-16x9.pptx" id="{B5C7235A-557D-42F4-A040-8438DF635DF0}" vid="{B81E8B4C-F38B-41D7-AD2B-FDC26E17B8BF}"/>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0262_T_PGO_Geometric-Flower-16x9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2025-01-24T08:22:41Z</dcterms:created>
  <dcterms:modified xsi:type="dcterms:W3CDTF">2025-01-24T08:22:57Z</dcterms:modified>
  <cp:category>Templates</cp:category>
</cp:coreProperties>
</file>