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slide+xml" PartName="/ppt/slides/slide29.xml"/>
  <Override ContentType="application/vnd.openxmlformats-officedocument.presentationml.slide+xml" PartName="/ppt/slides/slide30.xml"/>
  <Override ContentType="application/vnd.openxmlformats-officedocument.presentationml.slide+xml" PartName="/ppt/slides/slide31.xml"/>
  <Override ContentType="application/vnd.openxmlformats-officedocument.presentationml.slide+xml" PartName="/ppt/slides/slide32.xml"/>
  <Override ContentType="application/vnd.openxmlformats-officedocument.presentationml.slide+xml" PartName="/ppt/slides/slide33.xml"/>
  <Override ContentType="application/vnd.openxmlformats-officedocument.presentationml.slide+xml" PartName="/ppt/slides/slide34.xml"/>
  <Override ContentType="application/vnd.openxmlformats-officedocument.presentationml.slide+xml" PartName="/ppt/slides/slide35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2"/>
    <p:sldId id="257" r:id="rId23"/>
    <p:sldId id="258" r:id="rId24"/>
    <p:sldId id="259" r:id="rId25"/>
    <p:sldId id="260" r:id="rId26"/>
    <p:sldId id="261" r:id="rId27"/>
    <p:sldId id="262" r:id="rId28"/>
    <p:sldId id="263" r:id="rId29"/>
    <p:sldId id="264" r:id="rId30"/>
    <p:sldId id="265" r:id="rId31"/>
    <p:sldId id="266" r:id="rId32"/>
    <p:sldId id="267" r:id="rId33"/>
    <p:sldId id="268" r:id="rId34"/>
    <p:sldId id="269" r:id="rId35"/>
    <p:sldId id="270" r:id="rId36"/>
    <p:sldId id="271" r:id="rId37"/>
    <p:sldId id="272" r:id="rId38"/>
    <p:sldId id="273" r:id="rId39"/>
    <p:sldId id="274" r:id="rId40"/>
    <p:sldId id="275" r:id="rId41"/>
    <p:sldId id="276" r:id="rId42"/>
    <p:sldId id="277" r:id="rId43"/>
    <p:sldId id="278" r:id="rId44"/>
    <p:sldId id="279" r:id="rId45"/>
    <p:sldId id="280" r:id="rId46"/>
    <p:sldId id="281" r:id="rId47"/>
    <p:sldId id="282" r:id="rId48"/>
    <p:sldId id="283" r:id="rId49"/>
    <p:sldId id="284" r:id="rId50"/>
    <p:sldId id="285" r:id="rId51"/>
    <p:sldId id="286" r:id="rId52"/>
    <p:sldId id="287" r:id="rId53"/>
    <p:sldId id="288" r:id="rId54"/>
    <p:sldId id="289" r:id="rId55"/>
    <p:sldId id="290" r:id="rId56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Red Hat Display" charset="1" panose="02010503040201060303"/>
      <p:regular r:id="rId10"/>
    </p:embeddedFont>
    <p:embeddedFont>
      <p:font typeface="Red Hat Display Bold" charset="1" panose="02010803040201060303"/>
      <p:regular r:id="rId11"/>
    </p:embeddedFont>
    <p:embeddedFont>
      <p:font typeface="Red Hat Display Italics" charset="1" panose="020105030402010D0303"/>
      <p:regular r:id="rId12"/>
    </p:embeddedFont>
    <p:embeddedFont>
      <p:font typeface="Red Hat Display Bold Italics" charset="1" panose="020108030402010D0303"/>
      <p:regular r:id="rId13"/>
    </p:embeddedFont>
    <p:embeddedFont>
      <p:font typeface="Open Sans Light" charset="1" panose="020B0306030504020204"/>
      <p:regular r:id="rId14"/>
    </p:embeddedFont>
    <p:embeddedFont>
      <p:font typeface="Open Sans Light Bold" charset="1" panose="020B0806030504020204"/>
      <p:regular r:id="rId15"/>
    </p:embeddedFont>
    <p:embeddedFont>
      <p:font typeface="Open Sans Light Italics" charset="1" panose="020B0306030504020204"/>
      <p:regular r:id="rId16"/>
    </p:embeddedFont>
    <p:embeddedFont>
      <p:font typeface="Open Sans Light Bold Italics" charset="1" panose="020B0806030504020204"/>
      <p:regular r:id="rId17"/>
    </p:embeddedFont>
    <p:embeddedFont>
      <p:font typeface="Open Sauce" charset="1" panose="00000500000000000000"/>
      <p:regular r:id="rId18"/>
    </p:embeddedFont>
    <p:embeddedFont>
      <p:font typeface="Open Sauce Bold" charset="1" panose="00000800000000000000"/>
      <p:regular r:id="rId19"/>
    </p:embeddedFont>
    <p:embeddedFont>
      <p:font typeface="Open Sauce Italics" charset="1" panose="00000500000000000000"/>
      <p:regular r:id="rId20"/>
    </p:embeddedFont>
    <p:embeddedFont>
      <p:font typeface="Open Sauce Bold Italics" charset="1" panose="00000800000000000000"/>
      <p:regular r:id="rId21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slides/slide1.xml" Type="http://schemas.openxmlformats.org/officeDocument/2006/relationships/slide"/><Relationship Id="rId23" Target="slides/slide2.xml" Type="http://schemas.openxmlformats.org/officeDocument/2006/relationships/slide"/><Relationship Id="rId24" Target="slides/slide3.xml" Type="http://schemas.openxmlformats.org/officeDocument/2006/relationships/slide"/><Relationship Id="rId25" Target="slides/slide4.xml" Type="http://schemas.openxmlformats.org/officeDocument/2006/relationships/slide"/><Relationship Id="rId26" Target="slides/slide5.xml" Type="http://schemas.openxmlformats.org/officeDocument/2006/relationships/slide"/><Relationship Id="rId27" Target="slides/slide6.xml" Type="http://schemas.openxmlformats.org/officeDocument/2006/relationships/slide"/><Relationship Id="rId28" Target="slides/slide7.xml" Type="http://schemas.openxmlformats.org/officeDocument/2006/relationships/slide"/><Relationship Id="rId29" Target="slides/slide8.xml" Type="http://schemas.openxmlformats.org/officeDocument/2006/relationships/slide"/><Relationship Id="rId3" Target="viewProps.xml" Type="http://schemas.openxmlformats.org/officeDocument/2006/relationships/viewProps"/><Relationship Id="rId30" Target="slides/slide9.xml" Type="http://schemas.openxmlformats.org/officeDocument/2006/relationships/slide"/><Relationship Id="rId31" Target="slides/slide10.xml" Type="http://schemas.openxmlformats.org/officeDocument/2006/relationships/slide"/><Relationship Id="rId32" Target="slides/slide11.xml" Type="http://schemas.openxmlformats.org/officeDocument/2006/relationships/slide"/><Relationship Id="rId33" Target="slides/slide12.xml" Type="http://schemas.openxmlformats.org/officeDocument/2006/relationships/slide"/><Relationship Id="rId34" Target="slides/slide13.xml" Type="http://schemas.openxmlformats.org/officeDocument/2006/relationships/slide"/><Relationship Id="rId35" Target="slides/slide14.xml" Type="http://schemas.openxmlformats.org/officeDocument/2006/relationships/slide"/><Relationship Id="rId36" Target="slides/slide15.xml" Type="http://schemas.openxmlformats.org/officeDocument/2006/relationships/slide"/><Relationship Id="rId37" Target="slides/slide16.xml" Type="http://schemas.openxmlformats.org/officeDocument/2006/relationships/slide"/><Relationship Id="rId38" Target="slides/slide17.xml" Type="http://schemas.openxmlformats.org/officeDocument/2006/relationships/slide"/><Relationship Id="rId39" Target="slides/slide18.xml" Type="http://schemas.openxmlformats.org/officeDocument/2006/relationships/slide"/><Relationship Id="rId4" Target="theme/theme1.xml" Type="http://schemas.openxmlformats.org/officeDocument/2006/relationships/theme"/><Relationship Id="rId40" Target="slides/slide19.xml" Type="http://schemas.openxmlformats.org/officeDocument/2006/relationships/slide"/><Relationship Id="rId41" Target="slides/slide20.xml" Type="http://schemas.openxmlformats.org/officeDocument/2006/relationships/slide"/><Relationship Id="rId42" Target="slides/slide21.xml" Type="http://schemas.openxmlformats.org/officeDocument/2006/relationships/slide"/><Relationship Id="rId43" Target="slides/slide22.xml" Type="http://schemas.openxmlformats.org/officeDocument/2006/relationships/slide"/><Relationship Id="rId44" Target="slides/slide23.xml" Type="http://schemas.openxmlformats.org/officeDocument/2006/relationships/slide"/><Relationship Id="rId45" Target="slides/slide24.xml" Type="http://schemas.openxmlformats.org/officeDocument/2006/relationships/slide"/><Relationship Id="rId46" Target="slides/slide25.xml" Type="http://schemas.openxmlformats.org/officeDocument/2006/relationships/slide"/><Relationship Id="rId47" Target="slides/slide26.xml" Type="http://schemas.openxmlformats.org/officeDocument/2006/relationships/slide"/><Relationship Id="rId48" Target="slides/slide27.xml" Type="http://schemas.openxmlformats.org/officeDocument/2006/relationships/slide"/><Relationship Id="rId49" Target="slides/slide28.xml" Type="http://schemas.openxmlformats.org/officeDocument/2006/relationships/slide"/><Relationship Id="rId5" Target="tableStyles.xml" Type="http://schemas.openxmlformats.org/officeDocument/2006/relationships/tableStyles"/><Relationship Id="rId50" Target="slides/slide29.xml" Type="http://schemas.openxmlformats.org/officeDocument/2006/relationships/slide"/><Relationship Id="rId51" Target="slides/slide30.xml" Type="http://schemas.openxmlformats.org/officeDocument/2006/relationships/slide"/><Relationship Id="rId52" Target="slides/slide31.xml" Type="http://schemas.openxmlformats.org/officeDocument/2006/relationships/slide"/><Relationship Id="rId53" Target="slides/slide32.xml" Type="http://schemas.openxmlformats.org/officeDocument/2006/relationships/slide"/><Relationship Id="rId54" Target="slides/slide33.xml" Type="http://schemas.openxmlformats.org/officeDocument/2006/relationships/slide"/><Relationship Id="rId55" Target="slides/slide34.xml" Type="http://schemas.openxmlformats.org/officeDocument/2006/relationships/slide"/><Relationship Id="rId56" Target="slides/slide35.xml" Type="http://schemas.openxmlformats.org/officeDocument/2006/relationships/slide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jpeg" Type="http://schemas.openxmlformats.org/officeDocument/2006/relationships/image"/><Relationship Id="rId7" Target="../media/image6.png" Type="http://schemas.openxmlformats.org/officeDocument/2006/relationships/image"/><Relationship Id="rId8" Target="../media/image7.svg" Type="http://schemas.openxmlformats.org/officeDocument/2006/relationships/image"/><Relationship Id="rId9" Target="../media/image8.jpe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.png" Type="http://schemas.openxmlformats.org/officeDocument/2006/relationships/image"/><Relationship Id="rId3" Target="../media/image10.png" Type="http://schemas.openxmlformats.org/officeDocument/2006/relationships/image"/><Relationship Id="rId4" Target="../media/image11.pn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.png" Type="http://schemas.openxmlformats.org/officeDocument/2006/relationships/image"/><Relationship Id="rId3" Target="../media/image9.png" Type="http://schemas.openxmlformats.org/officeDocument/2006/relationships/image"/><Relationship Id="rId4" Target="../media/image10.pn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jpeg" Type="http://schemas.openxmlformats.org/officeDocument/2006/relationships/image"/><Relationship Id="rId3" Target="../media/image14.png" Type="http://schemas.openxmlformats.org/officeDocument/2006/relationships/image"/><Relationship Id="rId4" Target="../media/image15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png" Type="http://schemas.openxmlformats.org/officeDocument/2006/relationships/image"/><Relationship Id="rId3" Target="../media/image17.svg" Type="http://schemas.openxmlformats.org/officeDocument/2006/relationships/image"/><Relationship Id="rId4" Target="../media/image18.png" Type="http://schemas.openxmlformats.org/officeDocument/2006/relationships/image"/><Relationship Id="rId5" Target="../media/image19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png" Type="http://schemas.openxmlformats.org/officeDocument/2006/relationships/image"/><Relationship Id="rId3" Target="../media/image17.svg" Type="http://schemas.openxmlformats.org/officeDocument/2006/relationships/image"/><Relationship Id="rId4" Target="../media/image18.png" Type="http://schemas.openxmlformats.org/officeDocument/2006/relationships/image"/><Relationship Id="rId5" Target="../media/image19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0.png" Type="http://schemas.openxmlformats.org/officeDocument/2006/relationships/image"/><Relationship Id="rId3" Target="../media/image21.svg" Type="http://schemas.openxmlformats.org/officeDocument/2006/relationships/image"/><Relationship Id="rId4" Target="../media/image22.png" Type="http://schemas.openxmlformats.org/officeDocument/2006/relationships/image"/><Relationship Id="rId5" Target="../media/image23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png" Type="http://schemas.openxmlformats.org/officeDocument/2006/relationships/image"/><Relationship Id="rId3" Target="../media/image17.svg" Type="http://schemas.openxmlformats.org/officeDocument/2006/relationships/image"/><Relationship Id="rId4" Target="../media/image24.png" Type="http://schemas.openxmlformats.org/officeDocument/2006/relationships/image"/><Relationship Id="rId5" Target="../media/image25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jpeg" Type="http://schemas.openxmlformats.org/officeDocument/2006/relationships/image"/><Relationship Id="rId3" Target="../media/image27.jpeg" Type="http://schemas.openxmlformats.org/officeDocument/2006/relationships/image"/><Relationship Id="rId4" Target="../media/image28.jpeg" Type="http://schemas.openxmlformats.org/officeDocument/2006/relationships/image"/><Relationship Id="rId5" Target="../media/image29.jpe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2.png" Type="http://schemas.openxmlformats.org/officeDocument/2006/relationships/image"/><Relationship Id="rId11" Target="../media/image33.svg" Type="http://schemas.openxmlformats.org/officeDocument/2006/relationships/image"/><Relationship Id="rId12" Target="../media/image34.png" Type="http://schemas.openxmlformats.org/officeDocument/2006/relationships/image"/><Relationship Id="rId13" Target="../media/image35.svg" Type="http://schemas.openxmlformats.org/officeDocument/2006/relationships/image"/><Relationship Id="rId2" Target="../media/image16.png" Type="http://schemas.openxmlformats.org/officeDocument/2006/relationships/image"/><Relationship Id="rId3" Target="../media/image17.svg" Type="http://schemas.openxmlformats.org/officeDocument/2006/relationships/image"/><Relationship Id="rId4" Target="../media/image30.png" Type="http://schemas.openxmlformats.org/officeDocument/2006/relationships/image"/><Relationship Id="rId5" Target="../media/image31.svg" Type="http://schemas.openxmlformats.org/officeDocument/2006/relationships/image"/><Relationship Id="rId6" Target="../media/image24.png" Type="http://schemas.openxmlformats.org/officeDocument/2006/relationships/image"/><Relationship Id="rId7" Target="../media/image25.svg" Type="http://schemas.openxmlformats.org/officeDocument/2006/relationships/image"/><Relationship Id="rId8" Target="../media/image18.png" Type="http://schemas.openxmlformats.org/officeDocument/2006/relationships/image"/><Relationship Id="rId9" Target="../media/image19.sv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6.png" Type="http://schemas.openxmlformats.org/officeDocument/2006/relationships/image"/><Relationship Id="rId3" Target="../media/image37.svg" Type="http://schemas.openxmlformats.org/officeDocument/2006/relationships/image"/><Relationship Id="rId4" Target="../media/image38.jpeg" Type="http://schemas.openxmlformats.org/officeDocument/2006/relationships/image"/><Relationship Id="rId5" Target="../media/image39.jpeg" Type="http://schemas.openxmlformats.org/officeDocument/2006/relationships/image"/><Relationship Id="rId6" Target="../media/image40.jpeg" Type="http://schemas.openxmlformats.org/officeDocument/2006/relationships/image"/><Relationship Id="rId7" Target="../media/image41.png" Type="http://schemas.openxmlformats.org/officeDocument/2006/relationships/image"/><Relationship Id="rId8" Target="../media/image42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3.jpeg" Type="http://schemas.openxmlformats.org/officeDocument/2006/relationships/image"/><Relationship Id="rId3" Target="../media/image44.png" Type="http://schemas.openxmlformats.org/officeDocument/2006/relationships/image"/><Relationship Id="rId4" Target="../media/image45.svg" Type="http://schemas.openxmlformats.org/officeDocument/2006/relationships/image"/><Relationship Id="rId5" Target="../media/image46.png" Type="http://schemas.openxmlformats.org/officeDocument/2006/relationships/image"/><Relationship Id="rId6" Target="../media/image47.svg" Type="http://schemas.openxmlformats.org/officeDocument/2006/relationships/image"/><Relationship Id="rId7" Target="../media/image48.png" Type="http://schemas.openxmlformats.org/officeDocument/2006/relationships/image"/><Relationship Id="rId8" Target="../media/image49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0.jpeg" Type="http://schemas.openxmlformats.org/officeDocument/2006/relationships/image"/><Relationship Id="rId3" Target="../media/image51.png" Type="http://schemas.openxmlformats.org/officeDocument/2006/relationships/image"/><Relationship Id="rId4" Target="../media/image52.svg" Type="http://schemas.openxmlformats.org/officeDocument/2006/relationships/image"/><Relationship Id="rId5" Target="../media/image53.png" Type="http://schemas.openxmlformats.org/officeDocument/2006/relationships/image"/><Relationship Id="rId6" Target="../media/image54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5.png" Type="http://schemas.openxmlformats.org/officeDocument/2006/relationships/image"/><Relationship Id="rId3" Target="../media/image56.svg" Type="http://schemas.openxmlformats.org/officeDocument/2006/relationships/image"/><Relationship Id="rId4" Target="../media/image57.png" Type="http://schemas.openxmlformats.org/officeDocument/2006/relationships/image"/><Relationship Id="rId5" Target="../media/image58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9.png" Type="http://schemas.openxmlformats.org/officeDocument/2006/relationships/image"/><Relationship Id="rId3" Target="../media/image60.svg" Type="http://schemas.openxmlformats.org/officeDocument/2006/relationships/image"/><Relationship Id="rId4" Target="../media/image61.jpeg" Type="http://schemas.openxmlformats.org/officeDocument/2006/relationships/image"/><Relationship Id="rId5" Target="../media/image62.jpeg" Type="http://schemas.openxmlformats.org/officeDocument/2006/relationships/image"/><Relationship Id="rId6" Target="../media/image63.png" Type="http://schemas.openxmlformats.org/officeDocument/2006/relationships/image"/><Relationship Id="rId7" Target="../media/image64.svg" Type="http://schemas.openxmlformats.org/officeDocument/2006/relationships/image"/><Relationship Id="rId8" Target="../media/image65.jpe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6.png" Type="http://schemas.openxmlformats.org/officeDocument/2006/relationships/image"/><Relationship Id="rId3" Target="../media/image67.sv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8.jpeg" Type="http://schemas.openxmlformats.org/officeDocument/2006/relationships/image"/><Relationship Id="rId3" Target="../media/image69.png" Type="http://schemas.openxmlformats.org/officeDocument/2006/relationships/image"/><Relationship Id="rId4" Target="../media/image70.svg" Type="http://schemas.openxmlformats.org/officeDocument/2006/relationships/image"/><Relationship Id="rId5" Target="../media/image71.png" Type="http://schemas.openxmlformats.org/officeDocument/2006/relationships/image"/><Relationship Id="rId6" Target="../media/image72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1.svg" Type="http://schemas.openxmlformats.org/officeDocument/2006/relationships/image"/><Relationship Id="rId11" Target="../media/image82.png" Type="http://schemas.openxmlformats.org/officeDocument/2006/relationships/image"/><Relationship Id="rId12" Target="../media/image83.svg" Type="http://schemas.openxmlformats.org/officeDocument/2006/relationships/image"/><Relationship Id="rId2" Target="../media/image73.jpeg" Type="http://schemas.openxmlformats.org/officeDocument/2006/relationships/image"/><Relationship Id="rId3" Target="../media/image74.jpeg" Type="http://schemas.openxmlformats.org/officeDocument/2006/relationships/image"/><Relationship Id="rId4" Target="../media/image75.jpeg" Type="http://schemas.openxmlformats.org/officeDocument/2006/relationships/image"/><Relationship Id="rId5" Target="../media/image76.png" Type="http://schemas.openxmlformats.org/officeDocument/2006/relationships/image"/><Relationship Id="rId6" Target="../media/image77.svg" Type="http://schemas.openxmlformats.org/officeDocument/2006/relationships/image"/><Relationship Id="rId7" Target="../media/image78.png" Type="http://schemas.openxmlformats.org/officeDocument/2006/relationships/image"/><Relationship Id="rId8" Target="../media/image79.svg" Type="http://schemas.openxmlformats.org/officeDocument/2006/relationships/image"/><Relationship Id="rId9" Target="../media/image80.pn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4.jpeg" Type="http://schemas.openxmlformats.org/officeDocument/2006/relationships/image"/><Relationship Id="rId3" Target="../media/image85.jpeg" Type="http://schemas.openxmlformats.org/officeDocument/2006/relationships/image"/><Relationship Id="rId4" Target="../media/image86.jpeg" Type="http://schemas.openxmlformats.org/officeDocument/2006/relationships/image"/><Relationship Id="rId5" Target="../media/image87.jpeg" Type="http://schemas.openxmlformats.org/officeDocument/2006/relationships/image"/></Relationships>
</file>

<file path=ppt/slides/_rels/slide2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6.png" Type="http://schemas.openxmlformats.org/officeDocument/2006/relationships/image"/><Relationship Id="rId3" Target="../media/image67.svg" Type="http://schemas.openxmlformats.org/officeDocument/2006/relationships/image"/><Relationship Id="rId4" Target="../media/image88.jpeg" Type="http://schemas.openxmlformats.org/officeDocument/2006/relationships/image"/><Relationship Id="rId5" Target="../media/image89.png" Type="http://schemas.openxmlformats.org/officeDocument/2006/relationships/image"/><Relationship Id="rId6" Target="../media/image90.svg" Type="http://schemas.openxmlformats.org/officeDocument/2006/relationships/image"/></Relationships>
</file>

<file path=ppt/slides/_rels/slide2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1.png" Type="http://schemas.openxmlformats.org/officeDocument/2006/relationships/image"/><Relationship Id="rId3" Target="../media/image92.svg" Type="http://schemas.openxmlformats.org/officeDocument/2006/relationships/image"/><Relationship Id="rId4" Target="../media/image93.png" Type="http://schemas.openxmlformats.org/officeDocument/2006/relationships/image"/><Relationship Id="rId5" Target="../media/image94.svg" Type="http://schemas.openxmlformats.org/officeDocument/2006/relationships/image"/></Relationships>
</file>

<file path=ppt/slides/_rels/slide2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5.png" Type="http://schemas.openxmlformats.org/officeDocument/2006/relationships/image"/><Relationship Id="rId3" Target="../media/image96.svg" Type="http://schemas.openxmlformats.org/officeDocument/2006/relationships/image"/><Relationship Id="rId4" Target="../media/image97.png" Type="http://schemas.openxmlformats.org/officeDocument/2006/relationships/image"/><Relationship Id="rId5" Target="../media/image98.svg" Type="http://schemas.openxmlformats.org/officeDocument/2006/relationships/image"/><Relationship Id="rId6" Target="../media/image99.png" Type="http://schemas.openxmlformats.org/officeDocument/2006/relationships/image"/><Relationship Id="rId7" Target="../media/image100.svg" Type="http://schemas.openxmlformats.org/officeDocument/2006/relationships/image"/><Relationship Id="rId8" Target="../media/image101.png" Type="http://schemas.openxmlformats.org/officeDocument/2006/relationships/image"/><Relationship Id="rId9" Target="../media/image102.svg" Type="http://schemas.openxmlformats.org/officeDocument/2006/relationships/image"/></Relationships>
</file>

<file path=ppt/slides/_rels/slide2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03.jpeg" Type="http://schemas.openxmlformats.org/officeDocument/2006/relationships/image"/></Relationships>
</file>

<file path=ppt/slides/_rels/slide2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04.png" Type="http://schemas.openxmlformats.org/officeDocument/2006/relationships/image"/><Relationship Id="rId3" Target="../media/image105.svg" Type="http://schemas.openxmlformats.org/officeDocument/2006/relationships/image"/></Relationships>
</file>

<file path=ppt/slides/_rels/slide2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06.png" Type="http://schemas.openxmlformats.org/officeDocument/2006/relationships/image"/><Relationship Id="rId3" Target="../media/image107.svg" Type="http://schemas.openxmlformats.org/officeDocument/2006/relationships/image"/><Relationship Id="rId4" Target="../media/image108.png" Type="http://schemas.openxmlformats.org/officeDocument/2006/relationships/image"/><Relationship Id="rId5" Target="../media/image109.svg" Type="http://schemas.openxmlformats.org/officeDocument/2006/relationships/image"/></Relationships>
</file>

<file path=ppt/slides/_rels/slide2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3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3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3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6.jpeg" Type="http://schemas.openxmlformats.org/officeDocument/2006/relationships/image"/><Relationship Id="rId3" Target="../media/image110.jpeg" Type="http://schemas.openxmlformats.org/officeDocument/2006/relationships/image"/><Relationship Id="rId4" Target="../media/image84.jpeg" Type="http://schemas.openxmlformats.org/officeDocument/2006/relationships/image"/><Relationship Id="rId5" Target="../media/image85.jpeg" Type="http://schemas.openxmlformats.org/officeDocument/2006/relationships/image"/><Relationship Id="rId6" Target="../media/image111.jpeg" Type="http://schemas.openxmlformats.org/officeDocument/2006/relationships/image"/><Relationship Id="rId7" Target="../media/image112.jpeg" Type="http://schemas.openxmlformats.org/officeDocument/2006/relationships/image"/><Relationship Id="rId8" Target="../media/image113.jpeg" Type="http://schemas.openxmlformats.org/officeDocument/2006/relationships/image"/></Relationships>
</file>

<file path=ppt/slides/_rels/slide3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20.png" Type="http://schemas.openxmlformats.org/officeDocument/2006/relationships/image"/><Relationship Id="rId11" Target="../media/image121.svg" Type="http://schemas.openxmlformats.org/officeDocument/2006/relationships/image"/><Relationship Id="rId12" Target="../media/image63.png" Type="http://schemas.openxmlformats.org/officeDocument/2006/relationships/image"/><Relationship Id="rId13" Target="../media/image64.svg" Type="http://schemas.openxmlformats.org/officeDocument/2006/relationships/image"/><Relationship Id="rId14" Target="../media/image108.png" Type="http://schemas.openxmlformats.org/officeDocument/2006/relationships/image"/><Relationship Id="rId15" Target="../media/image109.svg" Type="http://schemas.openxmlformats.org/officeDocument/2006/relationships/image"/><Relationship Id="rId16" Target="../media/image122.png" Type="http://schemas.openxmlformats.org/officeDocument/2006/relationships/image"/><Relationship Id="rId17" Target="../media/image123.svg" Type="http://schemas.openxmlformats.org/officeDocument/2006/relationships/image"/><Relationship Id="rId18" Target="../media/image124.png" Type="http://schemas.openxmlformats.org/officeDocument/2006/relationships/image"/><Relationship Id="rId19" Target="../media/image125.svg" Type="http://schemas.openxmlformats.org/officeDocument/2006/relationships/image"/><Relationship Id="rId2" Target="../media/image3.png" Type="http://schemas.openxmlformats.org/officeDocument/2006/relationships/image"/><Relationship Id="rId20" Target="../media/image126.png" Type="http://schemas.openxmlformats.org/officeDocument/2006/relationships/image"/><Relationship Id="rId21" Target="../media/image127.svg" Type="http://schemas.openxmlformats.org/officeDocument/2006/relationships/image"/><Relationship Id="rId22" Target="../media/image128.png" Type="http://schemas.openxmlformats.org/officeDocument/2006/relationships/image"/><Relationship Id="rId23" Target="../media/image129.svg" Type="http://schemas.openxmlformats.org/officeDocument/2006/relationships/image"/><Relationship Id="rId24" Target="../media/image44.png" Type="http://schemas.openxmlformats.org/officeDocument/2006/relationships/image"/><Relationship Id="rId25" Target="../media/image45.svg" Type="http://schemas.openxmlformats.org/officeDocument/2006/relationships/image"/><Relationship Id="rId3" Target="../media/image4.svg" Type="http://schemas.openxmlformats.org/officeDocument/2006/relationships/image"/><Relationship Id="rId4" Target="../media/image114.png" Type="http://schemas.openxmlformats.org/officeDocument/2006/relationships/image"/><Relationship Id="rId5" Target="../media/image115.svg" Type="http://schemas.openxmlformats.org/officeDocument/2006/relationships/image"/><Relationship Id="rId6" Target="../media/image116.png" Type="http://schemas.openxmlformats.org/officeDocument/2006/relationships/image"/><Relationship Id="rId7" Target="../media/image117.svg" Type="http://schemas.openxmlformats.org/officeDocument/2006/relationships/image"/><Relationship Id="rId8" Target="../media/image118.png" Type="http://schemas.openxmlformats.org/officeDocument/2006/relationships/image"/><Relationship Id="rId9" Target="../media/image119.svg" Type="http://schemas.openxmlformats.org/officeDocument/2006/relationships/image"/></Relationships>
</file>

<file path=ppt/slides/_rels/slide3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38.png" Type="http://schemas.openxmlformats.org/officeDocument/2006/relationships/image"/><Relationship Id="rId11" Target="../media/image139.svg" Type="http://schemas.openxmlformats.org/officeDocument/2006/relationships/image"/><Relationship Id="rId12" Target="../media/image140.png" Type="http://schemas.openxmlformats.org/officeDocument/2006/relationships/image"/><Relationship Id="rId13" Target="../media/image141.svg" Type="http://schemas.openxmlformats.org/officeDocument/2006/relationships/image"/><Relationship Id="rId14" Target="../media/image142.png" Type="http://schemas.openxmlformats.org/officeDocument/2006/relationships/image"/><Relationship Id="rId15" Target="../media/image143.svg" Type="http://schemas.openxmlformats.org/officeDocument/2006/relationships/image"/><Relationship Id="rId16" Target="../media/image144.png" Type="http://schemas.openxmlformats.org/officeDocument/2006/relationships/image"/><Relationship Id="rId17" Target="../media/image145.svg" Type="http://schemas.openxmlformats.org/officeDocument/2006/relationships/image"/><Relationship Id="rId18" Target="../media/image146.png" Type="http://schemas.openxmlformats.org/officeDocument/2006/relationships/image"/><Relationship Id="rId19" Target="../media/image147.svg" Type="http://schemas.openxmlformats.org/officeDocument/2006/relationships/image"/><Relationship Id="rId2" Target="../media/image130.png" Type="http://schemas.openxmlformats.org/officeDocument/2006/relationships/image"/><Relationship Id="rId20" Target="../media/image148.png" Type="http://schemas.openxmlformats.org/officeDocument/2006/relationships/image"/><Relationship Id="rId21" Target="../media/image149.svg" Type="http://schemas.openxmlformats.org/officeDocument/2006/relationships/image"/><Relationship Id="rId22" Target="../media/image150.png" Type="http://schemas.openxmlformats.org/officeDocument/2006/relationships/image"/><Relationship Id="rId23" Target="../media/image151.svg" Type="http://schemas.openxmlformats.org/officeDocument/2006/relationships/image"/><Relationship Id="rId24" Target="../media/image152.png" Type="http://schemas.openxmlformats.org/officeDocument/2006/relationships/image"/><Relationship Id="rId25" Target="../media/image153.svg" Type="http://schemas.openxmlformats.org/officeDocument/2006/relationships/image"/><Relationship Id="rId26" Target="../media/image154.png" Type="http://schemas.openxmlformats.org/officeDocument/2006/relationships/image"/><Relationship Id="rId27" Target="../media/image155.svg" Type="http://schemas.openxmlformats.org/officeDocument/2006/relationships/image"/><Relationship Id="rId28" Target="../media/image156.png" Type="http://schemas.openxmlformats.org/officeDocument/2006/relationships/image"/><Relationship Id="rId29" Target="../media/image157.svg" Type="http://schemas.openxmlformats.org/officeDocument/2006/relationships/image"/><Relationship Id="rId3" Target="../media/image131.svg" Type="http://schemas.openxmlformats.org/officeDocument/2006/relationships/image"/><Relationship Id="rId30" Target="../media/image158.png" Type="http://schemas.openxmlformats.org/officeDocument/2006/relationships/image"/><Relationship Id="rId31" Target="../media/image159.svg" Type="http://schemas.openxmlformats.org/officeDocument/2006/relationships/image"/><Relationship Id="rId32" Target="../media/image160.png" Type="http://schemas.openxmlformats.org/officeDocument/2006/relationships/image"/><Relationship Id="rId33" Target="../media/image161.svg" Type="http://schemas.openxmlformats.org/officeDocument/2006/relationships/image"/><Relationship Id="rId34" Target="../media/image162.png" Type="http://schemas.openxmlformats.org/officeDocument/2006/relationships/image"/><Relationship Id="rId35" Target="../media/image163.svg" Type="http://schemas.openxmlformats.org/officeDocument/2006/relationships/image"/><Relationship Id="rId36" Target="../media/image164.png" Type="http://schemas.openxmlformats.org/officeDocument/2006/relationships/image"/><Relationship Id="rId37" Target="../media/image165.svg" Type="http://schemas.openxmlformats.org/officeDocument/2006/relationships/image"/><Relationship Id="rId38" Target="../media/image166.png" Type="http://schemas.openxmlformats.org/officeDocument/2006/relationships/image"/><Relationship Id="rId39" Target="../media/image167.svg" Type="http://schemas.openxmlformats.org/officeDocument/2006/relationships/image"/><Relationship Id="rId4" Target="../media/image132.png" Type="http://schemas.openxmlformats.org/officeDocument/2006/relationships/image"/><Relationship Id="rId40" Target="../media/image168.png" Type="http://schemas.openxmlformats.org/officeDocument/2006/relationships/image"/><Relationship Id="rId41" Target="../media/image169.svg" Type="http://schemas.openxmlformats.org/officeDocument/2006/relationships/image"/><Relationship Id="rId42" Target="../media/image170.png" Type="http://schemas.openxmlformats.org/officeDocument/2006/relationships/image"/><Relationship Id="rId43" Target="../media/image171.svg" Type="http://schemas.openxmlformats.org/officeDocument/2006/relationships/image"/><Relationship Id="rId44" Target="../media/image172.png" Type="http://schemas.openxmlformats.org/officeDocument/2006/relationships/image"/><Relationship Id="rId45" Target="../media/image173.svg" Type="http://schemas.openxmlformats.org/officeDocument/2006/relationships/image"/><Relationship Id="rId46" Target="../media/image174.png" Type="http://schemas.openxmlformats.org/officeDocument/2006/relationships/image"/><Relationship Id="rId47" Target="../media/image175.svg" Type="http://schemas.openxmlformats.org/officeDocument/2006/relationships/image"/><Relationship Id="rId48" Target="../media/image176.png" Type="http://schemas.openxmlformats.org/officeDocument/2006/relationships/image"/><Relationship Id="rId49" Target="../media/image177.svg" Type="http://schemas.openxmlformats.org/officeDocument/2006/relationships/image"/><Relationship Id="rId5" Target="../media/image133.svg" Type="http://schemas.openxmlformats.org/officeDocument/2006/relationships/image"/><Relationship Id="rId50" Target="../media/image178.png" Type="http://schemas.openxmlformats.org/officeDocument/2006/relationships/image"/><Relationship Id="rId51" Target="../media/image179.svg" Type="http://schemas.openxmlformats.org/officeDocument/2006/relationships/image"/><Relationship Id="rId52" Target="../media/image180.png" Type="http://schemas.openxmlformats.org/officeDocument/2006/relationships/image"/><Relationship Id="rId53" Target="../media/image181.svg" Type="http://schemas.openxmlformats.org/officeDocument/2006/relationships/image"/><Relationship Id="rId54" Target="../media/image182.png" Type="http://schemas.openxmlformats.org/officeDocument/2006/relationships/image"/><Relationship Id="rId55" Target="../media/image183.svg" Type="http://schemas.openxmlformats.org/officeDocument/2006/relationships/image"/><Relationship Id="rId56" Target="../media/image184.png" Type="http://schemas.openxmlformats.org/officeDocument/2006/relationships/image"/><Relationship Id="rId57" Target="../media/image185.svg" Type="http://schemas.openxmlformats.org/officeDocument/2006/relationships/image"/><Relationship Id="rId58" Target="../media/image186.png" Type="http://schemas.openxmlformats.org/officeDocument/2006/relationships/image"/><Relationship Id="rId59" Target="../media/image187.svg" Type="http://schemas.openxmlformats.org/officeDocument/2006/relationships/image"/><Relationship Id="rId6" Target="../media/image134.png" Type="http://schemas.openxmlformats.org/officeDocument/2006/relationships/image"/><Relationship Id="rId60" Target="../media/image188.png" Type="http://schemas.openxmlformats.org/officeDocument/2006/relationships/image"/><Relationship Id="rId61" Target="../media/image189.svg" Type="http://schemas.openxmlformats.org/officeDocument/2006/relationships/image"/><Relationship Id="rId62" Target="../media/image190.png" Type="http://schemas.openxmlformats.org/officeDocument/2006/relationships/image"/><Relationship Id="rId63" Target="../media/image191.svg" Type="http://schemas.openxmlformats.org/officeDocument/2006/relationships/image"/><Relationship Id="rId64" Target="../media/image192.png" Type="http://schemas.openxmlformats.org/officeDocument/2006/relationships/image"/><Relationship Id="rId65" Target="../media/image193.svg" Type="http://schemas.openxmlformats.org/officeDocument/2006/relationships/image"/><Relationship Id="rId66" Target="../media/image194.png" Type="http://schemas.openxmlformats.org/officeDocument/2006/relationships/image"/><Relationship Id="rId67" Target="../media/image195.svg" Type="http://schemas.openxmlformats.org/officeDocument/2006/relationships/image"/><Relationship Id="rId68" Target="../media/image196.png" Type="http://schemas.openxmlformats.org/officeDocument/2006/relationships/image"/><Relationship Id="rId69" Target="../media/image197.svg" Type="http://schemas.openxmlformats.org/officeDocument/2006/relationships/image"/><Relationship Id="rId7" Target="../media/image135.svg" Type="http://schemas.openxmlformats.org/officeDocument/2006/relationships/image"/><Relationship Id="rId70" Target="../media/image198.png" Type="http://schemas.openxmlformats.org/officeDocument/2006/relationships/image"/><Relationship Id="rId71" Target="../media/image199.svg" Type="http://schemas.openxmlformats.org/officeDocument/2006/relationships/image"/><Relationship Id="rId72" Target="../media/image200.png" Type="http://schemas.openxmlformats.org/officeDocument/2006/relationships/image"/><Relationship Id="rId73" Target="../media/image201.svg" Type="http://schemas.openxmlformats.org/officeDocument/2006/relationships/image"/><Relationship Id="rId74" Target="../media/image202.png" Type="http://schemas.openxmlformats.org/officeDocument/2006/relationships/image"/><Relationship Id="rId75" Target="../media/image203.svg" Type="http://schemas.openxmlformats.org/officeDocument/2006/relationships/image"/><Relationship Id="rId76" Target="../media/image204.png" Type="http://schemas.openxmlformats.org/officeDocument/2006/relationships/image"/><Relationship Id="rId77" Target="../media/image205.svg" Type="http://schemas.openxmlformats.org/officeDocument/2006/relationships/image"/><Relationship Id="rId78" Target="../media/image206.png" Type="http://schemas.openxmlformats.org/officeDocument/2006/relationships/image"/><Relationship Id="rId79" Target="../media/image207.svg" Type="http://schemas.openxmlformats.org/officeDocument/2006/relationships/image"/><Relationship Id="rId8" Target="../media/image136.png" Type="http://schemas.openxmlformats.org/officeDocument/2006/relationships/image"/><Relationship Id="rId9" Target="../media/image137.svg" Type="http://schemas.openxmlformats.org/officeDocument/2006/relationships/image"/></Relationships>
</file>

<file path=ppt/slides/_rels/slide3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08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D5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8700" y="-444804"/>
            <a:ext cx="5940000" cy="4114800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0">
            <a:off x="0" y="1001980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0" y="5383412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52599" y="1076325"/>
            <a:ext cx="4444461" cy="4307087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14032166" y="1076325"/>
            <a:ext cx="3927383" cy="8142020"/>
            <a:chOff x="0" y="0"/>
            <a:chExt cx="5236511" cy="10856027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6"/>
            <a:srcRect l="35040" t="0" r="35040" b="7078"/>
            <a:stretch>
              <a:fillRect/>
            </a:stretch>
          </p:blipFill>
          <p:spPr>
            <a:xfrm>
              <a:off x="0" y="0"/>
              <a:ext cx="5236511" cy="10856027"/>
            </a:xfrm>
            <a:prstGeom prst="rect">
              <a:avLst/>
            </a:prstGeom>
          </p:spPr>
        </p:pic>
      </p:grpSp>
      <p:grpSp>
        <p:nvGrpSpPr>
          <p:cNvPr name="Group 9" id="9"/>
          <p:cNvGrpSpPr/>
          <p:nvPr/>
        </p:nvGrpSpPr>
        <p:grpSpPr>
          <a:xfrm rot="0">
            <a:off x="15168927" y="7299723"/>
            <a:ext cx="5821667" cy="5821667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B743A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AutoShape 12" id="12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-5400000">
            <a:off x="9873977" y="5093494"/>
            <a:ext cx="8249703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4" id="14"/>
          <p:cNvSpPr/>
          <p:nvPr/>
        </p:nvSpPr>
        <p:spPr>
          <a:xfrm rot="0">
            <a:off x="0" y="9218345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5" id="1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50473" t="0" r="0" b="49920"/>
          <a:stretch>
            <a:fillRect/>
          </a:stretch>
        </p:blipFill>
        <p:spPr>
          <a:xfrm flipH="false" flipV="false" rot="0">
            <a:off x="376076" y="1001980"/>
            <a:ext cx="4339910" cy="4388431"/>
          </a:xfrm>
          <a:prstGeom prst="rect">
            <a:avLst/>
          </a:prstGeom>
        </p:spPr>
      </p:pic>
      <p:grpSp>
        <p:nvGrpSpPr>
          <p:cNvPr name="Group 16" id="16"/>
          <p:cNvGrpSpPr>
            <a:grpSpLocks noChangeAspect="true"/>
          </p:cNvGrpSpPr>
          <p:nvPr/>
        </p:nvGrpSpPr>
        <p:grpSpPr>
          <a:xfrm rot="0">
            <a:off x="328451" y="1068655"/>
            <a:ext cx="4314757" cy="4314757"/>
            <a:chOff x="0" y="0"/>
            <a:chExt cx="6350000" cy="6350000"/>
          </a:xfrm>
        </p:grpSpPr>
        <p:sp>
          <p:nvSpPr>
            <p:cNvPr name="Freeform 17" id="17"/>
            <p:cNvSpPr/>
            <p:nvPr/>
          </p:nvSpPr>
          <p:spPr>
            <a:xfrm>
              <a:off x="0" y="0"/>
              <a:ext cx="6350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50000">
                  <a:moveTo>
                    <a:pt x="0" y="0"/>
                  </a:moveTo>
                  <a:lnTo>
                    <a:pt x="0" y="6350000"/>
                  </a:lnTo>
                  <a:lnTo>
                    <a:pt x="6350000" y="6350000"/>
                  </a:lnTo>
                  <a:cubicBezTo>
                    <a:pt x="6350000" y="2843530"/>
                    <a:pt x="3506470" y="0"/>
                    <a:pt x="0" y="0"/>
                  </a:cubicBezTo>
                  <a:close/>
                </a:path>
              </a:pathLst>
            </a:custGeom>
            <a:blipFill>
              <a:blip r:embed="rId9"/>
              <a:stretch>
                <a:fillRect l="-37063" r="-13030" t="0" b="0"/>
              </a:stretch>
            </a:blipFill>
          </p:spPr>
        </p:sp>
      </p:grpSp>
      <p:sp>
        <p:nvSpPr>
          <p:cNvPr name="TextBox 18" id="18"/>
          <p:cNvSpPr txBox="true"/>
          <p:nvPr/>
        </p:nvSpPr>
        <p:spPr>
          <a:xfrm rot="0">
            <a:off x="8802396" y="297093"/>
            <a:ext cx="8800720" cy="457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000000"/>
                </a:solidFill>
                <a:latin typeface="Red Hat Display Bold"/>
              </a:rPr>
              <a:t>VERTICAL </a:t>
            </a:r>
            <a:r>
              <a:rPr lang="en-US" sz="3000" u="none">
                <a:solidFill>
                  <a:srgbClr val="000000"/>
                </a:solidFill>
                <a:latin typeface="Red Hat Display Bold"/>
              </a:rPr>
              <a:t>TIMELINE PRESENTATION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5894171" y="9559390"/>
            <a:ext cx="6499658" cy="457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000000"/>
                </a:solidFill>
                <a:latin typeface="Red Hat Display Bold"/>
              </a:rPr>
              <a:t>TIMELINE PRESENTATION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684883" y="9559390"/>
            <a:ext cx="3792426" cy="457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000000"/>
                </a:solidFill>
                <a:latin typeface="Red Hat Display Bold"/>
              </a:rPr>
              <a:t>NAME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4060704" y="9559390"/>
            <a:ext cx="3542413" cy="457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000000"/>
                </a:solidFill>
                <a:latin typeface="Red Hat Display Bold"/>
              </a:rPr>
              <a:t>DATE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684883" y="5802912"/>
            <a:ext cx="13684261" cy="32579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2620"/>
              </a:lnSpc>
            </a:pPr>
            <a:r>
              <a:rPr lang="en-US" sz="12019">
                <a:solidFill>
                  <a:srgbClr val="000000"/>
                </a:solidFill>
                <a:latin typeface="Red Hat Display Bold"/>
              </a:rPr>
              <a:t>YOUR TIMELINE PRESENTATION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aphicFrame>
        <p:nvGraphicFramePr>
          <p:cNvPr name="Table 5" id="5"/>
          <p:cNvGraphicFramePr>
            <a:graphicFrameLocks noGrp="true"/>
          </p:cNvGraphicFramePr>
          <p:nvPr/>
        </p:nvGraphicFramePr>
        <p:xfrm>
          <a:off x="261776" y="1669138"/>
          <a:ext cx="17764449" cy="7497441"/>
        </p:xfrm>
        <a:graphic>
          <a:graphicData uri="http://schemas.openxmlformats.org/drawingml/2006/table">
            <a:tbl>
              <a:tblPr/>
              <a:tblGrid>
                <a:gridCol w="1030743"/>
                <a:gridCol w="5829594"/>
                <a:gridCol w="5521970"/>
                <a:gridCol w="5382141"/>
              </a:tblGrid>
              <a:tr h="1025088"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Canva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PowerPoint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Google Slides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730295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899">
                          <a:solidFill>
                            <a:srgbClr val="000000"/>
                          </a:solidFill>
                          <a:latin typeface="Red Hat Display Bold"/>
                        </a:rPr>
                        <a:t>1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Click on the "Canva" button under</a:t>
                      </a:r>
                    </a:p>
                    <a:p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this presentation preview.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Export this design from Canva</a:t>
                      </a:r>
                    </a:p>
                    <a:p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as a PowerPoint template.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Export this design from Canva</a:t>
                      </a:r>
                    </a:p>
                    <a:p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as a GoogleSlide template.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</a:tr>
              <a:tr h="1730295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899">
                          <a:solidFill>
                            <a:srgbClr val="000000"/>
                          </a:solidFill>
                          <a:latin typeface="Red Hat Display Bold"/>
                        </a:rPr>
                        <a:t>2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Start editing your presentation.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Open the design in Canva.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This will provide you with all the fonts</a:t>
                      </a:r>
                    </a:p>
                    <a:p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used and elements used in this presentation as listed on page 29.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</a:tr>
              <a:tr h="1610791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899">
                          <a:solidFill>
                            <a:srgbClr val="000000"/>
                          </a:solidFill>
                          <a:latin typeface="Red Hat Display Bold"/>
                        </a:rPr>
                        <a:t>3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You need to sign in to</a:t>
                      </a:r>
                    </a:p>
                    <a:p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Canva account.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This will provide you with all the fonts</a:t>
                      </a:r>
                    </a:p>
                    <a:p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used and elements used in this presentation as listed on page 29.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Learn more on slide 4.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</a:tr>
              <a:tr h="1400971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899">
                          <a:solidFill>
                            <a:srgbClr val="000000"/>
                          </a:solidFill>
                          <a:latin typeface="Red Hat Display Bold"/>
                        </a:rPr>
                        <a:t>4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200">
                          <a:solidFill>
                            <a:srgbClr val="000000"/>
                          </a:solidFill>
                          <a:latin typeface="Red Hat Display Bold"/>
                        </a:rPr>
                        <a:t>Learn more on slide 3.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</a:tr>
            </a:tbl>
          </a:graphicData>
        </a:graphic>
      </p:graphicFrame>
      <p:sp>
        <p:nvSpPr>
          <p:cNvPr name="TextBox 6" id="6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How to Use This Presentation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4" id="4"/>
          <p:cNvSpPr txBox="true"/>
          <p:nvPr/>
        </p:nvSpPr>
        <p:spPr>
          <a:xfrm rot="0">
            <a:off x="646310" y="353743"/>
            <a:ext cx="16995380" cy="1981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00"/>
              </a:lnSpc>
            </a:pPr>
            <a:r>
              <a:rPr lang="en-US" sz="6500">
                <a:solidFill>
                  <a:srgbClr val="000000"/>
                </a:solidFill>
                <a:latin typeface="Red Hat Display Bold"/>
              </a:rPr>
              <a:t>Download this presentation as a</a:t>
            </a:r>
          </a:p>
          <a:p>
            <a:pPr algn="ctr" marL="0" indent="0" lvl="0">
              <a:lnSpc>
                <a:spcPts val="7800"/>
              </a:lnSpc>
              <a:spcBef>
                <a:spcPct val="0"/>
              </a:spcBef>
            </a:pPr>
            <a:r>
              <a:rPr lang="en-US" sz="6500">
                <a:solidFill>
                  <a:srgbClr val="000000"/>
                </a:solidFill>
                <a:latin typeface="Red Hat Display Bold"/>
              </a:rPr>
              <a:t>Powerpoint template in 3 steps</a:t>
            </a:r>
          </a:p>
        </p:txBody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028700" y="5812823"/>
            <a:ext cx="3759252" cy="3791475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183944" y="5812823"/>
            <a:ext cx="2432466" cy="3791475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2840181" y="5812823"/>
            <a:ext cx="4270746" cy="2470604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1028700" y="2973118"/>
            <a:ext cx="4640000" cy="2441389"/>
            <a:chOff x="0" y="0"/>
            <a:chExt cx="6186666" cy="3255186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1689911"/>
              <a:ext cx="6186666" cy="15652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2397"/>
                </a:lnSpc>
                <a:spcBef>
                  <a:spcPct val="0"/>
                </a:spcBef>
              </a:pPr>
              <a:r>
                <a:rPr lang="en-US" sz="1998" u="none">
                  <a:solidFill>
                    <a:srgbClr val="000000"/>
                  </a:solidFill>
                  <a:latin typeface="Red Hat Display Bold"/>
                </a:rPr>
                <a:t>Click on the "Canva" button next to this presentation. Start editing your presentation. You may need to sign in to your Canva account.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9525"/>
              <a:ext cx="1728939" cy="1400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83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000000"/>
                  </a:solidFill>
                  <a:latin typeface="Red Hat Display Bold"/>
                </a:rPr>
                <a:t>01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6934440" y="2973118"/>
            <a:ext cx="4640000" cy="2160402"/>
            <a:chOff x="0" y="0"/>
            <a:chExt cx="6186666" cy="2880536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0" y="9525"/>
              <a:ext cx="1954316" cy="1400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83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000000"/>
                  </a:solidFill>
                  <a:latin typeface="Red Hat Display Bold"/>
                </a:rPr>
                <a:t>02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1708961"/>
              <a:ext cx="6186666" cy="11715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397"/>
                </a:lnSpc>
                <a:spcBef>
                  <a:spcPct val="0"/>
                </a:spcBef>
              </a:pPr>
              <a:r>
                <a:rPr lang="en-US" sz="1998" u="none">
                  <a:solidFill>
                    <a:srgbClr val="000000"/>
                  </a:solidFill>
                  <a:latin typeface="Red Hat Display Bold"/>
                </a:rPr>
                <a:t>Click on the "Share" button on the top right corner in Canva and click on "More" at the bottom of the menu.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2840181" y="2973118"/>
            <a:ext cx="4640000" cy="2160402"/>
            <a:chOff x="0" y="0"/>
            <a:chExt cx="6186666" cy="2880536"/>
          </a:xfrm>
        </p:grpSpPr>
        <p:sp>
          <p:nvSpPr>
            <p:cNvPr name="TextBox 15" id="15"/>
            <p:cNvSpPr txBox="true"/>
            <p:nvPr/>
          </p:nvSpPr>
          <p:spPr>
            <a:xfrm rot="0">
              <a:off x="0" y="9525"/>
              <a:ext cx="2434746" cy="1400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83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000000"/>
                  </a:solidFill>
                  <a:latin typeface="Red Hat Display Bold"/>
                </a:rPr>
                <a:t>03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1708961"/>
              <a:ext cx="6186666" cy="11715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397"/>
                </a:lnSpc>
                <a:spcBef>
                  <a:spcPct val="0"/>
                </a:spcBef>
              </a:pPr>
              <a:r>
                <a:rPr lang="en-US" sz="1998" u="none">
                  <a:solidFill>
                    <a:srgbClr val="000000"/>
                  </a:solidFill>
                  <a:latin typeface="Red Hat Display Bold"/>
                </a:rPr>
                <a:t>Enter "PowerPoint" in the search bar and click on the PowerPoint icon</a:t>
              </a:r>
            </a:p>
            <a:p>
              <a:pPr algn="l" marL="0" indent="0" lvl="0">
                <a:lnSpc>
                  <a:spcPts val="2397"/>
                </a:lnSpc>
                <a:spcBef>
                  <a:spcPct val="0"/>
                </a:spcBef>
              </a:pPr>
              <a:r>
                <a:rPr lang="en-US" sz="1998" u="none">
                  <a:solidFill>
                    <a:srgbClr val="000000"/>
                  </a:solidFill>
                  <a:latin typeface="Red Hat Display Bold"/>
                </a:rPr>
                <a:t>to download.</a:t>
              </a:r>
            </a:p>
          </p:txBody>
        </p:sp>
      </p:grpSp>
      <p:sp>
        <p:nvSpPr>
          <p:cNvPr name="AutoShape 17" id="17"/>
          <p:cNvSpPr/>
          <p:nvPr/>
        </p:nvSpPr>
        <p:spPr>
          <a:xfrm rot="0">
            <a:off x="0" y="2620693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4" id="4"/>
          <p:cNvSpPr txBox="true"/>
          <p:nvPr/>
        </p:nvSpPr>
        <p:spPr>
          <a:xfrm rot="0">
            <a:off x="646310" y="353743"/>
            <a:ext cx="16995380" cy="1981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00"/>
              </a:lnSpc>
            </a:pPr>
            <a:r>
              <a:rPr lang="en-US" sz="6500">
                <a:solidFill>
                  <a:srgbClr val="000000"/>
                </a:solidFill>
                <a:latin typeface="Red Hat Display Bold"/>
              </a:rPr>
              <a:t>Download this presentation as a</a:t>
            </a:r>
          </a:p>
          <a:p>
            <a:pPr algn="ctr" marL="0" indent="0" lvl="0">
              <a:lnSpc>
                <a:spcPts val="7800"/>
              </a:lnSpc>
              <a:spcBef>
                <a:spcPct val="0"/>
              </a:spcBef>
            </a:pPr>
            <a:r>
              <a:rPr lang="en-US" sz="6500">
                <a:solidFill>
                  <a:srgbClr val="000000"/>
                </a:solidFill>
                <a:latin typeface="Red Hat Display Bold"/>
              </a:rPr>
              <a:t>Google Slide</a:t>
            </a:r>
            <a:r>
              <a:rPr lang="en-US" sz="6500">
                <a:solidFill>
                  <a:srgbClr val="000000"/>
                </a:solidFill>
                <a:latin typeface="Red Hat Display Bold"/>
              </a:rPr>
              <a:t> template in 3 steps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1028700" y="2973118"/>
            <a:ext cx="4640000" cy="2441389"/>
            <a:chOff x="0" y="0"/>
            <a:chExt cx="6186666" cy="3255186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1689911"/>
              <a:ext cx="6186666" cy="15652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2397"/>
                </a:lnSpc>
                <a:spcBef>
                  <a:spcPct val="0"/>
                </a:spcBef>
              </a:pPr>
              <a:r>
                <a:rPr lang="en-US" sz="1998" u="none">
                  <a:solidFill>
                    <a:srgbClr val="000000"/>
                  </a:solidFill>
                  <a:latin typeface="Red Hat Display Bold"/>
                </a:rPr>
                <a:t>Click on the "Canva" button next to this presentation. Start editing your presentation. You may need to sign in to your Canva account.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9525"/>
              <a:ext cx="1728939" cy="1400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83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000000"/>
                  </a:solidFill>
                  <a:latin typeface="Red Hat Display Bold"/>
                </a:rPr>
                <a:t>01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6934440" y="2973118"/>
            <a:ext cx="4640000" cy="2160402"/>
            <a:chOff x="0" y="0"/>
            <a:chExt cx="6186666" cy="2880536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9525"/>
              <a:ext cx="1954316" cy="1400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83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000000"/>
                  </a:solidFill>
                  <a:latin typeface="Red Hat Display Bold"/>
                </a:rPr>
                <a:t>02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1708961"/>
              <a:ext cx="6186666" cy="11715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397"/>
                </a:lnSpc>
                <a:spcBef>
                  <a:spcPct val="0"/>
                </a:spcBef>
              </a:pPr>
              <a:r>
                <a:rPr lang="en-US" sz="1998" u="none">
                  <a:solidFill>
                    <a:srgbClr val="000000"/>
                  </a:solidFill>
                  <a:latin typeface="Red Hat Display Bold"/>
                </a:rPr>
                <a:t>Click on the "Share" button on the top right corner in Canva and click on "More" at the bottom of the menu.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2840181" y="2973118"/>
            <a:ext cx="4640000" cy="3341502"/>
            <a:chOff x="0" y="0"/>
            <a:chExt cx="6186666" cy="4455336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0" y="9525"/>
              <a:ext cx="2434746" cy="1400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83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000000"/>
                  </a:solidFill>
                  <a:latin typeface="Red Hat Display Bold"/>
                </a:rPr>
                <a:t>03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1708961"/>
              <a:ext cx="6186666" cy="27463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2397"/>
                </a:lnSpc>
              </a:pPr>
              <a:r>
                <a:rPr lang="en-US" sz="1998">
                  <a:solidFill>
                    <a:srgbClr val="000000"/>
                  </a:solidFill>
                  <a:latin typeface="Red Hat Display Bold"/>
                </a:rPr>
                <a:t>Enter "Google Drive" in the search</a:t>
              </a:r>
            </a:p>
            <a:p>
              <a:pPr>
                <a:lnSpc>
                  <a:spcPts val="2397"/>
                </a:lnSpc>
              </a:pPr>
              <a:r>
                <a:rPr lang="en-US" sz="1998">
                  <a:solidFill>
                    <a:srgbClr val="000000"/>
                  </a:solidFill>
                  <a:latin typeface="Red Hat Display Bold"/>
                </a:rPr>
                <a:t>bar and click on the Google Drive</a:t>
              </a:r>
            </a:p>
            <a:p>
              <a:pPr>
                <a:lnSpc>
                  <a:spcPts val="2397"/>
                </a:lnSpc>
              </a:pPr>
              <a:r>
                <a:rPr lang="en-US" sz="1998">
                  <a:solidFill>
                    <a:srgbClr val="000000"/>
                  </a:solidFill>
                  <a:latin typeface="Red Hat Display Bold"/>
                </a:rPr>
                <a:t>icon to add this design as a Google slide in your G Drive. It will ask you</a:t>
              </a:r>
            </a:p>
            <a:p>
              <a:pPr>
                <a:lnSpc>
                  <a:spcPts val="2397"/>
                </a:lnSpc>
              </a:pPr>
              <a:r>
                <a:rPr lang="en-US" sz="1998">
                  <a:solidFill>
                    <a:srgbClr val="000000"/>
                  </a:solidFill>
                  <a:latin typeface="Red Hat Display Bold"/>
                </a:rPr>
                <a:t>to link your Google account to Canva the first time.</a:t>
              </a:r>
            </a:p>
            <a:p>
              <a:pPr algn="l" marL="0" indent="0" lvl="0">
                <a:lnSpc>
                  <a:spcPts val="2397"/>
                </a:lnSpc>
                <a:spcBef>
                  <a:spcPct val="0"/>
                </a:spcBef>
              </a:pPr>
            </a:p>
          </p:txBody>
        </p:sp>
      </p:grpSp>
      <p:sp>
        <p:nvSpPr>
          <p:cNvPr name="AutoShape 14" id="14"/>
          <p:cNvSpPr/>
          <p:nvPr/>
        </p:nvSpPr>
        <p:spPr>
          <a:xfrm rot="0">
            <a:off x="0" y="2620693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2893933" y="6515132"/>
            <a:ext cx="4036019" cy="2253881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028700" y="5812823"/>
            <a:ext cx="3759252" cy="3791475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183944" y="5812823"/>
            <a:ext cx="2432466" cy="3791475"/>
          </a:xfrm>
          <a:prstGeom prst="rect">
            <a:avLst/>
          </a:prstGeom>
        </p:spPr>
      </p:pic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B743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aphicFrame>
        <p:nvGraphicFramePr>
          <p:cNvPr name="Table 5" id="5"/>
          <p:cNvGraphicFramePr>
            <a:graphicFrameLocks noGrp="true"/>
          </p:cNvGraphicFramePr>
          <p:nvPr/>
        </p:nvGraphicFramePr>
        <p:xfrm>
          <a:off x="328451" y="1735813"/>
          <a:ext cx="17631099" cy="8517850"/>
        </p:xfrm>
        <a:graphic>
          <a:graphicData uri="http://schemas.openxmlformats.org/drawingml/2006/table">
            <a:tbl>
              <a:tblPr/>
              <a:tblGrid>
                <a:gridCol w="2015820"/>
                <a:gridCol w="8289951"/>
                <a:gridCol w="7325327"/>
              </a:tblGrid>
              <a:tr h="1743343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01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4500">
                          <a:solidFill>
                            <a:srgbClr val="000000"/>
                          </a:solidFill>
                          <a:latin typeface="Red Hat Display Bold"/>
                        </a:rPr>
                        <a:t>Write an agenda here.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 rowSpan="5"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776329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02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4500">
                          <a:solidFill>
                            <a:srgbClr val="000000"/>
                          </a:solidFill>
                          <a:latin typeface="Red Hat Display Bold"/>
                        </a:rPr>
                        <a:t>Write an agenda here.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 vMerge="true"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679152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03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4500">
                          <a:solidFill>
                            <a:srgbClr val="000000"/>
                          </a:solidFill>
                          <a:latin typeface="Red Hat Display Bold"/>
                        </a:rPr>
                        <a:t>Write an agenda here.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 vMerge="true"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679152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04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4500">
                          <a:solidFill>
                            <a:srgbClr val="000000"/>
                          </a:solidFill>
                          <a:latin typeface="Red Hat Display Bold"/>
                        </a:rPr>
                        <a:t>Write an agenda here.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 vMerge="true"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639874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05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4500">
                          <a:solidFill>
                            <a:srgbClr val="000000"/>
                          </a:solidFill>
                          <a:latin typeface="Red Hat Display Bold"/>
                        </a:rPr>
                        <a:t>Write an agenda here.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 vMerge="true"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</a:tbl>
          </a:graphicData>
        </a:graphic>
      </p:graphicFrame>
      <p:sp>
        <p:nvSpPr>
          <p:cNvPr name="TextBox 6" id="6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an Agenda Page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10674571" y="1735813"/>
            <a:ext cx="7284978" cy="6774275"/>
            <a:chOff x="0" y="0"/>
            <a:chExt cx="9713304" cy="9032367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2"/>
            <a:srcRect l="0" t="19022" r="0" b="19022"/>
            <a:stretch>
              <a:fillRect/>
            </a:stretch>
          </p:blipFill>
          <p:spPr>
            <a:xfrm>
              <a:off x="0" y="0"/>
              <a:ext cx="9713304" cy="9032367"/>
            </a:xfrm>
            <a:prstGeom prst="rect">
              <a:avLst/>
            </a:prstGeom>
          </p:spPr>
        </p:pic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8768" t="0" r="0" b="0"/>
          <a:stretch>
            <a:fillRect/>
          </a:stretch>
        </p:blipFill>
        <p:spPr>
          <a:xfrm flipH="false" flipV="false" rot="0">
            <a:off x="10674571" y="4808286"/>
            <a:ext cx="2491378" cy="3389489"/>
          </a:xfrm>
          <a:prstGeom prst="rect">
            <a:avLst/>
          </a:prstGeom>
        </p:spPr>
      </p:pic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AD13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0" y="5891773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6272693" y="5355552"/>
            <a:ext cx="1139117" cy="1139117"/>
            <a:chOff x="0" y="0"/>
            <a:chExt cx="1518823" cy="1518823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1518823" cy="1518823"/>
            </a:xfrm>
            <a:prstGeom prst="rect">
              <a:avLst/>
            </a:prstGeom>
          </p:spPr>
        </p:pic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83291" y="83291"/>
              <a:ext cx="1352241" cy="1352241"/>
            </a:xfrm>
            <a:prstGeom prst="rect">
              <a:avLst/>
            </a:prstGeom>
          </p:spPr>
        </p:pic>
        <p:sp>
          <p:nvSpPr>
            <p:cNvPr name="TextBox 6" id="6"/>
            <p:cNvSpPr txBox="true"/>
            <p:nvPr/>
          </p:nvSpPr>
          <p:spPr>
            <a:xfrm rot="0">
              <a:off x="67250" y="344018"/>
              <a:ext cx="1298380" cy="8021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00"/>
                </a:lnSpc>
                <a:spcBef>
                  <a:spcPct val="0"/>
                </a:spcBef>
              </a:pPr>
              <a:r>
                <a:rPr lang="en-US" sz="4000" u="none">
                  <a:solidFill>
                    <a:srgbClr val="000000"/>
                  </a:solidFill>
                  <a:latin typeface="Red Hat Display Bold"/>
                </a:rPr>
                <a:t>02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10603277" y="5355552"/>
            <a:ext cx="1139117" cy="1139117"/>
            <a:chOff x="0" y="0"/>
            <a:chExt cx="1518823" cy="1518823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1518823" cy="1518823"/>
            </a:xfrm>
            <a:prstGeom prst="rect">
              <a:avLst/>
            </a:prstGeom>
          </p:spPr>
        </p:pic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83291" y="83291"/>
              <a:ext cx="1352241" cy="1352241"/>
            </a:xfrm>
            <a:prstGeom prst="rect">
              <a:avLst/>
            </a:prstGeom>
          </p:spPr>
        </p:pic>
        <p:sp>
          <p:nvSpPr>
            <p:cNvPr name="TextBox 10" id="10"/>
            <p:cNvSpPr txBox="true"/>
            <p:nvPr/>
          </p:nvSpPr>
          <p:spPr>
            <a:xfrm rot="0">
              <a:off x="81574" y="344018"/>
              <a:ext cx="1298380" cy="8021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00"/>
                </a:lnSpc>
                <a:spcBef>
                  <a:spcPct val="0"/>
                </a:spcBef>
              </a:pPr>
              <a:r>
                <a:rPr lang="en-US" sz="4000" u="none">
                  <a:solidFill>
                    <a:srgbClr val="000000"/>
                  </a:solidFill>
                  <a:latin typeface="Red Hat Display Bold"/>
                </a:rPr>
                <a:t>03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4901633" y="5355552"/>
            <a:ext cx="1139117" cy="1139117"/>
            <a:chOff x="0" y="0"/>
            <a:chExt cx="1518823" cy="1518823"/>
          </a:xfrm>
        </p:grpSpPr>
        <p:pic>
          <p:nvPicPr>
            <p:cNvPr name="Picture 12" id="12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1518823" cy="1518823"/>
            </a:xfrm>
            <a:prstGeom prst="rect">
              <a:avLst/>
            </a:prstGeom>
          </p:spPr>
        </p:pic>
        <p:pic>
          <p:nvPicPr>
            <p:cNvPr name="Picture 13" id="13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83291" y="83291"/>
              <a:ext cx="1352241" cy="1352241"/>
            </a:xfrm>
            <a:prstGeom prst="rect">
              <a:avLst/>
            </a:prstGeom>
          </p:spPr>
        </p:pic>
        <p:sp>
          <p:nvSpPr>
            <p:cNvPr name="TextBox 14" id="14"/>
            <p:cNvSpPr txBox="true"/>
            <p:nvPr/>
          </p:nvSpPr>
          <p:spPr>
            <a:xfrm rot="0">
              <a:off x="110222" y="344018"/>
              <a:ext cx="1298380" cy="8021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00"/>
                </a:lnSpc>
                <a:spcBef>
                  <a:spcPct val="0"/>
                </a:spcBef>
              </a:pPr>
              <a:r>
                <a:rPr lang="en-US" sz="4000" u="none">
                  <a:solidFill>
                    <a:srgbClr val="000000"/>
                  </a:solidFill>
                  <a:latin typeface="Red Hat Display Bold"/>
                </a:rPr>
                <a:t>04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942109" y="5355552"/>
            <a:ext cx="1139117" cy="1139117"/>
            <a:chOff x="0" y="0"/>
            <a:chExt cx="1518823" cy="1518823"/>
          </a:xfrm>
        </p:grpSpPr>
        <p:pic>
          <p:nvPicPr>
            <p:cNvPr name="Picture 16" id="16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1518823" cy="1518823"/>
            </a:xfrm>
            <a:prstGeom prst="rect">
              <a:avLst/>
            </a:prstGeom>
          </p:spPr>
        </p:pic>
        <p:pic>
          <p:nvPicPr>
            <p:cNvPr name="Picture 17" id="17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83291" y="83291"/>
              <a:ext cx="1352241" cy="1352241"/>
            </a:xfrm>
            <a:prstGeom prst="rect">
              <a:avLst/>
            </a:prstGeom>
          </p:spPr>
        </p:pic>
        <p:sp>
          <p:nvSpPr>
            <p:cNvPr name="TextBox 18" id="18"/>
            <p:cNvSpPr txBox="true"/>
            <p:nvPr/>
          </p:nvSpPr>
          <p:spPr>
            <a:xfrm rot="0">
              <a:off x="70412" y="354563"/>
              <a:ext cx="1298380" cy="7905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799"/>
                </a:lnSpc>
                <a:spcBef>
                  <a:spcPct val="0"/>
                </a:spcBef>
              </a:pPr>
              <a:r>
                <a:rPr lang="en-US" sz="3999">
                  <a:solidFill>
                    <a:srgbClr val="000000"/>
                  </a:solidFill>
                  <a:latin typeface="Red Hat Display Bold"/>
                </a:rPr>
                <a:t>01</a:t>
              </a:r>
            </a:p>
          </p:txBody>
        </p:sp>
      </p:grpSp>
      <p:sp>
        <p:nvSpPr>
          <p:cNvPr name="AutoShape 19" id="19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0" id="20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1" id="21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2" id="22"/>
          <p:cNvGrpSpPr/>
          <p:nvPr/>
        </p:nvGrpSpPr>
        <p:grpSpPr>
          <a:xfrm rot="0">
            <a:off x="829205" y="3583466"/>
            <a:ext cx="3364925" cy="1313489"/>
            <a:chOff x="0" y="0"/>
            <a:chExt cx="4486566" cy="1751319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654885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5159789" y="6770894"/>
            <a:ext cx="3364925" cy="1313489"/>
            <a:chOff x="0" y="0"/>
            <a:chExt cx="4486566" cy="1751319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654885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9490374" y="3583466"/>
            <a:ext cx="3364925" cy="1313489"/>
            <a:chOff x="0" y="0"/>
            <a:chExt cx="4486566" cy="1751319"/>
          </a:xfrm>
        </p:grpSpPr>
        <p:sp>
          <p:nvSpPr>
            <p:cNvPr name="TextBox 29" id="29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654885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13820958" y="6770894"/>
            <a:ext cx="3364925" cy="1313489"/>
            <a:chOff x="0" y="0"/>
            <a:chExt cx="4486566" cy="1751319"/>
          </a:xfrm>
        </p:grpSpPr>
        <p:sp>
          <p:nvSpPr>
            <p:cNvPr name="TextBox 32" id="32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33" id="33"/>
            <p:cNvSpPr txBox="true"/>
            <p:nvPr/>
          </p:nvSpPr>
          <p:spPr>
            <a:xfrm rot="0">
              <a:off x="0" y="654885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sp>
        <p:nvSpPr>
          <p:cNvPr name="TextBox 34" id="34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Timeline Page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461538" y="6911989"/>
            <a:ext cx="3364925" cy="1386413"/>
            <a:chOff x="0" y="0"/>
            <a:chExt cx="4486566" cy="1848551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0" y="75211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sp>
        <p:nvSpPr>
          <p:cNvPr name="AutoShape 5" id="5"/>
          <p:cNvSpPr/>
          <p:nvPr/>
        </p:nvSpPr>
        <p:spPr>
          <a:xfrm rot="0">
            <a:off x="261776" y="5303869"/>
            <a:ext cx="17764449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261776" y="6456394"/>
            <a:ext cx="17764449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7" id="7"/>
          <p:cNvGrpSpPr/>
          <p:nvPr/>
        </p:nvGrpSpPr>
        <p:grpSpPr>
          <a:xfrm rot="0">
            <a:off x="5142752" y="6523069"/>
            <a:ext cx="1139117" cy="1572841"/>
            <a:chOff x="0" y="0"/>
            <a:chExt cx="1518823" cy="2097122"/>
          </a:xfrm>
        </p:grpSpPr>
        <p:sp>
          <p:nvSpPr>
            <p:cNvPr name="AutoShape 8" id="8"/>
            <p:cNvSpPr/>
            <p:nvPr/>
          </p:nvSpPr>
          <p:spPr>
            <a:xfrm rot="-5399999">
              <a:off x="356331" y="358630"/>
              <a:ext cx="80616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578299"/>
              <a:ext cx="1518823" cy="1518823"/>
            </a:xfrm>
            <a:prstGeom prst="rect">
              <a:avLst/>
            </a:prstGeom>
          </p:spPr>
        </p:pic>
        <p:pic>
          <p:nvPicPr>
            <p:cNvPr name="Picture 10" id="10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95467" y="673766"/>
              <a:ext cx="1327889" cy="1327889"/>
            </a:xfrm>
            <a:prstGeom prst="rect">
              <a:avLst/>
            </a:prstGeom>
          </p:spPr>
        </p:pic>
        <p:sp>
          <p:nvSpPr>
            <p:cNvPr name="TextBox 11" id="11"/>
            <p:cNvSpPr txBox="true"/>
            <p:nvPr/>
          </p:nvSpPr>
          <p:spPr>
            <a:xfrm rot="0">
              <a:off x="78472" y="950965"/>
              <a:ext cx="1298380" cy="8021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00"/>
                </a:lnSpc>
                <a:spcBef>
                  <a:spcPct val="0"/>
                </a:spcBef>
              </a:pPr>
              <a:r>
                <a:rPr lang="en-US" sz="4000" u="none">
                  <a:solidFill>
                    <a:srgbClr val="000000"/>
                  </a:solidFill>
                  <a:latin typeface="Red Hat Display Bold"/>
                </a:rPr>
                <a:t>02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749209" y="3764365"/>
            <a:ext cx="1139117" cy="1572841"/>
            <a:chOff x="0" y="0"/>
            <a:chExt cx="1518823" cy="2097122"/>
          </a:xfrm>
        </p:grpSpPr>
        <p:sp>
          <p:nvSpPr>
            <p:cNvPr name="AutoShape 13" id="13"/>
            <p:cNvSpPr/>
            <p:nvPr/>
          </p:nvSpPr>
          <p:spPr>
            <a:xfrm rot="5400000">
              <a:off x="356331" y="1649592"/>
              <a:ext cx="80616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14" id="14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1518823" cy="1518823"/>
            </a:xfrm>
            <a:prstGeom prst="rect">
              <a:avLst/>
            </a:prstGeom>
          </p:spPr>
        </p:pic>
        <p:pic>
          <p:nvPicPr>
            <p:cNvPr name="Picture 15" id="15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95467" y="95467"/>
              <a:ext cx="1327889" cy="1327889"/>
            </a:xfrm>
            <a:prstGeom prst="rect">
              <a:avLst/>
            </a:prstGeom>
          </p:spPr>
        </p:pic>
        <p:sp>
          <p:nvSpPr>
            <p:cNvPr name="TextBox 16" id="16"/>
            <p:cNvSpPr txBox="true"/>
            <p:nvPr/>
          </p:nvSpPr>
          <p:spPr>
            <a:xfrm rot="0">
              <a:off x="110222" y="354563"/>
              <a:ext cx="1298380" cy="7905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799"/>
                </a:lnSpc>
                <a:spcBef>
                  <a:spcPct val="0"/>
                </a:spcBef>
              </a:pPr>
              <a:r>
                <a:rPr lang="en-US" sz="3999">
                  <a:solidFill>
                    <a:srgbClr val="000000"/>
                  </a:solidFill>
                  <a:latin typeface="Red Hat Display Bold"/>
                </a:rPr>
                <a:t>01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636305" y="6911989"/>
            <a:ext cx="3364925" cy="1386413"/>
            <a:chOff x="0" y="0"/>
            <a:chExt cx="4486566" cy="1848551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75211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5323379" y="3764365"/>
            <a:ext cx="1139117" cy="1572841"/>
            <a:chOff x="0" y="0"/>
            <a:chExt cx="1518823" cy="2097122"/>
          </a:xfrm>
        </p:grpSpPr>
        <p:sp>
          <p:nvSpPr>
            <p:cNvPr name="AutoShape 21" id="21"/>
            <p:cNvSpPr/>
            <p:nvPr/>
          </p:nvSpPr>
          <p:spPr>
            <a:xfrm rot="5400000">
              <a:off x="356331" y="1649592"/>
              <a:ext cx="80616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22" id="22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1518823" cy="1518823"/>
            </a:xfrm>
            <a:prstGeom prst="rect">
              <a:avLst/>
            </a:prstGeom>
          </p:spPr>
        </p:pic>
        <p:pic>
          <p:nvPicPr>
            <p:cNvPr name="Picture 23" id="23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95467" y="95467"/>
              <a:ext cx="1327889" cy="1327889"/>
            </a:xfrm>
            <a:prstGeom prst="rect">
              <a:avLst/>
            </a:prstGeom>
          </p:spPr>
        </p:pic>
        <p:sp>
          <p:nvSpPr>
            <p:cNvPr name="TextBox 24" id="24"/>
            <p:cNvSpPr txBox="true"/>
            <p:nvPr/>
          </p:nvSpPr>
          <p:spPr>
            <a:xfrm rot="0">
              <a:off x="110222" y="344018"/>
              <a:ext cx="1298380" cy="8021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00"/>
                </a:lnSpc>
                <a:spcBef>
                  <a:spcPct val="0"/>
                </a:spcBef>
              </a:pPr>
              <a:r>
                <a:rPr lang="en-US" sz="4000" u="none">
                  <a:solidFill>
                    <a:srgbClr val="000000"/>
                  </a:solidFill>
                  <a:latin typeface="Red Hat Display Bold"/>
                </a:rPr>
                <a:t>05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14210476" y="6911989"/>
            <a:ext cx="3364925" cy="1386413"/>
            <a:chOff x="0" y="0"/>
            <a:chExt cx="4486566" cy="1848551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75211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4029848" y="3481955"/>
            <a:ext cx="3364925" cy="1386413"/>
            <a:chOff x="0" y="0"/>
            <a:chExt cx="4486566" cy="1848551"/>
          </a:xfrm>
        </p:grpSpPr>
        <p:sp>
          <p:nvSpPr>
            <p:cNvPr name="TextBox 29" id="29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75211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11929837" y="6523069"/>
            <a:ext cx="1139117" cy="1572841"/>
            <a:chOff x="0" y="0"/>
            <a:chExt cx="1518823" cy="2097122"/>
          </a:xfrm>
        </p:grpSpPr>
        <p:sp>
          <p:nvSpPr>
            <p:cNvPr name="AutoShape 32" id="32"/>
            <p:cNvSpPr/>
            <p:nvPr/>
          </p:nvSpPr>
          <p:spPr>
            <a:xfrm rot="-5399999">
              <a:off x="356331" y="358630"/>
              <a:ext cx="80616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33" id="33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578299"/>
              <a:ext cx="1518823" cy="1518823"/>
            </a:xfrm>
            <a:prstGeom prst="rect">
              <a:avLst/>
            </a:prstGeom>
          </p:spPr>
        </p:pic>
        <p:pic>
          <p:nvPicPr>
            <p:cNvPr name="Picture 34" id="34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95467" y="673766"/>
              <a:ext cx="1327889" cy="1327889"/>
            </a:xfrm>
            <a:prstGeom prst="rect">
              <a:avLst/>
            </a:prstGeom>
          </p:spPr>
        </p:pic>
        <p:sp>
          <p:nvSpPr>
            <p:cNvPr name="TextBox 35" id="35"/>
            <p:cNvSpPr txBox="true"/>
            <p:nvPr/>
          </p:nvSpPr>
          <p:spPr>
            <a:xfrm rot="0">
              <a:off x="110222" y="950965"/>
              <a:ext cx="1298380" cy="8021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00"/>
                </a:lnSpc>
                <a:spcBef>
                  <a:spcPct val="0"/>
                </a:spcBef>
              </a:pPr>
              <a:r>
                <a:rPr lang="en-US" sz="4000" u="none">
                  <a:solidFill>
                    <a:srgbClr val="000000"/>
                  </a:solidFill>
                  <a:latin typeface="Red Hat Display Bold"/>
                </a:rPr>
                <a:t>04</a:t>
              </a:r>
            </a:p>
          </p:txBody>
        </p:sp>
      </p:grpSp>
      <p:grpSp>
        <p:nvGrpSpPr>
          <p:cNvPr name="Group 36" id="36"/>
          <p:cNvGrpSpPr/>
          <p:nvPr/>
        </p:nvGrpSpPr>
        <p:grpSpPr>
          <a:xfrm rot="0">
            <a:off x="10816933" y="3481955"/>
            <a:ext cx="3364925" cy="1386413"/>
            <a:chOff x="0" y="0"/>
            <a:chExt cx="4486566" cy="1848551"/>
          </a:xfrm>
        </p:grpSpPr>
        <p:sp>
          <p:nvSpPr>
            <p:cNvPr name="TextBox 37" id="37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38" id="38"/>
            <p:cNvSpPr txBox="true"/>
            <p:nvPr/>
          </p:nvSpPr>
          <p:spPr>
            <a:xfrm rot="0">
              <a:off x="0" y="75211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8574441" y="3764365"/>
            <a:ext cx="1139117" cy="1572841"/>
            <a:chOff x="0" y="0"/>
            <a:chExt cx="1518823" cy="2097122"/>
          </a:xfrm>
        </p:grpSpPr>
        <p:sp>
          <p:nvSpPr>
            <p:cNvPr name="AutoShape 40" id="40"/>
            <p:cNvSpPr/>
            <p:nvPr/>
          </p:nvSpPr>
          <p:spPr>
            <a:xfrm rot="5400000">
              <a:off x="356331" y="1649592"/>
              <a:ext cx="80616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41" id="41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1518823" cy="1518823"/>
            </a:xfrm>
            <a:prstGeom prst="rect">
              <a:avLst/>
            </a:prstGeom>
          </p:spPr>
        </p:pic>
        <p:pic>
          <p:nvPicPr>
            <p:cNvPr name="Picture 42" id="42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95467" y="95467"/>
              <a:ext cx="1327889" cy="1327889"/>
            </a:xfrm>
            <a:prstGeom prst="rect">
              <a:avLst/>
            </a:prstGeom>
          </p:spPr>
        </p:pic>
        <p:sp>
          <p:nvSpPr>
            <p:cNvPr name="TextBox 43" id="43"/>
            <p:cNvSpPr txBox="true"/>
            <p:nvPr/>
          </p:nvSpPr>
          <p:spPr>
            <a:xfrm rot="0">
              <a:off x="110222" y="344018"/>
              <a:ext cx="1298380" cy="8021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00"/>
                </a:lnSpc>
                <a:spcBef>
                  <a:spcPct val="0"/>
                </a:spcBef>
              </a:pPr>
              <a:r>
                <a:rPr lang="en-US" sz="4000" u="none">
                  <a:solidFill>
                    <a:srgbClr val="000000"/>
                  </a:solidFill>
                  <a:latin typeface="Red Hat Display Bold"/>
                </a:rPr>
                <a:t>03</a:t>
              </a:r>
            </a:p>
          </p:txBody>
        </p:sp>
      </p:grpSp>
      <p:sp>
        <p:nvSpPr>
          <p:cNvPr name="TextBox 44" id="44"/>
          <p:cNvSpPr txBox="true"/>
          <p:nvPr/>
        </p:nvSpPr>
        <p:spPr>
          <a:xfrm rot="0">
            <a:off x="8074178" y="5522944"/>
            <a:ext cx="2063350" cy="781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169"/>
              </a:lnSpc>
              <a:spcBef>
                <a:spcPct val="0"/>
              </a:spcBef>
            </a:pPr>
            <a:r>
              <a:rPr lang="en-US" sz="5141" spc="375" u="none">
                <a:solidFill>
                  <a:srgbClr val="000000"/>
                </a:solidFill>
                <a:latin typeface="Red Hat Display Bold"/>
              </a:rPr>
              <a:t>2017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11467721" y="5522944"/>
            <a:ext cx="2063350" cy="781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169"/>
              </a:lnSpc>
              <a:spcBef>
                <a:spcPct val="0"/>
              </a:spcBef>
            </a:pPr>
            <a:r>
              <a:rPr lang="en-US" sz="5141" spc="375" u="none">
                <a:solidFill>
                  <a:srgbClr val="000000"/>
                </a:solidFill>
                <a:latin typeface="Red Hat Display Bold"/>
              </a:rPr>
              <a:t>2018</a:t>
            </a:r>
          </a:p>
        </p:txBody>
      </p:sp>
      <p:sp>
        <p:nvSpPr>
          <p:cNvPr name="TextBox 46" id="46"/>
          <p:cNvSpPr txBox="true"/>
          <p:nvPr/>
        </p:nvSpPr>
        <p:spPr>
          <a:xfrm rot="0">
            <a:off x="14861263" y="5522944"/>
            <a:ext cx="2063350" cy="781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169"/>
              </a:lnSpc>
              <a:spcBef>
                <a:spcPct val="0"/>
              </a:spcBef>
            </a:pPr>
            <a:r>
              <a:rPr lang="en-US" sz="5141" spc="375" u="none">
                <a:solidFill>
                  <a:srgbClr val="000000"/>
                </a:solidFill>
                <a:latin typeface="Red Hat Display Bold"/>
              </a:rPr>
              <a:t>2019</a:t>
            </a:r>
          </a:p>
        </p:txBody>
      </p:sp>
      <p:sp>
        <p:nvSpPr>
          <p:cNvPr name="TextBox 47" id="47"/>
          <p:cNvSpPr txBox="true"/>
          <p:nvPr/>
        </p:nvSpPr>
        <p:spPr>
          <a:xfrm rot="0">
            <a:off x="4680635" y="5522944"/>
            <a:ext cx="2063350" cy="781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169"/>
              </a:lnSpc>
              <a:spcBef>
                <a:spcPct val="0"/>
              </a:spcBef>
            </a:pPr>
            <a:r>
              <a:rPr lang="en-US" sz="5141" spc="375" u="none">
                <a:solidFill>
                  <a:srgbClr val="000000"/>
                </a:solidFill>
                <a:latin typeface="Red Hat Display Bold"/>
              </a:rPr>
              <a:t>2016</a:t>
            </a:r>
          </a:p>
        </p:txBody>
      </p:sp>
      <p:sp>
        <p:nvSpPr>
          <p:cNvPr name="TextBox 48" id="48"/>
          <p:cNvSpPr txBox="true"/>
          <p:nvPr/>
        </p:nvSpPr>
        <p:spPr>
          <a:xfrm rot="0">
            <a:off x="1287093" y="5522944"/>
            <a:ext cx="2063350" cy="781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169"/>
              </a:lnSpc>
              <a:spcBef>
                <a:spcPct val="0"/>
              </a:spcBef>
            </a:pPr>
            <a:r>
              <a:rPr lang="en-US" sz="5141" spc="375" u="none">
                <a:solidFill>
                  <a:srgbClr val="000000"/>
                </a:solidFill>
                <a:latin typeface="Red Hat Display Bold"/>
              </a:rPr>
              <a:t>2015</a:t>
            </a:r>
          </a:p>
        </p:txBody>
      </p:sp>
      <p:sp>
        <p:nvSpPr>
          <p:cNvPr name="AutoShape 49" id="49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0" id="50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1" id="51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52" id="52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Timeline Page</a:t>
            </a:r>
          </a:p>
        </p:txBody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84F4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3114241" y="7489790"/>
            <a:ext cx="1922353" cy="0"/>
          </a:xfrm>
          <a:prstGeom prst="line">
            <a:avLst/>
          </a:prstGeom>
          <a:ln cap="flat" w="5715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9719052" y="7489790"/>
            <a:ext cx="1922353" cy="0"/>
          </a:xfrm>
          <a:prstGeom prst="line">
            <a:avLst/>
          </a:prstGeom>
          <a:ln cap="flat" w="5715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4" id="4"/>
          <p:cNvGrpSpPr/>
          <p:nvPr/>
        </p:nvGrpSpPr>
        <p:grpSpPr>
          <a:xfrm rot="0">
            <a:off x="328451" y="5913980"/>
            <a:ext cx="15607673" cy="643209"/>
            <a:chOff x="0" y="0"/>
            <a:chExt cx="4110663" cy="169405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4110663" cy="169405"/>
            </a:xfrm>
            <a:custGeom>
              <a:avLst/>
              <a:gdLst/>
              <a:ahLst/>
              <a:cxnLst/>
              <a:rect r="r" b="b" t="t" l="l"/>
              <a:pathLst>
                <a:path h="169405" w="4110663">
                  <a:moveTo>
                    <a:pt x="0" y="0"/>
                  </a:moveTo>
                  <a:lnTo>
                    <a:pt x="4110663" y="0"/>
                  </a:lnTo>
                  <a:lnTo>
                    <a:pt x="4110663" y="169405"/>
                  </a:lnTo>
                  <a:lnTo>
                    <a:pt x="0" y="169405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7"/>
                </a:lnSpc>
              </a:pPr>
            </a:p>
          </p:txBody>
        </p:sp>
      </p:grpSp>
      <p:sp>
        <p:nvSpPr>
          <p:cNvPr name="AutoShape 7" id="7"/>
          <p:cNvSpPr/>
          <p:nvPr/>
        </p:nvSpPr>
        <p:spPr>
          <a:xfrm rot="-5400000">
            <a:off x="796227" y="4986403"/>
            <a:ext cx="1798003" cy="0"/>
          </a:xfrm>
          <a:prstGeom prst="line">
            <a:avLst/>
          </a:prstGeom>
          <a:ln cap="flat" w="5715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8" id="8"/>
          <p:cNvSpPr/>
          <p:nvPr/>
        </p:nvSpPr>
        <p:spPr>
          <a:xfrm rot="-5400000">
            <a:off x="6644876" y="4986403"/>
            <a:ext cx="1798003" cy="0"/>
          </a:xfrm>
          <a:prstGeom prst="line">
            <a:avLst/>
          </a:prstGeom>
          <a:ln cap="flat" w="5715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776113" y="5673349"/>
            <a:ext cx="2183436" cy="1124470"/>
          </a:xfrm>
          <a:prstGeom prst="rect">
            <a:avLst/>
          </a:prstGeom>
        </p:spPr>
      </p:pic>
      <p:sp>
        <p:nvSpPr>
          <p:cNvPr name="AutoShape 10" id="10"/>
          <p:cNvSpPr/>
          <p:nvPr/>
        </p:nvSpPr>
        <p:spPr>
          <a:xfrm rot="-5400000">
            <a:off x="12493525" y="4986403"/>
            <a:ext cx="1798003" cy="0"/>
          </a:xfrm>
          <a:prstGeom prst="line">
            <a:avLst/>
          </a:prstGeom>
          <a:ln cap="flat" w="5715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30892" y="6071248"/>
            <a:ext cx="328673" cy="328673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882506" y="6071248"/>
            <a:ext cx="328673" cy="328673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79541" y="6071248"/>
            <a:ext cx="328673" cy="328673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237715" y="6071248"/>
            <a:ext cx="328673" cy="328673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487316" y="6071248"/>
            <a:ext cx="328673" cy="328673"/>
          </a:xfrm>
          <a:prstGeom prst="rect">
            <a:avLst/>
          </a:prstGeom>
        </p:spPr>
      </p:pic>
      <p:grpSp>
        <p:nvGrpSpPr>
          <p:cNvPr name="Group 16" id="16"/>
          <p:cNvGrpSpPr/>
          <p:nvPr/>
        </p:nvGrpSpPr>
        <p:grpSpPr>
          <a:xfrm rot="0">
            <a:off x="4294493" y="7017418"/>
            <a:ext cx="3364925" cy="1336711"/>
            <a:chOff x="0" y="0"/>
            <a:chExt cx="4486566" cy="1782281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685800"/>
              <a:ext cx="4486566" cy="109648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10899303" y="7017418"/>
            <a:ext cx="3364925" cy="1336711"/>
            <a:chOff x="0" y="0"/>
            <a:chExt cx="4486566" cy="1782281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685800"/>
              <a:ext cx="4486566" cy="109648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914303" y="4211226"/>
            <a:ext cx="3364925" cy="1329149"/>
            <a:chOff x="0" y="0"/>
            <a:chExt cx="4486566" cy="1772198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675765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sp>
        <p:nvSpPr>
          <p:cNvPr name="TextBox 25" id="25"/>
          <p:cNvSpPr txBox="true"/>
          <p:nvPr/>
        </p:nvSpPr>
        <p:spPr>
          <a:xfrm rot="-5400000">
            <a:off x="513692" y="4334818"/>
            <a:ext cx="1520068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5400"/>
              </a:lnSpc>
              <a:spcBef>
                <a:spcPct val="0"/>
              </a:spcBef>
            </a:pPr>
            <a:r>
              <a:rPr lang="en-US" sz="4500" u="none">
                <a:solidFill>
                  <a:srgbClr val="000000"/>
                </a:solidFill>
                <a:latin typeface="Red Hat Display Bold"/>
              </a:rPr>
              <a:t>2015</a:t>
            </a:r>
          </a:p>
        </p:txBody>
      </p:sp>
      <p:grpSp>
        <p:nvGrpSpPr>
          <p:cNvPr name="Group 26" id="26"/>
          <p:cNvGrpSpPr/>
          <p:nvPr/>
        </p:nvGrpSpPr>
        <p:grpSpPr>
          <a:xfrm rot="0">
            <a:off x="7762953" y="4211226"/>
            <a:ext cx="3364925" cy="1329166"/>
            <a:chOff x="0" y="0"/>
            <a:chExt cx="4486566" cy="1772222"/>
          </a:xfrm>
        </p:grpSpPr>
        <p:sp>
          <p:nvSpPr>
            <p:cNvPr name="TextBox 27" id="27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0" y="675741"/>
              <a:ext cx="4486566" cy="109648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sp>
        <p:nvSpPr>
          <p:cNvPr name="TextBox 29" id="29"/>
          <p:cNvSpPr txBox="true"/>
          <p:nvPr/>
        </p:nvSpPr>
        <p:spPr>
          <a:xfrm rot="-5400000">
            <a:off x="6362342" y="4334818"/>
            <a:ext cx="1520068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400"/>
              </a:lnSpc>
              <a:spcBef>
                <a:spcPct val="0"/>
              </a:spcBef>
            </a:pPr>
            <a:r>
              <a:rPr lang="en-US" sz="4500" u="none">
                <a:solidFill>
                  <a:srgbClr val="000000"/>
                </a:solidFill>
                <a:latin typeface="Red Hat Display Bold"/>
              </a:rPr>
              <a:t>2017</a:t>
            </a:r>
          </a:p>
        </p:txBody>
      </p:sp>
      <p:grpSp>
        <p:nvGrpSpPr>
          <p:cNvPr name="Group 30" id="30"/>
          <p:cNvGrpSpPr/>
          <p:nvPr/>
        </p:nvGrpSpPr>
        <p:grpSpPr>
          <a:xfrm rot="0">
            <a:off x="13611602" y="4211226"/>
            <a:ext cx="3364925" cy="1329166"/>
            <a:chOff x="0" y="0"/>
            <a:chExt cx="4486566" cy="1772222"/>
          </a:xfrm>
        </p:grpSpPr>
        <p:sp>
          <p:nvSpPr>
            <p:cNvPr name="TextBox 31" id="31"/>
            <p:cNvSpPr txBox="true"/>
            <p:nvPr/>
          </p:nvSpPr>
          <p:spPr>
            <a:xfrm rot="0">
              <a:off x="0" y="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32" id="32"/>
            <p:cNvSpPr txBox="true"/>
            <p:nvPr/>
          </p:nvSpPr>
          <p:spPr>
            <a:xfrm rot="0">
              <a:off x="0" y="675741"/>
              <a:ext cx="4486566" cy="109648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marL="0" indent="0" lvl="0">
                <a:lnSpc>
                  <a:spcPts val="3347"/>
                </a:lnSpc>
              </a:pPr>
              <a:r>
                <a:rPr lang="en-US" sz="2498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sp>
        <p:nvSpPr>
          <p:cNvPr name="TextBox 33" id="33"/>
          <p:cNvSpPr txBox="true"/>
          <p:nvPr/>
        </p:nvSpPr>
        <p:spPr>
          <a:xfrm rot="-5400000">
            <a:off x="12210992" y="4334818"/>
            <a:ext cx="1520068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400"/>
              </a:lnSpc>
              <a:spcBef>
                <a:spcPct val="0"/>
              </a:spcBef>
            </a:pPr>
            <a:r>
              <a:rPr lang="en-US" sz="4500" u="none">
                <a:solidFill>
                  <a:srgbClr val="000000"/>
                </a:solidFill>
                <a:latin typeface="Red Hat Display Bold"/>
              </a:rPr>
              <a:t>2019</a:t>
            </a:r>
          </a:p>
        </p:txBody>
      </p:sp>
      <p:sp>
        <p:nvSpPr>
          <p:cNvPr name="TextBox 34" id="34"/>
          <p:cNvSpPr txBox="true"/>
          <p:nvPr/>
        </p:nvSpPr>
        <p:spPr>
          <a:xfrm rot="-5400000">
            <a:off x="2893882" y="7141009"/>
            <a:ext cx="1520068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400"/>
              </a:lnSpc>
              <a:spcBef>
                <a:spcPct val="0"/>
              </a:spcBef>
            </a:pPr>
            <a:r>
              <a:rPr lang="en-US" sz="4500" u="none">
                <a:solidFill>
                  <a:srgbClr val="000000"/>
                </a:solidFill>
                <a:latin typeface="Red Hat Display Bold"/>
              </a:rPr>
              <a:t>2016</a:t>
            </a:r>
          </a:p>
        </p:txBody>
      </p:sp>
      <p:sp>
        <p:nvSpPr>
          <p:cNvPr name="TextBox 35" id="35"/>
          <p:cNvSpPr txBox="true"/>
          <p:nvPr/>
        </p:nvSpPr>
        <p:spPr>
          <a:xfrm rot="-5400000">
            <a:off x="9498692" y="7141009"/>
            <a:ext cx="1520068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400"/>
              </a:lnSpc>
              <a:spcBef>
                <a:spcPct val="0"/>
              </a:spcBef>
            </a:pPr>
            <a:r>
              <a:rPr lang="en-US" sz="4500" u="none">
                <a:solidFill>
                  <a:srgbClr val="000000"/>
                </a:solidFill>
                <a:latin typeface="Red Hat Display Bold"/>
              </a:rPr>
              <a:t>2018</a:t>
            </a:r>
          </a:p>
        </p:txBody>
      </p:sp>
      <p:sp>
        <p:nvSpPr>
          <p:cNvPr name="AutoShape 36" id="36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7" id="37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8" id="38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39" id="39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Timeline Page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AD13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596782" y="4952310"/>
            <a:ext cx="10964656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5396473" y="436359"/>
            <a:ext cx="1348706" cy="1348706"/>
            <a:chOff x="0" y="0"/>
            <a:chExt cx="1798275" cy="1798275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0"/>
              <a:ext cx="1798275" cy="1798275"/>
            </a:xfrm>
            <a:prstGeom prst="rect">
              <a:avLst/>
            </a:prstGeom>
          </p:spPr>
        </p:pic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99221" y="99221"/>
              <a:ext cx="1599833" cy="1599833"/>
            </a:xfrm>
            <a:prstGeom prst="rect">
              <a:avLst/>
            </a:prstGeom>
          </p:spPr>
        </p:pic>
        <p:sp>
          <p:nvSpPr>
            <p:cNvPr name="TextBox 6" id="6"/>
            <p:cNvSpPr txBox="true"/>
            <p:nvPr/>
          </p:nvSpPr>
          <p:spPr>
            <a:xfrm rot="0">
              <a:off x="92910" y="432754"/>
              <a:ext cx="1537272" cy="96668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5765"/>
                </a:lnSpc>
                <a:spcBef>
                  <a:spcPct val="0"/>
                </a:spcBef>
              </a:pPr>
              <a:r>
                <a:rPr lang="en-US" sz="4804">
                  <a:solidFill>
                    <a:srgbClr val="000000"/>
                  </a:solidFill>
                  <a:latin typeface="Red Hat Display Bold"/>
                </a:rPr>
                <a:t>01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5396473" y="2362710"/>
            <a:ext cx="1348706" cy="1348706"/>
            <a:chOff x="0" y="0"/>
            <a:chExt cx="1798275" cy="1798275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0"/>
              <a:ext cx="1798275" cy="1798275"/>
            </a:xfrm>
            <a:prstGeom prst="rect">
              <a:avLst/>
            </a:prstGeom>
          </p:spPr>
        </p:pic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99221" y="99221"/>
              <a:ext cx="1599833" cy="1599833"/>
            </a:xfrm>
            <a:prstGeom prst="rect">
              <a:avLst/>
            </a:prstGeom>
          </p:spPr>
        </p:pic>
        <p:sp>
          <p:nvSpPr>
            <p:cNvPr name="TextBox 10" id="10"/>
            <p:cNvSpPr txBox="true"/>
            <p:nvPr/>
          </p:nvSpPr>
          <p:spPr>
            <a:xfrm rot="0">
              <a:off x="92910" y="415794"/>
              <a:ext cx="1537272" cy="96668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5765"/>
                </a:lnSpc>
                <a:spcBef>
                  <a:spcPct val="0"/>
                </a:spcBef>
              </a:pPr>
              <a:r>
                <a:rPr lang="en-US" sz="4804">
                  <a:solidFill>
                    <a:srgbClr val="000000"/>
                  </a:solidFill>
                  <a:latin typeface="Red Hat Display Bold"/>
                </a:rPr>
                <a:t>02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5396473" y="4276342"/>
            <a:ext cx="1348706" cy="1348706"/>
            <a:chOff x="0" y="0"/>
            <a:chExt cx="1798275" cy="1798275"/>
          </a:xfrm>
        </p:grpSpPr>
        <p:pic>
          <p:nvPicPr>
            <p:cNvPr name="Picture 12" id="12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0"/>
              <a:ext cx="1798275" cy="1798275"/>
            </a:xfrm>
            <a:prstGeom prst="rect">
              <a:avLst/>
            </a:prstGeom>
          </p:spPr>
        </p:pic>
        <p:pic>
          <p:nvPicPr>
            <p:cNvPr name="Picture 13" id="13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99221" y="99221"/>
              <a:ext cx="1599833" cy="1599833"/>
            </a:xfrm>
            <a:prstGeom prst="rect">
              <a:avLst/>
            </a:prstGeom>
          </p:spPr>
        </p:pic>
        <p:sp>
          <p:nvSpPr>
            <p:cNvPr name="TextBox 14" id="14"/>
            <p:cNvSpPr txBox="true"/>
            <p:nvPr/>
          </p:nvSpPr>
          <p:spPr>
            <a:xfrm rot="0">
              <a:off x="92910" y="415794"/>
              <a:ext cx="1537272" cy="96668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5765"/>
                </a:lnSpc>
                <a:spcBef>
                  <a:spcPct val="0"/>
                </a:spcBef>
              </a:pPr>
              <a:r>
                <a:rPr lang="en-US" sz="4804">
                  <a:solidFill>
                    <a:srgbClr val="000000"/>
                  </a:solidFill>
                  <a:latin typeface="Red Hat Display Bold"/>
                </a:rPr>
                <a:t>03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5396473" y="6189974"/>
            <a:ext cx="1348706" cy="1348706"/>
            <a:chOff x="0" y="0"/>
            <a:chExt cx="1798275" cy="1798275"/>
          </a:xfrm>
        </p:grpSpPr>
        <p:pic>
          <p:nvPicPr>
            <p:cNvPr name="Picture 16" id="16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0"/>
              <a:ext cx="1798275" cy="1798275"/>
            </a:xfrm>
            <a:prstGeom prst="rect">
              <a:avLst/>
            </a:prstGeom>
          </p:spPr>
        </p:pic>
        <p:pic>
          <p:nvPicPr>
            <p:cNvPr name="Picture 17" id="17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99221" y="99221"/>
              <a:ext cx="1599833" cy="1599833"/>
            </a:xfrm>
            <a:prstGeom prst="rect">
              <a:avLst/>
            </a:prstGeom>
          </p:spPr>
        </p:pic>
        <p:sp>
          <p:nvSpPr>
            <p:cNvPr name="TextBox 18" id="18"/>
            <p:cNvSpPr txBox="true"/>
            <p:nvPr/>
          </p:nvSpPr>
          <p:spPr>
            <a:xfrm rot="0">
              <a:off x="92910" y="415794"/>
              <a:ext cx="1537272" cy="96668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5765"/>
                </a:lnSpc>
                <a:spcBef>
                  <a:spcPct val="0"/>
                </a:spcBef>
              </a:pPr>
              <a:r>
                <a:rPr lang="en-US" sz="4804">
                  <a:solidFill>
                    <a:srgbClr val="000000"/>
                  </a:solidFill>
                  <a:latin typeface="Red Hat Display Bold"/>
                </a:rPr>
                <a:t>04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5396473" y="8103606"/>
            <a:ext cx="1348706" cy="1348706"/>
            <a:chOff x="0" y="0"/>
            <a:chExt cx="1798275" cy="1798275"/>
          </a:xfrm>
        </p:grpSpPr>
        <p:pic>
          <p:nvPicPr>
            <p:cNvPr name="Picture 20" id="20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0"/>
              <a:ext cx="1798275" cy="1798275"/>
            </a:xfrm>
            <a:prstGeom prst="rect">
              <a:avLst/>
            </a:prstGeom>
          </p:spPr>
        </p:pic>
        <p:pic>
          <p:nvPicPr>
            <p:cNvPr name="Picture 21" id="21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99221" y="99221"/>
              <a:ext cx="1599833" cy="1599833"/>
            </a:xfrm>
            <a:prstGeom prst="rect">
              <a:avLst/>
            </a:prstGeom>
          </p:spPr>
        </p:pic>
        <p:sp>
          <p:nvSpPr>
            <p:cNvPr name="TextBox 22" id="22"/>
            <p:cNvSpPr txBox="true"/>
            <p:nvPr/>
          </p:nvSpPr>
          <p:spPr>
            <a:xfrm rot="0">
              <a:off x="92910" y="415794"/>
              <a:ext cx="1537272" cy="96668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5765"/>
                </a:lnSpc>
                <a:spcBef>
                  <a:spcPct val="0"/>
                </a:spcBef>
              </a:pPr>
              <a:r>
                <a:rPr lang="en-US" sz="4804">
                  <a:solidFill>
                    <a:srgbClr val="000000"/>
                  </a:solidFill>
                  <a:latin typeface="Red Hat Display Bold"/>
                </a:rPr>
                <a:t>05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6105243" y="1923991"/>
            <a:ext cx="1742926" cy="280790"/>
            <a:chOff x="0" y="0"/>
            <a:chExt cx="2323901" cy="374386"/>
          </a:xfrm>
        </p:grpSpPr>
        <p:sp>
          <p:nvSpPr>
            <p:cNvPr name="AutoShape 24" id="24"/>
            <p:cNvSpPr/>
            <p:nvPr/>
          </p:nvSpPr>
          <p:spPr>
            <a:xfrm rot="0">
              <a:off x="0" y="142743"/>
              <a:ext cx="2136708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25" id="25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1949515" y="0"/>
              <a:ext cx="374386" cy="374386"/>
            </a:xfrm>
            <a:prstGeom prst="rect">
              <a:avLst/>
            </a:prstGeom>
          </p:spPr>
        </p:pic>
      </p:grpSp>
      <p:grpSp>
        <p:nvGrpSpPr>
          <p:cNvPr name="Group 26" id="26"/>
          <p:cNvGrpSpPr/>
          <p:nvPr/>
        </p:nvGrpSpPr>
        <p:grpSpPr>
          <a:xfrm rot="0">
            <a:off x="4327900" y="3860041"/>
            <a:ext cx="1742926" cy="280790"/>
            <a:chOff x="0" y="0"/>
            <a:chExt cx="2323901" cy="374386"/>
          </a:xfrm>
        </p:grpSpPr>
        <p:sp>
          <p:nvSpPr>
            <p:cNvPr name="AutoShape 27" id="27"/>
            <p:cNvSpPr/>
            <p:nvPr/>
          </p:nvSpPr>
          <p:spPr>
            <a:xfrm rot="0">
              <a:off x="187193" y="107685"/>
              <a:ext cx="2136708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28" id="28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374386" cy="374386"/>
            </a:xfrm>
            <a:prstGeom prst="rect">
              <a:avLst/>
            </a:prstGeom>
          </p:spPr>
        </p:pic>
      </p:grpSp>
      <p:grpSp>
        <p:nvGrpSpPr>
          <p:cNvPr name="Group 29" id="29"/>
          <p:cNvGrpSpPr/>
          <p:nvPr/>
        </p:nvGrpSpPr>
        <p:grpSpPr>
          <a:xfrm rot="0">
            <a:off x="4327900" y="7732142"/>
            <a:ext cx="1742926" cy="280790"/>
            <a:chOff x="0" y="0"/>
            <a:chExt cx="2323901" cy="374386"/>
          </a:xfrm>
        </p:grpSpPr>
        <p:sp>
          <p:nvSpPr>
            <p:cNvPr name="AutoShape 30" id="30"/>
            <p:cNvSpPr/>
            <p:nvPr/>
          </p:nvSpPr>
          <p:spPr>
            <a:xfrm rot="0">
              <a:off x="187193" y="107685"/>
              <a:ext cx="2136708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31" id="31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374386" cy="374386"/>
            </a:xfrm>
            <a:prstGeom prst="rect">
              <a:avLst/>
            </a:prstGeom>
          </p:spPr>
        </p:pic>
      </p:grpSp>
      <p:grpSp>
        <p:nvGrpSpPr>
          <p:cNvPr name="Group 32" id="32"/>
          <p:cNvGrpSpPr/>
          <p:nvPr/>
        </p:nvGrpSpPr>
        <p:grpSpPr>
          <a:xfrm rot="0">
            <a:off x="6105243" y="5796092"/>
            <a:ext cx="1742926" cy="280790"/>
            <a:chOff x="0" y="0"/>
            <a:chExt cx="2323901" cy="374386"/>
          </a:xfrm>
        </p:grpSpPr>
        <p:sp>
          <p:nvSpPr>
            <p:cNvPr name="AutoShape 33" id="33"/>
            <p:cNvSpPr/>
            <p:nvPr/>
          </p:nvSpPr>
          <p:spPr>
            <a:xfrm rot="0">
              <a:off x="0" y="105890"/>
              <a:ext cx="2136708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34" id="34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1949515" y="0"/>
              <a:ext cx="374386" cy="374386"/>
            </a:xfrm>
            <a:prstGeom prst="rect">
              <a:avLst/>
            </a:prstGeom>
          </p:spPr>
        </p:pic>
      </p:grpSp>
      <p:grpSp>
        <p:nvGrpSpPr>
          <p:cNvPr name="Group 35" id="35"/>
          <p:cNvGrpSpPr/>
          <p:nvPr/>
        </p:nvGrpSpPr>
        <p:grpSpPr>
          <a:xfrm rot="0">
            <a:off x="6105243" y="9668193"/>
            <a:ext cx="1742926" cy="280790"/>
            <a:chOff x="0" y="0"/>
            <a:chExt cx="2323901" cy="374386"/>
          </a:xfrm>
        </p:grpSpPr>
        <p:sp>
          <p:nvSpPr>
            <p:cNvPr name="AutoShape 36" id="36"/>
            <p:cNvSpPr/>
            <p:nvPr/>
          </p:nvSpPr>
          <p:spPr>
            <a:xfrm rot="0">
              <a:off x="0" y="105890"/>
              <a:ext cx="2136708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pic>
          <p:nvPicPr>
            <p:cNvPr name="Picture 37" id="37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1949515" y="0"/>
              <a:ext cx="374386" cy="374386"/>
            </a:xfrm>
            <a:prstGeom prst="rect">
              <a:avLst/>
            </a:prstGeom>
          </p:spPr>
        </p:pic>
      </p:grpSp>
      <p:sp>
        <p:nvSpPr>
          <p:cNvPr name="AutoShape 38" id="38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9" id="39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40" id="40"/>
          <p:cNvGrpSpPr/>
          <p:nvPr/>
        </p:nvGrpSpPr>
        <p:grpSpPr>
          <a:xfrm rot="0">
            <a:off x="12889192" y="1061057"/>
            <a:ext cx="5070358" cy="4766119"/>
            <a:chOff x="0" y="0"/>
            <a:chExt cx="6760477" cy="6354826"/>
          </a:xfrm>
        </p:grpSpPr>
        <p:sp>
          <p:nvSpPr>
            <p:cNvPr name="TextBox 41" id="41"/>
            <p:cNvSpPr txBox="true"/>
            <p:nvPr/>
          </p:nvSpPr>
          <p:spPr>
            <a:xfrm rot="0">
              <a:off x="0" y="0"/>
              <a:ext cx="6760477" cy="4876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Add a</a:t>
              </a:r>
            </a:p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Timeline</a:t>
              </a:r>
            </a:p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Page</a:t>
              </a:r>
            </a:p>
          </p:txBody>
        </p:sp>
        <p:sp>
          <p:nvSpPr>
            <p:cNvPr name="TextBox 42" id="42"/>
            <p:cNvSpPr txBox="true"/>
            <p:nvPr/>
          </p:nvSpPr>
          <p:spPr>
            <a:xfrm rot="0">
              <a:off x="0" y="5138457"/>
              <a:ext cx="4486566" cy="121636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749"/>
                </a:lnSpc>
              </a:pPr>
              <a:r>
                <a:rPr lang="en-US" sz="2797" u="none">
                  <a:solidFill>
                    <a:srgbClr val="000000"/>
                  </a:solidFill>
                  <a:latin typeface="Red Hat Display"/>
                </a:rPr>
                <a:t>Elaborate on what you want to discuss.</a:t>
              </a:r>
            </a:p>
          </p:txBody>
        </p:sp>
      </p:grpSp>
      <p:grpSp>
        <p:nvGrpSpPr>
          <p:cNvPr name="Group 43" id="43"/>
          <p:cNvGrpSpPr/>
          <p:nvPr/>
        </p:nvGrpSpPr>
        <p:grpSpPr>
          <a:xfrm rot="0">
            <a:off x="8216897" y="1119128"/>
            <a:ext cx="3364925" cy="2096026"/>
            <a:chOff x="0" y="0"/>
            <a:chExt cx="4486566" cy="2794701"/>
          </a:xfrm>
        </p:grpSpPr>
        <p:sp>
          <p:nvSpPr>
            <p:cNvPr name="TextBox 44" id="44"/>
            <p:cNvSpPr txBox="true"/>
            <p:nvPr/>
          </p:nvSpPr>
          <p:spPr>
            <a:xfrm rot="0">
              <a:off x="867717" y="-9525"/>
              <a:ext cx="2751133" cy="1038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120"/>
                </a:lnSpc>
                <a:spcBef>
                  <a:spcPct val="0"/>
                </a:spcBef>
              </a:pPr>
              <a:r>
                <a:rPr lang="en-US" sz="5100" spc="372" u="none">
                  <a:solidFill>
                    <a:srgbClr val="000000"/>
                  </a:solidFill>
                  <a:latin typeface="Red Hat Display Bold"/>
                </a:rPr>
                <a:t>2015</a:t>
              </a:r>
            </a:p>
          </p:txBody>
        </p:sp>
        <p:sp>
          <p:nvSpPr>
            <p:cNvPr name="TextBox 45" id="45"/>
            <p:cNvSpPr txBox="true"/>
            <p:nvPr/>
          </p:nvSpPr>
          <p:spPr>
            <a:xfrm rot="0">
              <a:off x="0" y="107315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46" id="46"/>
            <p:cNvSpPr txBox="true"/>
            <p:nvPr/>
          </p:nvSpPr>
          <p:spPr>
            <a:xfrm rot="0">
              <a:off x="0" y="169826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47" id="47"/>
          <p:cNvGrpSpPr/>
          <p:nvPr/>
        </p:nvGrpSpPr>
        <p:grpSpPr>
          <a:xfrm rot="0">
            <a:off x="8216897" y="4823980"/>
            <a:ext cx="3364925" cy="2096026"/>
            <a:chOff x="0" y="0"/>
            <a:chExt cx="4486566" cy="2794701"/>
          </a:xfrm>
        </p:grpSpPr>
        <p:sp>
          <p:nvSpPr>
            <p:cNvPr name="TextBox 48" id="48"/>
            <p:cNvSpPr txBox="true"/>
            <p:nvPr/>
          </p:nvSpPr>
          <p:spPr>
            <a:xfrm rot="0">
              <a:off x="867717" y="-9525"/>
              <a:ext cx="2751133" cy="1038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120"/>
                </a:lnSpc>
                <a:spcBef>
                  <a:spcPct val="0"/>
                </a:spcBef>
              </a:pPr>
              <a:r>
                <a:rPr lang="en-US" sz="5100" spc="372" u="none">
                  <a:solidFill>
                    <a:srgbClr val="000000"/>
                  </a:solidFill>
                  <a:latin typeface="Red Hat Display Bold"/>
                </a:rPr>
                <a:t>2017</a:t>
              </a:r>
            </a:p>
          </p:txBody>
        </p:sp>
        <p:sp>
          <p:nvSpPr>
            <p:cNvPr name="TextBox 49" id="49"/>
            <p:cNvSpPr txBox="true"/>
            <p:nvPr/>
          </p:nvSpPr>
          <p:spPr>
            <a:xfrm rot="0">
              <a:off x="0" y="107315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50" id="50"/>
            <p:cNvSpPr txBox="true"/>
            <p:nvPr/>
          </p:nvSpPr>
          <p:spPr>
            <a:xfrm rot="0">
              <a:off x="0" y="169826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51" id="51"/>
          <p:cNvGrpSpPr/>
          <p:nvPr/>
        </p:nvGrpSpPr>
        <p:grpSpPr>
          <a:xfrm rot="0">
            <a:off x="8216897" y="7871472"/>
            <a:ext cx="3364925" cy="2096026"/>
            <a:chOff x="0" y="0"/>
            <a:chExt cx="4486566" cy="2794701"/>
          </a:xfrm>
        </p:grpSpPr>
        <p:sp>
          <p:nvSpPr>
            <p:cNvPr name="TextBox 52" id="52"/>
            <p:cNvSpPr txBox="true"/>
            <p:nvPr/>
          </p:nvSpPr>
          <p:spPr>
            <a:xfrm rot="0">
              <a:off x="867717" y="-9525"/>
              <a:ext cx="2751133" cy="1038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120"/>
                </a:lnSpc>
                <a:spcBef>
                  <a:spcPct val="0"/>
                </a:spcBef>
              </a:pPr>
              <a:r>
                <a:rPr lang="en-US" sz="5100" spc="372" u="none">
                  <a:solidFill>
                    <a:srgbClr val="000000"/>
                  </a:solidFill>
                  <a:latin typeface="Red Hat Display Bold"/>
                </a:rPr>
                <a:t>2019</a:t>
              </a:r>
            </a:p>
          </p:txBody>
        </p:sp>
        <p:sp>
          <p:nvSpPr>
            <p:cNvPr name="TextBox 53" id="53"/>
            <p:cNvSpPr txBox="true"/>
            <p:nvPr/>
          </p:nvSpPr>
          <p:spPr>
            <a:xfrm rot="0">
              <a:off x="0" y="107315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54" id="54"/>
            <p:cNvSpPr txBox="true"/>
            <p:nvPr/>
          </p:nvSpPr>
          <p:spPr>
            <a:xfrm rot="0">
              <a:off x="0" y="169826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55" id="55"/>
          <p:cNvGrpSpPr/>
          <p:nvPr/>
        </p:nvGrpSpPr>
        <p:grpSpPr>
          <a:xfrm rot="0">
            <a:off x="813077" y="2913040"/>
            <a:ext cx="3364925" cy="2096026"/>
            <a:chOff x="0" y="0"/>
            <a:chExt cx="4486566" cy="2794701"/>
          </a:xfrm>
        </p:grpSpPr>
        <p:sp>
          <p:nvSpPr>
            <p:cNvPr name="TextBox 56" id="56"/>
            <p:cNvSpPr txBox="true"/>
            <p:nvPr/>
          </p:nvSpPr>
          <p:spPr>
            <a:xfrm rot="0">
              <a:off x="867717" y="-9525"/>
              <a:ext cx="2751133" cy="1038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120"/>
                </a:lnSpc>
                <a:spcBef>
                  <a:spcPct val="0"/>
                </a:spcBef>
              </a:pPr>
              <a:r>
                <a:rPr lang="en-US" sz="5100" spc="372" u="none">
                  <a:solidFill>
                    <a:srgbClr val="000000"/>
                  </a:solidFill>
                  <a:latin typeface="Red Hat Display Bold"/>
                </a:rPr>
                <a:t>2016</a:t>
              </a:r>
            </a:p>
          </p:txBody>
        </p:sp>
        <p:sp>
          <p:nvSpPr>
            <p:cNvPr name="TextBox 57" id="57"/>
            <p:cNvSpPr txBox="true"/>
            <p:nvPr/>
          </p:nvSpPr>
          <p:spPr>
            <a:xfrm rot="0">
              <a:off x="0" y="107315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58" id="58"/>
            <p:cNvSpPr txBox="true"/>
            <p:nvPr/>
          </p:nvSpPr>
          <p:spPr>
            <a:xfrm rot="0">
              <a:off x="0" y="169826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59" id="59"/>
          <p:cNvGrpSpPr/>
          <p:nvPr/>
        </p:nvGrpSpPr>
        <p:grpSpPr>
          <a:xfrm rot="0">
            <a:off x="813077" y="6676635"/>
            <a:ext cx="3364925" cy="2096026"/>
            <a:chOff x="0" y="0"/>
            <a:chExt cx="4486566" cy="2794701"/>
          </a:xfrm>
        </p:grpSpPr>
        <p:sp>
          <p:nvSpPr>
            <p:cNvPr name="TextBox 60" id="60"/>
            <p:cNvSpPr txBox="true"/>
            <p:nvPr/>
          </p:nvSpPr>
          <p:spPr>
            <a:xfrm rot="0">
              <a:off x="867717" y="-9525"/>
              <a:ext cx="2751133" cy="1038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120"/>
                </a:lnSpc>
                <a:spcBef>
                  <a:spcPct val="0"/>
                </a:spcBef>
              </a:pPr>
              <a:r>
                <a:rPr lang="en-US" sz="5100" spc="372" u="none">
                  <a:solidFill>
                    <a:srgbClr val="000000"/>
                  </a:solidFill>
                  <a:latin typeface="Red Hat Display Bold"/>
                </a:rPr>
                <a:t>2018</a:t>
              </a:r>
            </a:p>
          </p:txBody>
        </p:sp>
        <p:sp>
          <p:nvSpPr>
            <p:cNvPr name="TextBox 61" id="61"/>
            <p:cNvSpPr txBox="true"/>
            <p:nvPr/>
          </p:nvSpPr>
          <p:spPr>
            <a:xfrm rot="0">
              <a:off x="0" y="1073150"/>
              <a:ext cx="4486566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7"/>
                </a:lnSpc>
                <a:spcBef>
                  <a:spcPct val="0"/>
                </a:spcBef>
              </a:pPr>
              <a:r>
                <a:rPr lang="en-US" sz="2797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62" id="62"/>
            <p:cNvSpPr txBox="true"/>
            <p:nvPr/>
          </p:nvSpPr>
          <p:spPr>
            <a:xfrm rot="0">
              <a:off x="0" y="1698268"/>
              <a:ext cx="4486566" cy="10964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334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D5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name="Table 2" id="2"/>
          <p:cNvGraphicFramePr>
            <a:graphicFrameLocks noGrp="true"/>
          </p:cNvGraphicFramePr>
          <p:nvPr/>
        </p:nvGraphicFramePr>
        <p:xfrm>
          <a:off x="261776" y="1683425"/>
          <a:ext cx="17764449" cy="8603575"/>
        </p:xfrm>
        <a:graphic>
          <a:graphicData uri="http://schemas.openxmlformats.org/drawingml/2006/table">
            <a:tbl>
              <a:tblPr/>
              <a:tblGrid>
                <a:gridCol w="4441112"/>
                <a:gridCol w="4441112"/>
                <a:gridCol w="4441112"/>
                <a:gridCol w="4441112"/>
              </a:tblGrid>
              <a:tr h="3550689"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842021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2016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2018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2020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Present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</a:tr>
              <a:tr h="1283642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AD13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AD13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AD13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AD13F"/>
                    </a:solidFill>
                  </a:tcPr>
                </a:tc>
              </a:tr>
              <a:tr h="2927223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4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329D50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4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329D50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4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329D50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4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329D50"/>
                    </a:solidFill>
                  </a:tcPr>
                </a:tc>
              </a:tr>
            </a:tbl>
          </a:graphicData>
        </a:graphic>
      </p:graphicFrame>
      <p:grpSp>
        <p:nvGrpSpPr>
          <p:cNvPr name="Group 3" id="3"/>
          <p:cNvGrpSpPr/>
          <p:nvPr/>
        </p:nvGrpSpPr>
        <p:grpSpPr>
          <a:xfrm rot="0">
            <a:off x="328451" y="1750100"/>
            <a:ext cx="4364692" cy="3477791"/>
            <a:chOff x="0" y="0"/>
            <a:chExt cx="5819590" cy="4637055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2"/>
            <a:srcRect l="16345" t="33106" r="0" b="22483"/>
            <a:stretch>
              <a:fillRect/>
            </a:stretch>
          </p:blipFill>
          <p:spPr>
            <a:xfrm>
              <a:off x="0" y="0"/>
              <a:ext cx="5819590" cy="4637055"/>
            </a:xfrm>
            <a:prstGeom prst="rect">
              <a:avLst/>
            </a:prstGeom>
          </p:spPr>
        </p:pic>
      </p:grpSp>
      <p:grpSp>
        <p:nvGrpSpPr>
          <p:cNvPr name="Group 5" id="5"/>
          <p:cNvGrpSpPr/>
          <p:nvPr/>
        </p:nvGrpSpPr>
        <p:grpSpPr>
          <a:xfrm rot="0">
            <a:off x="4750586" y="1750100"/>
            <a:ext cx="4364692" cy="3477791"/>
            <a:chOff x="0" y="0"/>
            <a:chExt cx="5819590" cy="4637055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3"/>
            <a:srcRect l="22351" t="35032" r="21082" b="0"/>
            <a:stretch>
              <a:fillRect/>
            </a:stretch>
          </p:blipFill>
          <p:spPr>
            <a:xfrm>
              <a:off x="0" y="0"/>
              <a:ext cx="5819590" cy="4637055"/>
            </a:xfrm>
            <a:prstGeom prst="rect">
              <a:avLst/>
            </a:prstGeom>
          </p:spPr>
        </p:pic>
      </p:grpSp>
      <p:grpSp>
        <p:nvGrpSpPr>
          <p:cNvPr name="Group 7" id="7"/>
          <p:cNvGrpSpPr/>
          <p:nvPr/>
        </p:nvGrpSpPr>
        <p:grpSpPr>
          <a:xfrm rot="0">
            <a:off x="9172722" y="1750100"/>
            <a:ext cx="4364692" cy="3477791"/>
            <a:chOff x="0" y="0"/>
            <a:chExt cx="5819590" cy="4637055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4"/>
            <a:srcRect l="16724" t="5271" r="19065" b="17936"/>
            <a:stretch>
              <a:fillRect/>
            </a:stretch>
          </p:blipFill>
          <p:spPr>
            <a:xfrm>
              <a:off x="0" y="0"/>
              <a:ext cx="5819590" cy="4637055"/>
            </a:xfrm>
            <a:prstGeom prst="rect">
              <a:avLst/>
            </a:prstGeom>
          </p:spPr>
        </p:pic>
      </p:grpSp>
      <p:grpSp>
        <p:nvGrpSpPr>
          <p:cNvPr name="Group 9" id="9"/>
          <p:cNvGrpSpPr/>
          <p:nvPr/>
        </p:nvGrpSpPr>
        <p:grpSpPr>
          <a:xfrm rot="0">
            <a:off x="13594857" y="1750100"/>
            <a:ext cx="4364692" cy="3477791"/>
            <a:chOff x="0" y="0"/>
            <a:chExt cx="5819590" cy="4637055"/>
          </a:xfrm>
        </p:grpSpPr>
        <p:pic>
          <p:nvPicPr>
            <p:cNvPr name="Picture 10" id="10"/>
            <p:cNvPicPr>
              <a:picLocks noChangeAspect="true"/>
            </p:cNvPicPr>
            <p:nvPr/>
          </p:nvPicPr>
          <p:blipFill>
            <a:blip r:embed="rId5"/>
            <a:srcRect l="22998" t="9328" r="26128" b="29715"/>
            <a:stretch>
              <a:fillRect/>
            </a:stretch>
          </p:blipFill>
          <p:spPr>
            <a:xfrm>
              <a:off x="0" y="0"/>
              <a:ext cx="5819590" cy="4637055"/>
            </a:xfrm>
            <a:prstGeom prst="rect">
              <a:avLst/>
            </a:prstGeom>
          </p:spPr>
        </p:pic>
      </p:grpSp>
      <p:sp>
        <p:nvSpPr>
          <p:cNvPr name="AutoShape 11" id="11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2" id="12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14" id="14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Timeline Page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B743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4" id="4"/>
          <p:cNvGrpSpPr/>
          <p:nvPr/>
        </p:nvGrpSpPr>
        <p:grpSpPr>
          <a:xfrm rot="0">
            <a:off x="261776" y="6489718"/>
            <a:ext cx="17764449" cy="246126"/>
            <a:chOff x="0" y="0"/>
            <a:chExt cx="36517996" cy="505955"/>
          </a:xfrm>
        </p:grpSpPr>
        <p:sp>
          <p:nvSpPr>
            <p:cNvPr name="Freeform 5" id="5"/>
            <p:cNvSpPr/>
            <p:nvPr/>
          </p:nvSpPr>
          <p:spPr>
            <a:xfrm>
              <a:off x="72390" y="72390"/>
              <a:ext cx="36373215" cy="361175"/>
            </a:xfrm>
            <a:custGeom>
              <a:avLst/>
              <a:gdLst/>
              <a:ahLst/>
              <a:cxnLst/>
              <a:rect r="r" b="b" t="t" l="l"/>
              <a:pathLst>
                <a:path h="361175" w="36373215">
                  <a:moveTo>
                    <a:pt x="0" y="0"/>
                  </a:moveTo>
                  <a:lnTo>
                    <a:pt x="36373215" y="0"/>
                  </a:lnTo>
                  <a:lnTo>
                    <a:pt x="36373215" y="361175"/>
                  </a:lnTo>
                  <a:lnTo>
                    <a:pt x="0" y="36117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Freeform 6" id="6"/>
            <p:cNvSpPr/>
            <p:nvPr/>
          </p:nvSpPr>
          <p:spPr>
            <a:xfrm>
              <a:off x="0" y="0"/>
              <a:ext cx="36517997" cy="505955"/>
            </a:xfrm>
            <a:custGeom>
              <a:avLst/>
              <a:gdLst/>
              <a:ahLst/>
              <a:cxnLst/>
              <a:rect r="r" b="b" t="t" l="l"/>
              <a:pathLst>
                <a:path h="505955" w="36517997">
                  <a:moveTo>
                    <a:pt x="36373215" y="361175"/>
                  </a:moveTo>
                  <a:lnTo>
                    <a:pt x="36517997" y="361175"/>
                  </a:lnTo>
                  <a:lnTo>
                    <a:pt x="36517997" y="505955"/>
                  </a:lnTo>
                  <a:lnTo>
                    <a:pt x="36373215" y="505955"/>
                  </a:lnTo>
                  <a:lnTo>
                    <a:pt x="36373215" y="361175"/>
                  </a:lnTo>
                  <a:close/>
                  <a:moveTo>
                    <a:pt x="0" y="144780"/>
                  </a:moveTo>
                  <a:lnTo>
                    <a:pt x="144780" y="144780"/>
                  </a:lnTo>
                  <a:lnTo>
                    <a:pt x="144780" y="361175"/>
                  </a:lnTo>
                  <a:lnTo>
                    <a:pt x="0" y="361175"/>
                  </a:lnTo>
                  <a:lnTo>
                    <a:pt x="0" y="144780"/>
                  </a:lnTo>
                  <a:close/>
                  <a:moveTo>
                    <a:pt x="0" y="361175"/>
                  </a:moveTo>
                  <a:lnTo>
                    <a:pt x="144780" y="361175"/>
                  </a:lnTo>
                  <a:lnTo>
                    <a:pt x="144780" y="505955"/>
                  </a:lnTo>
                  <a:lnTo>
                    <a:pt x="0" y="505955"/>
                  </a:lnTo>
                  <a:lnTo>
                    <a:pt x="0" y="361175"/>
                  </a:lnTo>
                  <a:close/>
                  <a:moveTo>
                    <a:pt x="36373215" y="144780"/>
                  </a:moveTo>
                  <a:lnTo>
                    <a:pt x="36517997" y="144780"/>
                  </a:lnTo>
                  <a:lnTo>
                    <a:pt x="36517997" y="361175"/>
                  </a:lnTo>
                  <a:lnTo>
                    <a:pt x="36373215" y="361175"/>
                  </a:lnTo>
                  <a:lnTo>
                    <a:pt x="36373215" y="144780"/>
                  </a:lnTo>
                  <a:close/>
                  <a:moveTo>
                    <a:pt x="144780" y="361175"/>
                  </a:moveTo>
                  <a:lnTo>
                    <a:pt x="36373215" y="361175"/>
                  </a:lnTo>
                  <a:lnTo>
                    <a:pt x="36373215" y="505955"/>
                  </a:lnTo>
                  <a:lnTo>
                    <a:pt x="144780" y="505955"/>
                  </a:lnTo>
                  <a:lnTo>
                    <a:pt x="144780" y="361175"/>
                  </a:lnTo>
                  <a:close/>
                  <a:moveTo>
                    <a:pt x="36373215" y="0"/>
                  </a:moveTo>
                  <a:lnTo>
                    <a:pt x="36517997" y="0"/>
                  </a:lnTo>
                  <a:lnTo>
                    <a:pt x="36517997" y="144780"/>
                  </a:lnTo>
                  <a:lnTo>
                    <a:pt x="36373215" y="144780"/>
                  </a:lnTo>
                  <a:lnTo>
                    <a:pt x="36373215" y="0"/>
                  </a:lnTo>
                  <a:close/>
                  <a:moveTo>
                    <a:pt x="0" y="0"/>
                  </a:moveTo>
                  <a:lnTo>
                    <a:pt x="144780" y="0"/>
                  </a:lnTo>
                  <a:lnTo>
                    <a:pt x="144780" y="144780"/>
                  </a:lnTo>
                  <a:lnTo>
                    <a:pt x="0" y="144780"/>
                  </a:lnTo>
                  <a:lnTo>
                    <a:pt x="0" y="0"/>
                  </a:lnTo>
                  <a:close/>
                  <a:moveTo>
                    <a:pt x="144780" y="0"/>
                  </a:moveTo>
                  <a:lnTo>
                    <a:pt x="36373215" y="0"/>
                  </a:lnTo>
                  <a:lnTo>
                    <a:pt x="36373215" y="144780"/>
                  </a:lnTo>
                  <a:lnTo>
                    <a:pt x="144780" y="144780"/>
                  </a:lnTo>
                  <a:lnTo>
                    <a:pt x="144780" y="0"/>
                  </a:lnTo>
                  <a:close/>
                </a:path>
              </a:pathLst>
            </a:custGeom>
            <a:solidFill>
              <a:srgbClr val="000000"/>
            </a:solidFill>
          </p:spPr>
        </p:sp>
      </p:grpSp>
      <p:grpSp>
        <p:nvGrpSpPr>
          <p:cNvPr name="Group 7" id="7"/>
          <p:cNvGrpSpPr/>
          <p:nvPr/>
        </p:nvGrpSpPr>
        <p:grpSpPr>
          <a:xfrm rot="0">
            <a:off x="1654201" y="4397209"/>
            <a:ext cx="1652931" cy="3323771"/>
            <a:chOff x="0" y="0"/>
            <a:chExt cx="2203907" cy="4431695"/>
          </a:xfrm>
        </p:grpSpPr>
        <p:sp>
          <p:nvSpPr>
            <p:cNvPr name="AutoShape 8" id="8"/>
            <p:cNvSpPr/>
            <p:nvPr/>
          </p:nvSpPr>
          <p:spPr>
            <a:xfrm rot="-5400000">
              <a:off x="-224878" y="2374937"/>
              <a:ext cx="2653664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grpSp>
          <p:nvGrpSpPr>
            <p:cNvPr name="Group 9" id="9"/>
            <p:cNvGrpSpPr/>
            <p:nvPr/>
          </p:nvGrpSpPr>
          <p:grpSpPr>
            <a:xfrm rot="0">
              <a:off x="0" y="0"/>
              <a:ext cx="2203907" cy="1105255"/>
              <a:chOff x="0" y="0"/>
              <a:chExt cx="3698022" cy="1854551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72390" y="72390"/>
                <a:ext cx="3553242" cy="1709771"/>
              </a:xfrm>
              <a:custGeom>
                <a:avLst/>
                <a:gdLst/>
                <a:ahLst/>
                <a:cxnLst/>
                <a:rect r="r" b="b" t="t" l="l"/>
                <a:pathLst>
                  <a:path h="1709771" w="3553242">
                    <a:moveTo>
                      <a:pt x="0" y="0"/>
                    </a:moveTo>
                    <a:lnTo>
                      <a:pt x="3553242" y="0"/>
                    </a:lnTo>
                    <a:lnTo>
                      <a:pt x="3553242" y="1709771"/>
                    </a:lnTo>
                    <a:lnTo>
                      <a:pt x="0" y="170977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3B6FF6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0"/>
                <a:ext cx="3698022" cy="1854551"/>
              </a:xfrm>
              <a:custGeom>
                <a:avLst/>
                <a:gdLst/>
                <a:ahLst/>
                <a:cxnLst/>
                <a:rect r="r" b="b" t="t" l="l"/>
                <a:pathLst>
                  <a:path h="1854551" w="3698022">
                    <a:moveTo>
                      <a:pt x="3553242" y="1709771"/>
                    </a:moveTo>
                    <a:lnTo>
                      <a:pt x="3698022" y="1709771"/>
                    </a:lnTo>
                    <a:lnTo>
                      <a:pt x="3698022" y="1854551"/>
                    </a:lnTo>
                    <a:lnTo>
                      <a:pt x="3553242" y="1854551"/>
                    </a:lnTo>
                    <a:lnTo>
                      <a:pt x="3553242" y="1709771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709771"/>
                    </a:lnTo>
                    <a:lnTo>
                      <a:pt x="0" y="1709771"/>
                    </a:lnTo>
                    <a:lnTo>
                      <a:pt x="0" y="144780"/>
                    </a:lnTo>
                    <a:close/>
                    <a:moveTo>
                      <a:pt x="0" y="1709771"/>
                    </a:moveTo>
                    <a:lnTo>
                      <a:pt x="144780" y="1709771"/>
                    </a:lnTo>
                    <a:lnTo>
                      <a:pt x="144780" y="1854551"/>
                    </a:lnTo>
                    <a:lnTo>
                      <a:pt x="0" y="1854551"/>
                    </a:lnTo>
                    <a:lnTo>
                      <a:pt x="0" y="1709771"/>
                    </a:lnTo>
                    <a:close/>
                    <a:moveTo>
                      <a:pt x="3553242" y="144780"/>
                    </a:moveTo>
                    <a:lnTo>
                      <a:pt x="3698022" y="144780"/>
                    </a:lnTo>
                    <a:lnTo>
                      <a:pt x="3698022" y="1709771"/>
                    </a:lnTo>
                    <a:lnTo>
                      <a:pt x="3553242" y="1709771"/>
                    </a:lnTo>
                    <a:lnTo>
                      <a:pt x="3553242" y="144780"/>
                    </a:lnTo>
                    <a:close/>
                    <a:moveTo>
                      <a:pt x="144780" y="1709771"/>
                    </a:moveTo>
                    <a:lnTo>
                      <a:pt x="3553242" y="1709771"/>
                    </a:lnTo>
                    <a:lnTo>
                      <a:pt x="3553242" y="1854551"/>
                    </a:lnTo>
                    <a:lnTo>
                      <a:pt x="144780" y="1854551"/>
                    </a:lnTo>
                    <a:lnTo>
                      <a:pt x="144780" y="1709771"/>
                    </a:lnTo>
                    <a:close/>
                    <a:moveTo>
                      <a:pt x="3553242" y="0"/>
                    </a:moveTo>
                    <a:lnTo>
                      <a:pt x="3698022" y="0"/>
                    </a:lnTo>
                    <a:lnTo>
                      <a:pt x="3698022" y="144780"/>
                    </a:lnTo>
                    <a:lnTo>
                      <a:pt x="3553242" y="144780"/>
                    </a:lnTo>
                    <a:lnTo>
                      <a:pt x="3553242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3553242" y="0"/>
                    </a:lnTo>
                    <a:lnTo>
                      <a:pt x="3553242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12" id="12"/>
            <p:cNvSpPr txBox="true"/>
            <p:nvPr/>
          </p:nvSpPr>
          <p:spPr>
            <a:xfrm rot="0">
              <a:off x="228503" y="228955"/>
              <a:ext cx="1746901" cy="660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60"/>
                </a:lnSpc>
                <a:spcBef>
                  <a:spcPct val="0"/>
                </a:spcBef>
              </a:pPr>
              <a:r>
                <a:rPr lang="en-US" sz="3300" u="none">
                  <a:solidFill>
                    <a:srgbClr val="000000"/>
                  </a:solidFill>
                  <a:latin typeface="Red Hat Display Bold"/>
                </a:rPr>
                <a:t>2015</a:t>
              </a:r>
            </a:p>
          </p:txBody>
        </p:sp>
        <p:pic>
          <p:nvPicPr>
            <p:cNvPr name="Picture 13" id="13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708363" y="3644513"/>
              <a:ext cx="787182" cy="787182"/>
            </a:xfrm>
            <a:prstGeom prst="rect">
              <a:avLst/>
            </a:prstGeom>
          </p:spPr>
        </p:pic>
        <p:pic>
          <p:nvPicPr>
            <p:cNvPr name="Picture 14" id="14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797368" y="3733519"/>
              <a:ext cx="609171" cy="609171"/>
            </a:xfrm>
            <a:prstGeom prst="rect">
              <a:avLst/>
            </a:prstGeom>
          </p:spPr>
        </p:pic>
      </p:grpSp>
      <p:grpSp>
        <p:nvGrpSpPr>
          <p:cNvPr name="Group 15" id="15"/>
          <p:cNvGrpSpPr/>
          <p:nvPr/>
        </p:nvGrpSpPr>
        <p:grpSpPr>
          <a:xfrm rot="0">
            <a:off x="8317535" y="4397209"/>
            <a:ext cx="1652931" cy="3323771"/>
            <a:chOff x="0" y="0"/>
            <a:chExt cx="2203907" cy="4431695"/>
          </a:xfrm>
        </p:grpSpPr>
        <p:sp>
          <p:nvSpPr>
            <p:cNvPr name="AutoShape 16" id="16"/>
            <p:cNvSpPr/>
            <p:nvPr/>
          </p:nvSpPr>
          <p:spPr>
            <a:xfrm rot="-5400000">
              <a:off x="-224878" y="2374937"/>
              <a:ext cx="2653664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grpSp>
          <p:nvGrpSpPr>
            <p:cNvPr name="Group 17" id="17"/>
            <p:cNvGrpSpPr/>
            <p:nvPr/>
          </p:nvGrpSpPr>
          <p:grpSpPr>
            <a:xfrm rot="0">
              <a:off x="0" y="0"/>
              <a:ext cx="2203907" cy="1105255"/>
              <a:chOff x="0" y="0"/>
              <a:chExt cx="3698022" cy="1854551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72390" y="72390"/>
                <a:ext cx="3553242" cy="1709771"/>
              </a:xfrm>
              <a:custGeom>
                <a:avLst/>
                <a:gdLst/>
                <a:ahLst/>
                <a:cxnLst/>
                <a:rect r="r" b="b" t="t" l="l"/>
                <a:pathLst>
                  <a:path h="1709771" w="3553242">
                    <a:moveTo>
                      <a:pt x="0" y="0"/>
                    </a:moveTo>
                    <a:lnTo>
                      <a:pt x="3553242" y="0"/>
                    </a:lnTo>
                    <a:lnTo>
                      <a:pt x="3553242" y="1709771"/>
                    </a:lnTo>
                    <a:lnTo>
                      <a:pt x="0" y="170977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AD13F"/>
              </a:solidFill>
            </p:spPr>
          </p:sp>
          <p:sp>
            <p:nvSpPr>
              <p:cNvPr name="Freeform 19" id="19"/>
              <p:cNvSpPr/>
              <p:nvPr/>
            </p:nvSpPr>
            <p:spPr>
              <a:xfrm>
                <a:off x="0" y="0"/>
                <a:ext cx="3698022" cy="1854551"/>
              </a:xfrm>
              <a:custGeom>
                <a:avLst/>
                <a:gdLst/>
                <a:ahLst/>
                <a:cxnLst/>
                <a:rect r="r" b="b" t="t" l="l"/>
                <a:pathLst>
                  <a:path h="1854551" w="3698022">
                    <a:moveTo>
                      <a:pt x="3553242" y="1709771"/>
                    </a:moveTo>
                    <a:lnTo>
                      <a:pt x="3698022" y="1709771"/>
                    </a:lnTo>
                    <a:lnTo>
                      <a:pt x="3698022" y="1854551"/>
                    </a:lnTo>
                    <a:lnTo>
                      <a:pt x="3553242" y="1854551"/>
                    </a:lnTo>
                    <a:lnTo>
                      <a:pt x="3553242" y="1709771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709771"/>
                    </a:lnTo>
                    <a:lnTo>
                      <a:pt x="0" y="1709771"/>
                    </a:lnTo>
                    <a:lnTo>
                      <a:pt x="0" y="144780"/>
                    </a:lnTo>
                    <a:close/>
                    <a:moveTo>
                      <a:pt x="0" y="1709771"/>
                    </a:moveTo>
                    <a:lnTo>
                      <a:pt x="144780" y="1709771"/>
                    </a:lnTo>
                    <a:lnTo>
                      <a:pt x="144780" y="1854551"/>
                    </a:lnTo>
                    <a:lnTo>
                      <a:pt x="0" y="1854551"/>
                    </a:lnTo>
                    <a:lnTo>
                      <a:pt x="0" y="1709771"/>
                    </a:lnTo>
                    <a:close/>
                    <a:moveTo>
                      <a:pt x="3553242" y="144780"/>
                    </a:moveTo>
                    <a:lnTo>
                      <a:pt x="3698022" y="144780"/>
                    </a:lnTo>
                    <a:lnTo>
                      <a:pt x="3698022" y="1709771"/>
                    </a:lnTo>
                    <a:lnTo>
                      <a:pt x="3553242" y="1709771"/>
                    </a:lnTo>
                    <a:lnTo>
                      <a:pt x="3553242" y="144780"/>
                    </a:lnTo>
                    <a:close/>
                    <a:moveTo>
                      <a:pt x="144780" y="1709771"/>
                    </a:moveTo>
                    <a:lnTo>
                      <a:pt x="3553242" y="1709771"/>
                    </a:lnTo>
                    <a:lnTo>
                      <a:pt x="3553242" y="1854551"/>
                    </a:lnTo>
                    <a:lnTo>
                      <a:pt x="144780" y="1854551"/>
                    </a:lnTo>
                    <a:lnTo>
                      <a:pt x="144780" y="1709771"/>
                    </a:lnTo>
                    <a:close/>
                    <a:moveTo>
                      <a:pt x="3553242" y="0"/>
                    </a:moveTo>
                    <a:lnTo>
                      <a:pt x="3698022" y="0"/>
                    </a:lnTo>
                    <a:lnTo>
                      <a:pt x="3698022" y="144780"/>
                    </a:lnTo>
                    <a:lnTo>
                      <a:pt x="3553242" y="144780"/>
                    </a:lnTo>
                    <a:lnTo>
                      <a:pt x="3553242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3553242" y="0"/>
                    </a:lnTo>
                    <a:lnTo>
                      <a:pt x="3553242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20" id="20"/>
            <p:cNvSpPr txBox="true"/>
            <p:nvPr/>
          </p:nvSpPr>
          <p:spPr>
            <a:xfrm rot="0">
              <a:off x="228503" y="228955"/>
              <a:ext cx="1746901" cy="660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60"/>
                </a:lnSpc>
                <a:spcBef>
                  <a:spcPct val="0"/>
                </a:spcBef>
              </a:pPr>
              <a:r>
                <a:rPr lang="en-US" sz="3300" u="none">
                  <a:solidFill>
                    <a:srgbClr val="000000"/>
                  </a:solidFill>
                  <a:latin typeface="Red Hat Display Bold"/>
                </a:rPr>
                <a:t>2017</a:t>
              </a:r>
            </a:p>
          </p:txBody>
        </p:sp>
        <p:pic>
          <p:nvPicPr>
            <p:cNvPr name="Picture 21" id="21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708363" y="3644513"/>
              <a:ext cx="787182" cy="787182"/>
            </a:xfrm>
            <a:prstGeom prst="rect">
              <a:avLst/>
            </a:prstGeom>
          </p:spPr>
        </p:pic>
        <p:pic>
          <p:nvPicPr>
            <p:cNvPr name="Picture 22" id="22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797368" y="3733519"/>
              <a:ext cx="609171" cy="609171"/>
            </a:xfrm>
            <a:prstGeom prst="rect">
              <a:avLst/>
            </a:prstGeom>
          </p:spPr>
        </p:pic>
      </p:grpSp>
      <p:grpSp>
        <p:nvGrpSpPr>
          <p:cNvPr name="Group 23" id="23"/>
          <p:cNvGrpSpPr/>
          <p:nvPr/>
        </p:nvGrpSpPr>
        <p:grpSpPr>
          <a:xfrm rot="0">
            <a:off x="14980868" y="4397209"/>
            <a:ext cx="1652931" cy="3323771"/>
            <a:chOff x="0" y="0"/>
            <a:chExt cx="2203907" cy="4431695"/>
          </a:xfrm>
        </p:grpSpPr>
        <p:sp>
          <p:nvSpPr>
            <p:cNvPr name="AutoShape 24" id="24"/>
            <p:cNvSpPr/>
            <p:nvPr/>
          </p:nvSpPr>
          <p:spPr>
            <a:xfrm rot="-5400000">
              <a:off x="-224878" y="2374937"/>
              <a:ext cx="2653664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grpSp>
          <p:nvGrpSpPr>
            <p:cNvPr name="Group 25" id="25"/>
            <p:cNvGrpSpPr/>
            <p:nvPr/>
          </p:nvGrpSpPr>
          <p:grpSpPr>
            <a:xfrm rot="0">
              <a:off x="0" y="0"/>
              <a:ext cx="2203907" cy="1105255"/>
              <a:chOff x="0" y="0"/>
              <a:chExt cx="3698022" cy="1854551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72390" y="72390"/>
                <a:ext cx="3553242" cy="1709771"/>
              </a:xfrm>
              <a:custGeom>
                <a:avLst/>
                <a:gdLst/>
                <a:ahLst/>
                <a:cxnLst/>
                <a:rect r="r" b="b" t="t" l="l"/>
                <a:pathLst>
                  <a:path h="1709771" w="3553242">
                    <a:moveTo>
                      <a:pt x="0" y="0"/>
                    </a:moveTo>
                    <a:lnTo>
                      <a:pt x="3553242" y="0"/>
                    </a:lnTo>
                    <a:lnTo>
                      <a:pt x="3553242" y="1709771"/>
                    </a:lnTo>
                    <a:lnTo>
                      <a:pt x="0" y="170977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0" y="0"/>
                <a:ext cx="3698022" cy="1854551"/>
              </a:xfrm>
              <a:custGeom>
                <a:avLst/>
                <a:gdLst/>
                <a:ahLst/>
                <a:cxnLst/>
                <a:rect r="r" b="b" t="t" l="l"/>
                <a:pathLst>
                  <a:path h="1854551" w="3698022">
                    <a:moveTo>
                      <a:pt x="3553242" y="1709771"/>
                    </a:moveTo>
                    <a:lnTo>
                      <a:pt x="3698022" y="1709771"/>
                    </a:lnTo>
                    <a:lnTo>
                      <a:pt x="3698022" y="1854551"/>
                    </a:lnTo>
                    <a:lnTo>
                      <a:pt x="3553242" y="1854551"/>
                    </a:lnTo>
                    <a:lnTo>
                      <a:pt x="3553242" y="1709771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709771"/>
                    </a:lnTo>
                    <a:lnTo>
                      <a:pt x="0" y="1709771"/>
                    </a:lnTo>
                    <a:lnTo>
                      <a:pt x="0" y="144780"/>
                    </a:lnTo>
                    <a:close/>
                    <a:moveTo>
                      <a:pt x="0" y="1709771"/>
                    </a:moveTo>
                    <a:lnTo>
                      <a:pt x="144780" y="1709771"/>
                    </a:lnTo>
                    <a:lnTo>
                      <a:pt x="144780" y="1854551"/>
                    </a:lnTo>
                    <a:lnTo>
                      <a:pt x="0" y="1854551"/>
                    </a:lnTo>
                    <a:lnTo>
                      <a:pt x="0" y="1709771"/>
                    </a:lnTo>
                    <a:close/>
                    <a:moveTo>
                      <a:pt x="3553242" y="144780"/>
                    </a:moveTo>
                    <a:lnTo>
                      <a:pt x="3698022" y="144780"/>
                    </a:lnTo>
                    <a:lnTo>
                      <a:pt x="3698022" y="1709771"/>
                    </a:lnTo>
                    <a:lnTo>
                      <a:pt x="3553242" y="1709771"/>
                    </a:lnTo>
                    <a:lnTo>
                      <a:pt x="3553242" y="144780"/>
                    </a:lnTo>
                    <a:close/>
                    <a:moveTo>
                      <a:pt x="144780" y="1709771"/>
                    </a:moveTo>
                    <a:lnTo>
                      <a:pt x="3553242" y="1709771"/>
                    </a:lnTo>
                    <a:lnTo>
                      <a:pt x="3553242" y="1854551"/>
                    </a:lnTo>
                    <a:lnTo>
                      <a:pt x="144780" y="1854551"/>
                    </a:lnTo>
                    <a:lnTo>
                      <a:pt x="144780" y="1709771"/>
                    </a:lnTo>
                    <a:close/>
                    <a:moveTo>
                      <a:pt x="3553242" y="0"/>
                    </a:moveTo>
                    <a:lnTo>
                      <a:pt x="3698022" y="0"/>
                    </a:lnTo>
                    <a:lnTo>
                      <a:pt x="3698022" y="144780"/>
                    </a:lnTo>
                    <a:lnTo>
                      <a:pt x="3553242" y="144780"/>
                    </a:lnTo>
                    <a:lnTo>
                      <a:pt x="3553242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3553242" y="0"/>
                    </a:lnTo>
                    <a:lnTo>
                      <a:pt x="3553242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28" id="28"/>
            <p:cNvSpPr txBox="true"/>
            <p:nvPr/>
          </p:nvSpPr>
          <p:spPr>
            <a:xfrm rot="0">
              <a:off x="228503" y="228955"/>
              <a:ext cx="1746901" cy="660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60"/>
                </a:lnSpc>
                <a:spcBef>
                  <a:spcPct val="0"/>
                </a:spcBef>
              </a:pPr>
              <a:r>
                <a:rPr lang="en-US" sz="3300" u="none">
                  <a:solidFill>
                    <a:srgbClr val="000000"/>
                  </a:solidFill>
                  <a:latin typeface="Red Hat Display Bold"/>
                </a:rPr>
                <a:t>2019</a:t>
              </a:r>
            </a:p>
          </p:txBody>
        </p:sp>
        <p:pic>
          <p:nvPicPr>
            <p:cNvPr name="Picture 29" id="29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708363" y="3644513"/>
              <a:ext cx="787182" cy="787182"/>
            </a:xfrm>
            <a:prstGeom prst="rect">
              <a:avLst/>
            </a:prstGeom>
          </p:spPr>
        </p:pic>
        <p:pic>
          <p:nvPicPr>
            <p:cNvPr name="Picture 30" id="30"/>
            <p:cNvPicPr>
              <a:picLocks noChangeAspect="true"/>
            </p:cNvPicPr>
            <p:nvPr/>
          </p:nvPicPr>
          <p:blipFill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797368" y="3733519"/>
              <a:ext cx="609171" cy="609171"/>
            </a:xfrm>
            <a:prstGeom prst="rect">
              <a:avLst/>
            </a:prstGeom>
          </p:spPr>
        </p:pic>
      </p:grpSp>
      <p:grpSp>
        <p:nvGrpSpPr>
          <p:cNvPr name="Group 31" id="31"/>
          <p:cNvGrpSpPr/>
          <p:nvPr/>
        </p:nvGrpSpPr>
        <p:grpSpPr>
          <a:xfrm rot="0">
            <a:off x="4985868" y="4592471"/>
            <a:ext cx="1652931" cy="3323771"/>
            <a:chOff x="0" y="0"/>
            <a:chExt cx="2203907" cy="4431695"/>
          </a:xfrm>
        </p:grpSpPr>
        <p:sp>
          <p:nvSpPr>
            <p:cNvPr name="AutoShape 32" id="32"/>
            <p:cNvSpPr/>
            <p:nvPr/>
          </p:nvSpPr>
          <p:spPr>
            <a:xfrm rot="5400000">
              <a:off x="-224878" y="1967858"/>
              <a:ext cx="2653664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grpSp>
          <p:nvGrpSpPr>
            <p:cNvPr name="Group 33" id="33"/>
            <p:cNvGrpSpPr/>
            <p:nvPr/>
          </p:nvGrpSpPr>
          <p:grpSpPr>
            <a:xfrm rot="-10800000">
              <a:off x="0" y="3326440"/>
              <a:ext cx="2203907" cy="1105255"/>
              <a:chOff x="0" y="0"/>
              <a:chExt cx="3698022" cy="1854551"/>
            </a:xfrm>
          </p:grpSpPr>
          <p:sp>
            <p:nvSpPr>
              <p:cNvPr name="Freeform 34" id="34"/>
              <p:cNvSpPr/>
              <p:nvPr/>
            </p:nvSpPr>
            <p:spPr>
              <a:xfrm>
                <a:off x="72390" y="72390"/>
                <a:ext cx="3553242" cy="1709771"/>
              </a:xfrm>
              <a:custGeom>
                <a:avLst/>
                <a:gdLst/>
                <a:ahLst/>
                <a:cxnLst/>
                <a:rect r="r" b="b" t="t" l="l"/>
                <a:pathLst>
                  <a:path h="1709771" w="3553242">
                    <a:moveTo>
                      <a:pt x="0" y="0"/>
                    </a:moveTo>
                    <a:lnTo>
                      <a:pt x="3553242" y="0"/>
                    </a:lnTo>
                    <a:lnTo>
                      <a:pt x="3553242" y="1709771"/>
                    </a:lnTo>
                    <a:lnTo>
                      <a:pt x="0" y="170977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1BBDF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0" y="0"/>
                <a:ext cx="3698022" cy="1854551"/>
              </a:xfrm>
              <a:custGeom>
                <a:avLst/>
                <a:gdLst/>
                <a:ahLst/>
                <a:cxnLst/>
                <a:rect r="r" b="b" t="t" l="l"/>
                <a:pathLst>
                  <a:path h="1854551" w="3698022">
                    <a:moveTo>
                      <a:pt x="3553242" y="1709771"/>
                    </a:moveTo>
                    <a:lnTo>
                      <a:pt x="3698022" y="1709771"/>
                    </a:lnTo>
                    <a:lnTo>
                      <a:pt x="3698022" y="1854551"/>
                    </a:lnTo>
                    <a:lnTo>
                      <a:pt x="3553242" y="1854551"/>
                    </a:lnTo>
                    <a:lnTo>
                      <a:pt x="3553242" y="1709771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709771"/>
                    </a:lnTo>
                    <a:lnTo>
                      <a:pt x="0" y="1709771"/>
                    </a:lnTo>
                    <a:lnTo>
                      <a:pt x="0" y="144780"/>
                    </a:lnTo>
                    <a:close/>
                    <a:moveTo>
                      <a:pt x="0" y="1709771"/>
                    </a:moveTo>
                    <a:lnTo>
                      <a:pt x="144780" y="1709771"/>
                    </a:lnTo>
                    <a:lnTo>
                      <a:pt x="144780" y="1854551"/>
                    </a:lnTo>
                    <a:lnTo>
                      <a:pt x="0" y="1854551"/>
                    </a:lnTo>
                    <a:lnTo>
                      <a:pt x="0" y="1709771"/>
                    </a:lnTo>
                    <a:close/>
                    <a:moveTo>
                      <a:pt x="3553242" y="144780"/>
                    </a:moveTo>
                    <a:lnTo>
                      <a:pt x="3698022" y="144780"/>
                    </a:lnTo>
                    <a:lnTo>
                      <a:pt x="3698022" y="1709771"/>
                    </a:lnTo>
                    <a:lnTo>
                      <a:pt x="3553242" y="1709771"/>
                    </a:lnTo>
                    <a:lnTo>
                      <a:pt x="3553242" y="144780"/>
                    </a:lnTo>
                    <a:close/>
                    <a:moveTo>
                      <a:pt x="144780" y="1709771"/>
                    </a:moveTo>
                    <a:lnTo>
                      <a:pt x="3553242" y="1709771"/>
                    </a:lnTo>
                    <a:lnTo>
                      <a:pt x="3553242" y="1854551"/>
                    </a:lnTo>
                    <a:lnTo>
                      <a:pt x="144780" y="1854551"/>
                    </a:lnTo>
                    <a:lnTo>
                      <a:pt x="144780" y="1709771"/>
                    </a:lnTo>
                    <a:close/>
                    <a:moveTo>
                      <a:pt x="3553242" y="0"/>
                    </a:moveTo>
                    <a:lnTo>
                      <a:pt x="3698022" y="0"/>
                    </a:lnTo>
                    <a:lnTo>
                      <a:pt x="3698022" y="144780"/>
                    </a:lnTo>
                    <a:lnTo>
                      <a:pt x="3553242" y="144780"/>
                    </a:lnTo>
                    <a:lnTo>
                      <a:pt x="3553242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3553242" y="0"/>
                    </a:lnTo>
                    <a:lnTo>
                      <a:pt x="3553242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36" id="36"/>
            <p:cNvSpPr txBox="true"/>
            <p:nvPr/>
          </p:nvSpPr>
          <p:spPr>
            <a:xfrm rot="0">
              <a:off x="228503" y="3542340"/>
              <a:ext cx="1746901" cy="660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60"/>
                </a:lnSpc>
                <a:spcBef>
                  <a:spcPct val="0"/>
                </a:spcBef>
              </a:pPr>
              <a:r>
                <a:rPr lang="en-US" sz="3300" u="none">
                  <a:solidFill>
                    <a:srgbClr val="000000"/>
                  </a:solidFill>
                  <a:latin typeface="Red Hat Display Bold"/>
                </a:rPr>
                <a:t>2016</a:t>
              </a:r>
            </a:p>
          </p:txBody>
        </p:sp>
        <p:pic>
          <p:nvPicPr>
            <p:cNvPr name="Picture 37" id="37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708363" y="0"/>
              <a:ext cx="787182" cy="787182"/>
            </a:xfrm>
            <a:prstGeom prst="rect">
              <a:avLst/>
            </a:prstGeom>
          </p:spPr>
        </p:pic>
        <p:pic>
          <p:nvPicPr>
            <p:cNvPr name="Picture 38" id="38"/>
            <p:cNvPicPr>
              <a:picLocks noChangeAspect="true"/>
            </p:cNvPicPr>
            <p:nvPr/>
          </p:nvPicPr>
          <p:blipFill>
            <a:blip r:embed="rId10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797368" y="89005"/>
              <a:ext cx="609171" cy="609171"/>
            </a:xfrm>
            <a:prstGeom prst="rect">
              <a:avLst/>
            </a:prstGeom>
          </p:spPr>
        </p:pic>
      </p:grpSp>
      <p:grpSp>
        <p:nvGrpSpPr>
          <p:cNvPr name="Group 39" id="39"/>
          <p:cNvGrpSpPr/>
          <p:nvPr/>
        </p:nvGrpSpPr>
        <p:grpSpPr>
          <a:xfrm rot="0">
            <a:off x="11649201" y="4592471"/>
            <a:ext cx="1652931" cy="3323771"/>
            <a:chOff x="0" y="0"/>
            <a:chExt cx="2203907" cy="4431695"/>
          </a:xfrm>
        </p:grpSpPr>
        <p:sp>
          <p:nvSpPr>
            <p:cNvPr name="AutoShape 40" id="40"/>
            <p:cNvSpPr/>
            <p:nvPr/>
          </p:nvSpPr>
          <p:spPr>
            <a:xfrm rot="5400000">
              <a:off x="-224878" y="1967858"/>
              <a:ext cx="2653664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grpSp>
          <p:nvGrpSpPr>
            <p:cNvPr name="Group 41" id="41"/>
            <p:cNvGrpSpPr/>
            <p:nvPr/>
          </p:nvGrpSpPr>
          <p:grpSpPr>
            <a:xfrm rot="-10800000">
              <a:off x="0" y="3326440"/>
              <a:ext cx="2203907" cy="1105255"/>
              <a:chOff x="0" y="0"/>
              <a:chExt cx="3698022" cy="1854551"/>
            </a:xfrm>
          </p:grpSpPr>
          <p:sp>
            <p:nvSpPr>
              <p:cNvPr name="Freeform 42" id="42"/>
              <p:cNvSpPr/>
              <p:nvPr/>
            </p:nvSpPr>
            <p:spPr>
              <a:xfrm>
                <a:off x="72390" y="72390"/>
                <a:ext cx="3553242" cy="1709771"/>
              </a:xfrm>
              <a:custGeom>
                <a:avLst/>
                <a:gdLst/>
                <a:ahLst/>
                <a:cxnLst/>
                <a:rect r="r" b="b" t="t" l="l"/>
                <a:pathLst>
                  <a:path h="1709771" w="3553242">
                    <a:moveTo>
                      <a:pt x="0" y="0"/>
                    </a:moveTo>
                    <a:lnTo>
                      <a:pt x="3553242" y="0"/>
                    </a:lnTo>
                    <a:lnTo>
                      <a:pt x="3553242" y="1709771"/>
                    </a:lnTo>
                    <a:lnTo>
                      <a:pt x="0" y="170977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329D50"/>
              </a:solidFill>
            </p:spPr>
          </p:sp>
          <p:sp>
            <p:nvSpPr>
              <p:cNvPr name="Freeform 43" id="43"/>
              <p:cNvSpPr/>
              <p:nvPr/>
            </p:nvSpPr>
            <p:spPr>
              <a:xfrm>
                <a:off x="0" y="0"/>
                <a:ext cx="3698022" cy="1854551"/>
              </a:xfrm>
              <a:custGeom>
                <a:avLst/>
                <a:gdLst/>
                <a:ahLst/>
                <a:cxnLst/>
                <a:rect r="r" b="b" t="t" l="l"/>
                <a:pathLst>
                  <a:path h="1854551" w="3698022">
                    <a:moveTo>
                      <a:pt x="3553242" y="1709771"/>
                    </a:moveTo>
                    <a:lnTo>
                      <a:pt x="3698022" y="1709771"/>
                    </a:lnTo>
                    <a:lnTo>
                      <a:pt x="3698022" y="1854551"/>
                    </a:lnTo>
                    <a:lnTo>
                      <a:pt x="3553242" y="1854551"/>
                    </a:lnTo>
                    <a:lnTo>
                      <a:pt x="3553242" y="1709771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709771"/>
                    </a:lnTo>
                    <a:lnTo>
                      <a:pt x="0" y="1709771"/>
                    </a:lnTo>
                    <a:lnTo>
                      <a:pt x="0" y="144780"/>
                    </a:lnTo>
                    <a:close/>
                    <a:moveTo>
                      <a:pt x="0" y="1709771"/>
                    </a:moveTo>
                    <a:lnTo>
                      <a:pt x="144780" y="1709771"/>
                    </a:lnTo>
                    <a:lnTo>
                      <a:pt x="144780" y="1854551"/>
                    </a:lnTo>
                    <a:lnTo>
                      <a:pt x="0" y="1854551"/>
                    </a:lnTo>
                    <a:lnTo>
                      <a:pt x="0" y="1709771"/>
                    </a:lnTo>
                    <a:close/>
                    <a:moveTo>
                      <a:pt x="3553242" y="144780"/>
                    </a:moveTo>
                    <a:lnTo>
                      <a:pt x="3698022" y="144780"/>
                    </a:lnTo>
                    <a:lnTo>
                      <a:pt x="3698022" y="1709771"/>
                    </a:lnTo>
                    <a:lnTo>
                      <a:pt x="3553242" y="1709771"/>
                    </a:lnTo>
                    <a:lnTo>
                      <a:pt x="3553242" y="144780"/>
                    </a:lnTo>
                    <a:close/>
                    <a:moveTo>
                      <a:pt x="144780" y="1709771"/>
                    </a:moveTo>
                    <a:lnTo>
                      <a:pt x="3553242" y="1709771"/>
                    </a:lnTo>
                    <a:lnTo>
                      <a:pt x="3553242" y="1854551"/>
                    </a:lnTo>
                    <a:lnTo>
                      <a:pt x="144780" y="1854551"/>
                    </a:lnTo>
                    <a:lnTo>
                      <a:pt x="144780" y="1709771"/>
                    </a:lnTo>
                    <a:close/>
                    <a:moveTo>
                      <a:pt x="3553242" y="0"/>
                    </a:moveTo>
                    <a:lnTo>
                      <a:pt x="3698022" y="0"/>
                    </a:lnTo>
                    <a:lnTo>
                      <a:pt x="3698022" y="144780"/>
                    </a:lnTo>
                    <a:lnTo>
                      <a:pt x="3553242" y="144780"/>
                    </a:lnTo>
                    <a:lnTo>
                      <a:pt x="3553242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3553242" y="0"/>
                    </a:lnTo>
                    <a:lnTo>
                      <a:pt x="3553242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44" id="44"/>
            <p:cNvSpPr txBox="true"/>
            <p:nvPr/>
          </p:nvSpPr>
          <p:spPr>
            <a:xfrm rot="0">
              <a:off x="228503" y="3542340"/>
              <a:ext cx="1746901" cy="660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60"/>
                </a:lnSpc>
                <a:spcBef>
                  <a:spcPct val="0"/>
                </a:spcBef>
              </a:pPr>
              <a:r>
                <a:rPr lang="en-US" sz="3300" u="none">
                  <a:solidFill>
                    <a:srgbClr val="000000"/>
                  </a:solidFill>
                  <a:latin typeface="Red Hat Display Bold"/>
                </a:rPr>
                <a:t>2018</a:t>
              </a:r>
            </a:p>
          </p:txBody>
        </p:sp>
        <p:pic>
          <p:nvPicPr>
            <p:cNvPr name="Picture 45" id="45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708363" y="0"/>
              <a:ext cx="787182" cy="787182"/>
            </a:xfrm>
            <a:prstGeom prst="rect">
              <a:avLst/>
            </a:prstGeom>
          </p:spPr>
        </p:pic>
        <p:pic>
          <p:nvPicPr>
            <p:cNvPr name="Picture 46" id="46"/>
            <p:cNvPicPr>
              <a:picLocks noChangeAspect="true"/>
            </p:cNvPicPr>
            <p:nvPr/>
          </p:nvPicPr>
          <p:blipFill>
            <a:blip r:embed="rId1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797368" y="89005"/>
              <a:ext cx="609171" cy="609171"/>
            </a:xfrm>
            <a:prstGeom prst="rect">
              <a:avLst/>
            </a:prstGeom>
          </p:spPr>
        </p:pic>
      </p:grpSp>
      <p:sp>
        <p:nvSpPr>
          <p:cNvPr name="AutoShape 47" id="47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48" id="48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Timeline Page</a:t>
            </a:r>
          </a:p>
        </p:txBody>
      </p:sp>
      <p:grpSp>
        <p:nvGrpSpPr>
          <p:cNvPr name="Group 49" id="49"/>
          <p:cNvGrpSpPr/>
          <p:nvPr/>
        </p:nvGrpSpPr>
        <p:grpSpPr>
          <a:xfrm rot="0">
            <a:off x="774798" y="7925767"/>
            <a:ext cx="3411736" cy="1271588"/>
            <a:chOff x="0" y="0"/>
            <a:chExt cx="4548982" cy="1695450"/>
          </a:xfrm>
        </p:grpSpPr>
        <p:sp>
          <p:nvSpPr>
            <p:cNvPr name="TextBox 50" id="50"/>
            <p:cNvSpPr txBox="true"/>
            <p:nvPr/>
          </p:nvSpPr>
          <p:spPr>
            <a:xfrm rot="0">
              <a:off x="0" y="0"/>
              <a:ext cx="4548982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51" id="51"/>
            <p:cNvSpPr txBox="true"/>
            <p:nvPr/>
          </p:nvSpPr>
          <p:spPr>
            <a:xfrm rot="0">
              <a:off x="106759" y="704850"/>
              <a:ext cx="4335463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52" id="52"/>
          <p:cNvGrpSpPr/>
          <p:nvPr/>
        </p:nvGrpSpPr>
        <p:grpSpPr>
          <a:xfrm rot="0">
            <a:off x="13972977" y="7925767"/>
            <a:ext cx="3668712" cy="1271588"/>
            <a:chOff x="0" y="0"/>
            <a:chExt cx="4891617" cy="1695450"/>
          </a:xfrm>
        </p:grpSpPr>
        <p:sp>
          <p:nvSpPr>
            <p:cNvPr name="TextBox 53" id="53"/>
            <p:cNvSpPr txBox="true"/>
            <p:nvPr/>
          </p:nvSpPr>
          <p:spPr>
            <a:xfrm rot="0">
              <a:off x="0" y="0"/>
              <a:ext cx="4891617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54" id="54"/>
            <p:cNvSpPr txBox="true"/>
            <p:nvPr/>
          </p:nvSpPr>
          <p:spPr>
            <a:xfrm rot="0">
              <a:off x="278077" y="704850"/>
              <a:ext cx="4335463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55" id="55"/>
          <p:cNvGrpSpPr/>
          <p:nvPr/>
        </p:nvGrpSpPr>
        <p:grpSpPr>
          <a:xfrm rot="0">
            <a:off x="7181540" y="7925767"/>
            <a:ext cx="3924921" cy="1271588"/>
            <a:chOff x="0" y="0"/>
            <a:chExt cx="5233228" cy="1695450"/>
          </a:xfrm>
        </p:grpSpPr>
        <p:sp>
          <p:nvSpPr>
            <p:cNvPr name="TextBox 56" id="56"/>
            <p:cNvSpPr txBox="true"/>
            <p:nvPr/>
          </p:nvSpPr>
          <p:spPr>
            <a:xfrm rot="0">
              <a:off x="0" y="0"/>
              <a:ext cx="5233228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57" id="57"/>
            <p:cNvSpPr txBox="true"/>
            <p:nvPr/>
          </p:nvSpPr>
          <p:spPr>
            <a:xfrm rot="0">
              <a:off x="448882" y="704850"/>
              <a:ext cx="4335463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58" id="58"/>
          <p:cNvGrpSpPr/>
          <p:nvPr/>
        </p:nvGrpSpPr>
        <p:grpSpPr>
          <a:xfrm rot="0">
            <a:off x="4106465" y="2997034"/>
            <a:ext cx="3411736" cy="1271588"/>
            <a:chOff x="0" y="0"/>
            <a:chExt cx="4548982" cy="1695450"/>
          </a:xfrm>
        </p:grpSpPr>
        <p:sp>
          <p:nvSpPr>
            <p:cNvPr name="TextBox 59" id="59"/>
            <p:cNvSpPr txBox="true"/>
            <p:nvPr/>
          </p:nvSpPr>
          <p:spPr>
            <a:xfrm rot="0">
              <a:off x="0" y="0"/>
              <a:ext cx="4548982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60" id="60"/>
            <p:cNvSpPr txBox="true"/>
            <p:nvPr/>
          </p:nvSpPr>
          <p:spPr>
            <a:xfrm rot="0">
              <a:off x="106759" y="704850"/>
              <a:ext cx="4335463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  <p:grpSp>
        <p:nvGrpSpPr>
          <p:cNvPr name="Group 61" id="61"/>
          <p:cNvGrpSpPr/>
          <p:nvPr/>
        </p:nvGrpSpPr>
        <p:grpSpPr>
          <a:xfrm rot="0">
            <a:off x="10769799" y="2997034"/>
            <a:ext cx="3411736" cy="1271588"/>
            <a:chOff x="0" y="0"/>
            <a:chExt cx="4548982" cy="1695450"/>
          </a:xfrm>
        </p:grpSpPr>
        <p:sp>
          <p:nvSpPr>
            <p:cNvPr name="TextBox 62" id="62"/>
            <p:cNvSpPr txBox="true"/>
            <p:nvPr/>
          </p:nvSpPr>
          <p:spPr>
            <a:xfrm rot="0">
              <a:off x="0" y="0"/>
              <a:ext cx="4548982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  <p:sp>
          <p:nvSpPr>
            <p:cNvPr name="TextBox 63" id="63"/>
            <p:cNvSpPr txBox="true"/>
            <p:nvPr/>
          </p:nvSpPr>
          <p:spPr>
            <a:xfrm rot="0">
              <a:off x="106759" y="704850"/>
              <a:ext cx="4335463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Elaborate on what</a:t>
              </a:r>
            </a:p>
            <a:p>
              <a:pPr algn="ctr" marL="0" indent="0" lvl="0">
                <a:lnSpc>
                  <a:spcPts val="29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you want to discuss.</a:t>
              </a:r>
            </a:p>
          </p:txBody>
        </p:sp>
      </p:grp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968769" y="0"/>
            <a:ext cx="4901422" cy="2450711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6" id="6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Write your topic or idea</a:t>
            </a:r>
          </a:p>
        </p:txBody>
      </p:sp>
      <p:graphicFrame>
        <p:nvGraphicFramePr>
          <p:cNvPr name="Table 7" id="7"/>
          <p:cNvGraphicFramePr>
            <a:graphicFrameLocks noGrp="true"/>
          </p:cNvGraphicFramePr>
          <p:nvPr/>
        </p:nvGraphicFramePr>
        <p:xfrm>
          <a:off x="261776" y="1702475"/>
          <a:ext cx="17697774" cy="8584525"/>
        </p:xfrm>
        <a:graphic>
          <a:graphicData uri="http://schemas.openxmlformats.org/drawingml/2006/table">
            <a:tbl>
              <a:tblPr/>
              <a:tblGrid>
                <a:gridCol w="5899258"/>
                <a:gridCol w="5899258"/>
                <a:gridCol w="5899258"/>
              </a:tblGrid>
              <a:tr h="5319558">
                <a:tc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293689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971277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Briefly 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Open Sauce"/>
                        </a:rPr>
                        <a:t>you want to discuss. </a:t>
                      </a:r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Briefly 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Open Sauce"/>
                        </a:rPr>
                        <a:t>you want to discuss.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Briefly 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Open Sauce"/>
                        </a:rPr>
                        <a:t>you want to discuss.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</a:tbl>
          </a:graphicData>
        </a:graphic>
      </p:graphicFrame>
      <p:grpSp>
        <p:nvGrpSpPr>
          <p:cNvPr name="Group 8" id="8"/>
          <p:cNvGrpSpPr/>
          <p:nvPr/>
        </p:nvGrpSpPr>
        <p:grpSpPr>
          <a:xfrm rot="0">
            <a:off x="575439" y="1992792"/>
            <a:ext cx="5335532" cy="4747639"/>
            <a:chOff x="0" y="0"/>
            <a:chExt cx="4602022" cy="4094950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4602022" cy="4094950"/>
            </a:xfrm>
            <a:custGeom>
              <a:avLst/>
              <a:gdLst/>
              <a:ahLst/>
              <a:cxnLst/>
              <a:rect r="r" b="b" t="t" l="l"/>
              <a:pathLst>
                <a:path h="4094950" w="4602022">
                  <a:moveTo>
                    <a:pt x="0" y="0"/>
                  </a:moveTo>
                  <a:lnTo>
                    <a:pt x="0" y="4094950"/>
                  </a:lnTo>
                  <a:lnTo>
                    <a:pt x="4602022" y="4094950"/>
                  </a:lnTo>
                  <a:lnTo>
                    <a:pt x="4602022" y="0"/>
                  </a:lnTo>
                  <a:lnTo>
                    <a:pt x="0" y="0"/>
                  </a:lnTo>
                  <a:close/>
                  <a:moveTo>
                    <a:pt x="4541062" y="4033990"/>
                  </a:moveTo>
                  <a:lnTo>
                    <a:pt x="59690" y="4033990"/>
                  </a:lnTo>
                  <a:lnTo>
                    <a:pt x="59690" y="59690"/>
                  </a:lnTo>
                  <a:lnTo>
                    <a:pt x="4541062" y="59690"/>
                  </a:lnTo>
                  <a:lnTo>
                    <a:pt x="4541062" y="4033990"/>
                  </a:lnTo>
                  <a:close/>
                </a:path>
              </a:pathLst>
            </a:custGeom>
            <a:solidFill>
              <a:srgbClr val="000000"/>
            </a:solidFill>
          </p:spPr>
        </p:sp>
      </p:grpSp>
      <p:grpSp>
        <p:nvGrpSpPr>
          <p:cNvPr name="Group 10" id="10"/>
          <p:cNvGrpSpPr/>
          <p:nvPr/>
        </p:nvGrpSpPr>
        <p:grpSpPr>
          <a:xfrm rot="0">
            <a:off x="6478444" y="1992792"/>
            <a:ext cx="5335532" cy="4747639"/>
            <a:chOff x="0" y="0"/>
            <a:chExt cx="4602022" cy="4094950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4602022" cy="4094950"/>
            </a:xfrm>
            <a:custGeom>
              <a:avLst/>
              <a:gdLst/>
              <a:ahLst/>
              <a:cxnLst/>
              <a:rect r="r" b="b" t="t" l="l"/>
              <a:pathLst>
                <a:path h="4094950" w="4602022">
                  <a:moveTo>
                    <a:pt x="0" y="0"/>
                  </a:moveTo>
                  <a:lnTo>
                    <a:pt x="0" y="4094950"/>
                  </a:lnTo>
                  <a:lnTo>
                    <a:pt x="4602022" y="4094950"/>
                  </a:lnTo>
                  <a:lnTo>
                    <a:pt x="4602022" y="0"/>
                  </a:lnTo>
                  <a:lnTo>
                    <a:pt x="0" y="0"/>
                  </a:lnTo>
                  <a:close/>
                  <a:moveTo>
                    <a:pt x="4541062" y="4033990"/>
                  </a:moveTo>
                  <a:lnTo>
                    <a:pt x="59690" y="4033990"/>
                  </a:lnTo>
                  <a:lnTo>
                    <a:pt x="59690" y="59690"/>
                  </a:lnTo>
                  <a:lnTo>
                    <a:pt x="4541062" y="59690"/>
                  </a:lnTo>
                  <a:lnTo>
                    <a:pt x="4541062" y="4033990"/>
                  </a:lnTo>
                  <a:close/>
                </a:path>
              </a:pathLst>
            </a:custGeom>
            <a:solidFill>
              <a:srgbClr val="000000"/>
            </a:solidFill>
          </p:spPr>
        </p:sp>
      </p:grpSp>
      <p:grpSp>
        <p:nvGrpSpPr>
          <p:cNvPr name="Group 12" id="12"/>
          <p:cNvGrpSpPr/>
          <p:nvPr/>
        </p:nvGrpSpPr>
        <p:grpSpPr>
          <a:xfrm rot="0">
            <a:off x="12385477" y="1992792"/>
            <a:ext cx="5335532" cy="4747639"/>
            <a:chOff x="0" y="0"/>
            <a:chExt cx="4602022" cy="4094950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4602022" cy="4094950"/>
            </a:xfrm>
            <a:custGeom>
              <a:avLst/>
              <a:gdLst/>
              <a:ahLst/>
              <a:cxnLst/>
              <a:rect r="r" b="b" t="t" l="l"/>
              <a:pathLst>
                <a:path h="4094950" w="4602022">
                  <a:moveTo>
                    <a:pt x="0" y="0"/>
                  </a:moveTo>
                  <a:lnTo>
                    <a:pt x="0" y="4094950"/>
                  </a:lnTo>
                  <a:lnTo>
                    <a:pt x="4602022" y="4094950"/>
                  </a:lnTo>
                  <a:lnTo>
                    <a:pt x="4602022" y="0"/>
                  </a:lnTo>
                  <a:lnTo>
                    <a:pt x="0" y="0"/>
                  </a:lnTo>
                  <a:close/>
                  <a:moveTo>
                    <a:pt x="4541062" y="4033990"/>
                  </a:moveTo>
                  <a:lnTo>
                    <a:pt x="59690" y="4033990"/>
                  </a:lnTo>
                  <a:lnTo>
                    <a:pt x="59690" y="59690"/>
                  </a:lnTo>
                  <a:lnTo>
                    <a:pt x="4541062" y="59690"/>
                  </a:lnTo>
                  <a:lnTo>
                    <a:pt x="4541062" y="4033990"/>
                  </a:lnTo>
                  <a:close/>
                </a:path>
              </a:pathLst>
            </a:custGeom>
            <a:solidFill>
              <a:srgbClr val="000000"/>
            </a:solidFill>
          </p:spPr>
        </p:sp>
      </p:grpSp>
      <p:grpSp>
        <p:nvGrpSpPr>
          <p:cNvPr name="Group 14" id="14"/>
          <p:cNvGrpSpPr/>
          <p:nvPr/>
        </p:nvGrpSpPr>
        <p:grpSpPr>
          <a:xfrm rot="0">
            <a:off x="646310" y="2060952"/>
            <a:ext cx="5193791" cy="4611319"/>
            <a:chOff x="0" y="0"/>
            <a:chExt cx="6925054" cy="6148426"/>
          </a:xfrm>
        </p:grpSpPr>
        <p:pic>
          <p:nvPicPr>
            <p:cNvPr name="Picture 15" id="15"/>
            <p:cNvPicPr>
              <a:picLocks noChangeAspect="true"/>
            </p:cNvPicPr>
            <p:nvPr/>
          </p:nvPicPr>
          <p:blipFill>
            <a:blip r:embed="rId4"/>
            <a:srcRect l="12409" t="0" r="12409" b="0"/>
            <a:stretch>
              <a:fillRect/>
            </a:stretch>
          </p:blipFill>
          <p:spPr>
            <a:xfrm>
              <a:off x="0" y="0"/>
              <a:ext cx="6925054" cy="6148426"/>
            </a:xfrm>
            <a:prstGeom prst="rect">
              <a:avLst/>
            </a:prstGeom>
          </p:spPr>
        </p:pic>
      </p:grpSp>
      <p:grpSp>
        <p:nvGrpSpPr>
          <p:cNvPr name="Group 16" id="16"/>
          <p:cNvGrpSpPr/>
          <p:nvPr/>
        </p:nvGrpSpPr>
        <p:grpSpPr>
          <a:xfrm rot="0">
            <a:off x="6549315" y="2060952"/>
            <a:ext cx="5193791" cy="4611319"/>
            <a:chOff x="0" y="0"/>
            <a:chExt cx="6925054" cy="6148426"/>
          </a:xfrm>
        </p:grpSpPr>
        <p:pic>
          <p:nvPicPr>
            <p:cNvPr name="Picture 17" id="17"/>
            <p:cNvPicPr>
              <a:picLocks noChangeAspect="true"/>
            </p:cNvPicPr>
            <p:nvPr/>
          </p:nvPicPr>
          <p:blipFill>
            <a:blip r:embed="rId5"/>
            <a:srcRect l="30151" t="23799" r="19377" b="8941"/>
            <a:stretch>
              <a:fillRect/>
            </a:stretch>
          </p:blipFill>
          <p:spPr>
            <a:xfrm>
              <a:off x="0" y="0"/>
              <a:ext cx="6925054" cy="6148426"/>
            </a:xfrm>
            <a:prstGeom prst="rect">
              <a:avLst/>
            </a:prstGeom>
          </p:spPr>
        </p:pic>
      </p:grpSp>
      <p:grpSp>
        <p:nvGrpSpPr>
          <p:cNvPr name="Group 18" id="18"/>
          <p:cNvGrpSpPr/>
          <p:nvPr/>
        </p:nvGrpSpPr>
        <p:grpSpPr>
          <a:xfrm rot="0">
            <a:off x="12456348" y="2060952"/>
            <a:ext cx="5193791" cy="4611319"/>
            <a:chOff x="0" y="0"/>
            <a:chExt cx="6925054" cy="6148426"/>
          </a:xfrm>
        </p:grpSpPr>
        <p:pic>
          <p:nvPicPr>
            <p:cNvPr name="Picture 19" id="19"/>
            <p:cNvPicPr>
              <a:picLocks noChangeAspect="true"/>
            </p:cNvPicPr>
            <p:nvPr/>
          </p:nvPicPr>
          <p:blipFill>
            <a:blip r:embed="rId6"/>
            <a:srcRect l="7763" t="0" r="7763" b="0"/>
            <a:stretch>
              <a:fillRect/>
            </a:stretch>
          </p:blipFill>
          <p:spPr>
            <a:xfrm>
              <a:off x="0" y="0"/>
              <a:ext cx="6925054" cy="6148426"/>
            </a:xfrm>
            <a:prstGeom prst="rect">
              <a:avLst/>
            </a:prstGeom>
          </p:spPr>
        </p:pic>
      </p:grpSp>
      <p:pic>
        <p:nvPicPr>
          <p:cNvPr name="Picture 20" id="20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51286" b="0"/>
          <a:stretch>
            <a:fillRect/>
          </a:stretch>
        </p:blipFill>
        <p:spPr>
          <a:xfrm flipH="false" flipV="false" rot="0">
            <a:off x="16544239" y="4375538"/>
            <a:ext cx="1105899" cy="2391982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AD13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sp>
          <p:nvSpPr>
            <p:cNvPr name="AutoShape 3" id="3"/>
            <p:cNvSpPr/>
            <p:nvPr/>
          </p:nvSpPr>
          <p:spPr>
            <a:xfrm rot="0">
              <a:off x="0" y="10494751"/>
              <a:ext cx="24384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" id="4"/>
            <p:cNvSpPr/>
            <p:nvPr/>
          </p:nvSpPr>
          <p:spPr>
            <a:xfrm rot="-5400000">
              <a:off x="-1000979" y="6382359"/>
              <a:ext cx="8313684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" id="5"/>
            <p:cNvSpPr/>
            <p:nvPr/>
          </p:nvSpPr>
          <p:spPr>
            <a:xfrm rot="-5400000">
              <a:off x="16689359" y="6000423"/>
              <a:ext cx="9077555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6" id="6"/>
            <p:cNvSpPr/>
            <p:nvPr/>
          </p:nvSpPr>
          <p:spPr>
            <a:xfrm rot="-5400000">
              <a:off x="-6464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7" id="7"/>
            <p:cNvSpPr/>
            <p:nvPr/>
          </p:nvSpPr>
          <p:spPr>
            <a:xfrm rot="0">
              <a:off x="0" y="2225517"/>
              <a:ext cx="24384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8" id="8"/>
            <p:cNvSpPr/>
            <p:nvPr/>
          </p:nvSpPr>
          <p:spPr>
            <a:xfrm rot="-5400000">
              <a:off x="17132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9" id="9"/>
          <p:cNvGrpSpPr/>
          <p:nvPr/>
        </p:nvGrpSpPr>
        <p:grpSpPr>
          <a:xfrm rot="0">
            <a:off x="2400235" y="1745886"/>
            <a:ext cx="13487530" cy="6125177"/>
            <a:chOff x="0" y="0"/>
            <a:chExt cx="17983373" cy="8166903"/>
          </a:xfrm>
        </p:grpSpPr>
        <p:pic>
          <p:nvPicPr>
            <p:cNvPr name="Picture 10" id="10"/>
            <p:cNvPicPr>
              <a:picLocks noChangeAspect="true"/>
            </p:cNvPicPr>
            <p:nvPr/>
          </p:nvPicPr>
          <p:blipFill>
            <a:blip r:embed="rId2"/>
            <a:srcRect l="0" t="14416" r="3599" b="19935"/>
            <a:stretch>
              <a:fillRect/>
            </a:stretch>
          </p:blipFill>
          <p:spPr>
            <a:xfrm>
              <a:off x="0" y="0"/>
              <a:ext cx="17983373" cy="8166903"/>
            </a:xfrm>
            <a:prstGeom prst="rect">
              <a:avLst/>
            </a:prstGeom>
          </p:spPr>
        </p:pic>
      </p:grpSp>
      <p:sp>
        <p:nvSpPr>
          <p:cNvPr name="TextBox 11" id="11"/>
          <p:cNvSpPr txBox="true"/>
          <p:nvPr/>
        </p:nvSpPr>
        <p:spPr>
          <a:xfrm rot="-5400000">
            <a:off x="-1852051" y="4198874"/>
            <a:ext cx="6347063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Hello there!</a:t>
            </a:r>
          </a:p>
        </p:txBody>
      </p:sp>
      <p:pic>
        <p:nvPicPr>
          <p:cNvPr name="Picture 12" id="12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true" rot="0">
            <a:off x="10348052" y="1745886"/>
            <a:ext cx="3071896" cy="1826382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419948" y="1745886"/>
            <a:ext cx="3071896" cy="1826382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1028700" y="8534400"/>
            <a:ext cx="12429348" cy="1190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725"/>
              </a:lnSpc>
            </a:pPr>
            <a:r>
              <a:rPr lang="en-US" sz="3500" u="none">
                <a:solidFill>
                  <a:srgbClr val="000000"/>
                </a:solidFill>
                <a:latin typeface="Red Hat Display"/>
              </a:rPr>
              <a:t>I'm Rain, and I'll be sharing with you my beautiful ideas.</a:t>
            </a:r>
          </a:p>
          <a:p>
            <a:pPr marL="0" indent="0" lvl="0">
              <a:lnSpc>
                <a:spcPts val="4725"/>
              </a:lnSpc>
            </a:pPr>
            <a:r>
              <a:rPr lang="en-US" sz="3500" u="none">
                <a:solidFill>
                  <a:srgbClr val="000000"/>
                </a:solidFill>
                <a:latin typeface="Red Hat Display"/>
              </a:rPr>
              <a:t>Follow me at @reallygreatsite to learn more. </a:t>
            </a:r>
          </a:p>
        </p:txBody>
      </p:sp>
      <p:pic>
        <p:nvPicPr>
          <p:cNvPr name="Picture 15" id="15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458048" y="705153"/>
            <a:ext cx="5672968" cy="2042269"/>
          </a:xfrm>
          <a:prstGeom prst="rect">
            <a:avLst/>
          </a:prstGeom>
        </p:spPr>
      </p:pic>
      <p:grpSp>
        <p:nvGrpSpPr>
          <p:cNvPr name="Group 16" id="16"/>
          <p:cNvGrpSpPr/>
          <p:nvPr/>
        </p:nvGrpSpPr>
        <p:grpSpPr>
          <a:xfrm rot="0">
            <a:off x="14586901" y="1106936"/>
            <a:ext cx="3090538" cy="1257753"/>
            <a:chOff x="0" y="0"/>
            <a:chExt cx="4120718" cy="1677004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0" y="1089629"/>
              <a:ext cx="4120718" cy="5873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0">
                <a:lnSpc>
                  <a:spcPts val="3599"/>
                </a:lnSpc>
                <a:spcBef>
                  <a:spcPct val="0"/>
                </a:spcBef>
              </a:pPr>
              <a:r>
                <a:rPr lang="en-US" sz="2999">
                  <a:solidFill>
                    <a:srgbClr val="000000"/>
                  </a:solidFill>
                  <a:latin typeface="Red Hat Display Bold"/>
                </a:rPr>
                <a:t>@reallygreatsite</a:t>
              </a:r>
            </a:p>
          </p:txBody>
        </p:sp>
        <p:pic>
          <p:nvPicPr>
            <p:cNvPr name="Picture 18" id="18"/>
            <p:cNvPicPr>
              <a:picLocks noChangeAspect="true"/>
            </p:cNvPicPr>
            <p:nvPr/>
          </p:nvPicPr>
          <p:blipFill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1734485" y="0"/>
              <a:ext cx="950288" cy="950288"/>
            </a:xfrm>
            <a:prstGeom prst="rect">
              <a:avLst/>
            </a:prstGeom>
          </p:spPr>
        </p:pic>
      </p:grp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B743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8934243" y="0"/>
            <a:ext cx="9353757" cy="10287000"/>
            <a:chOff x="0" y="0"/>
            <a:chExt cx="12471675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13363" r="0" b="13363"/>
            <a:stretch>
              <a:fillRect/>
            </a:stretch>
          </p:blipFill>
          <p:spPr>
            <a:xfrm>
              <a:off x="0" y="0"/>
              <a:ext cx="12471675" cy="13716000"/>
            </a:xfrm>
            <a:prstGeom prst="rect">
              <a:avLst/>
            </a:prstGeom>
          </p:spPr>
        </p:pic>
      </p:grpSp>
      <p:sp>
        <p:nvSpPr>
          <p:cNvPr name="AutoShape 4" id="4"/>
          <p:cNvSpPr/>
          <p:nvPr/>
        </p:nvSpPr>
        <p:spPr>
          <a:xfrm rot="-5400000">
            <a:off x="3757406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48413" y="361950"/>
            <a:ext cx="2162279" cy="2162279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775041" y="7176434"/>
            <a:ext cx="3512959" cy="3110566"/>
          </a:xfrm>
          <a:prstGeom prst="rect">
            <a:avLst/>
          </a:prstGeom>
        </p:spPr>
      </p:pic>
      <p:sp>
        <p:nvSpPr>
          <p:cNvPr name="AutoShape 8" id="8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0">
            <a:off x="0" y="295275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0" id="10"/>
          <p:cNvGrpSpPr/>
          <p:nvPr/>
        </p:nvGrpSpPr>
        <p:grpSpPr>
          <a:xfrm rot="0">
            <a:off x="1028700" y="3441351"/>
            <a:ext cx="7363108" cy="3178874"/>
            <a:chOff x="0" y="0"/>
            <a:chExt cx="9817477" cy="4238499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0"/>
              <a:ext cx="9817477" cy="32512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Write Your Topic or Idea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3651124"/>
              <a:ext cx="8992689" cy="5873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599"/>
                </a:lnSpc>
                <a:spcBef>
                  <a:spcPct val="0"/>
                </a:spcBef>
              </a:pPr>
              <a:r>
                <a:rPr lang="en-US" sz="2999" u="none">
                  <a:solidFill>
                    <a:srgbClr val="000000"/>
                  </a:solidFill>
                  <a:latin typeface="Red Hat Display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D5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2700000">
            <a:off x="6107541" y="7200900"/>
            <a:ext cx="4129818" cy="41148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2700000">
            <a:off x="-1736458" y="-743181"/>
            <a:ext cx="4129818" cy="4114800"/>
          </a:xfrm>
          <a:prstGeom prst="rect">
            <a:avLst/>
          </a:prstGeom>
        </p:spPr>
      </p:pic>
      <p:grpSp>
        <p:nvGrpSpPr>
          <p:cNvPr name="Group 5" id="5"/>
          <p:cNvGrpSpPr/>
          <p:nvPr/>
        </p:nvGrpSpPr>
        <p:grpSpPr>
          <a:xfrm rot="0">
            <a:off x="8934243" y="338296"/>
            <a:ext cx="9025306" cy="9948704"/>
            <a:chOff x="0" y="0"/>
            <a:chExt cx="2377035" cy="2620235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377035" cy="2620235"/>
            </a:xfrm>
            <a:custGeom>
              <a:avLst/>
              <a:gdLst/>
              <a:ahLst/>
              <a:cxnLst/>
              <a:rect r="r" b="b" t="t" l="l"/>
              <a:pathLst>
                <a:path h="2620235" w="2377035">
                  <a:moveTo>
                    <a:pt x="0" y="0"/>
                  </a:moveTo>
                  <a:lnTo>
                    <a:pt x="2377035" y="0"/>
                  </a:lnTo>
                  <a:lnTo>
                    <a:pt x="2377035" y="2620235"/>
                  </a:lnTo>
                  <a:lnTo>
                    <a:pt x="0" y="2620235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50"/>
                </a:lnSpc>
              </a:pP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977002" y="2378293"/>
            <a:ext cx="3965095" cy="3965095"/>
          </a:xfrm>
          <a:prstGeom prst="rect">
            <a:avLst/>
          </a:prstGeom>
        </p:spPr>
      </p:pic>
      <p:sp>
        <p:nvSpPr>
          <p:cNvPr name="AutoShape 9" id="9"/>
          <p:cNvSpPr/>
          <p:nvPr/>
        </p:nvSpPr>
        <p:spPr>
          <a:xfrm rot="0">
            <a:off x="0" y="295275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0">
            <a:off x="8900906" y="3646138"/>
            <a:ext cx="9387094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1" id="11"/>
          <p:cNvSpPr/>
          <p:nvPr/>
        </p:nvSpPr>
        <p:spPr>
          <a:xfrm rot="0">
            <a:off x="8900906" y="7025037"/>
            <a:ext cx="9387094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2" id="12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-5400000">
            <a:off x="3757406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4" id="14"/>
          <p:cNvGrpSpPr/>
          <p:nvPr/>
        </p:nvGrpSpPr>
        <p:grpSpPr>
          <a:xfrm rot="0">
            <a:off x="9634493" y="1164558"/>
            <a:ext cx="7624807" cy="1614805"/>
            <a:chOff x="0" y="0"/>
            <a:chExt cx="10166410" cy="2153073"/>
          </a:xfrm>
        </p:grpSpPr>
        <p:sp>
          <p:nvSpPr>
            <p:cNvPr name="TextBox 15" id="15"/>
            <p:cNvSpPr txBox="true"/>
            <p:nvPr/>
          </p:nvSpPr>
          <p:spPr>
            <a:xfrm rot="0">
              <a:off x="0" y="860425"/>
              <a:ext cx="10166410" cy="1292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919"/>
                </a:lnSpc>
              </a:pPr>
              <a:r>
                <a:rPr lang="en-US" sz="2799">
                  <a:solidFill>
                    <a:srgbClr val="000000"/>
                  </a:solidFill>
                  <a:latin typeface="Open Sauce"/>
                </a:rPr>
                <a:t>Elaborate on what</a:t>
              </a:r>
            </a:p>
            <a:p>
              <a:pPr algn="ctr">
                <a:lnSpc>
                  <a:spcPts val="3919"/>
                </a:lnSpc>
              </a:pPr>
              <a:r>
                <a:rPr lang="en-US" sz="2800">
                  <a:solidFill>
                    <a:srgbClr val="000000"/>
                  </a:solidFill>
                  <a:latin typeface="Open Sauce"/>
                </a:rPr>
                <a:t>you want to discuss.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0"/>
              <a:ext cx="10166410" cy="698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99"/>
                </a:lnSpc>
                <a:spcBef>
                  <a:spcPct val="0"/>
                </a:spcBef>
              </a:pPr>
              <a:r>
                <a:rPr lang="en-US" sz="34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9634493" y="4562507"/>
            <a:ext cx="7624807" cy="1614805"/>
            <a:chOff x="0" y="0"/>
            <a:chExt cx="10166410" cy="2153073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860425"/>
              <a:ext cx="10166410" cy="1292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919"/>
                </a:lnSpc>
              </a:pPr>
              <a:r>
                <a:rPr lang="en-US" sz="2799">
                  <a:solidFill>
                    <a:srgbClr val="000000"/>
                  </a:solidFill>
                  <a:latin typeface="Open Sauce"/>
                </a:rPr>
                <a:t>Elaborate on what</a:t>
              </a:r>
            </a:p>
            <a:p>
              <a:pPr algn="ctr">
                <a:lnSpc>
                  <a:spcPts val="3919"/>
                </a:lnSpc>
              </a:pPr>
              <a:r>
                <a:rPr lang="en-US" sz="2800">
                  <a:solidFill>
                    <a:srgbClr val="000000"/>
                  </a:solidFill>
                  <a:latin typeface="Open Sauce"/>
                </a:rPr>
                <a:t>you want to discuss.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0"/>
              <a:ext cx="10166410" cy="698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99"/>
                </a:lnSpc>
                <a:spcBef>
                  <a:spcPct val="0"/>
                </a:spcBef>
              </a:pPr>
              <a:r>
                <a:rPr lang="en-US" sz="34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9634493" y="7958487"/>
            <a:ext cx="7624807" cy="1614805"/>
            <a:chOff x="0" y="0"/>
            <a:chExt cx="10166410" cy="2153073"/>
          </a:xfrm>
        </p:grpSpPr>
        <p:sp>
          <p:nvSpPr>
            <p:cNvPr name="TextBox 21" id="21"/>
            <p:cNvSpPr txBox="true"/>
            <p:nvPr/>
          </p:nvSpPr>
          <p:spPr>
            <a:xfrm rot="0">
              <a:off x="0" y="860425"/>
              <a:ext cx="10166410" cy="1292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919"/>
                </a:lnSpc>
              </a:pPr>
              <a:r>
                <a:rPr lang="en-US" sz="2799">
                  <a:solidFill>
                    <a:srgbClr val="000000"/>
                  </a:solidFill>
                  <a:latin typeface="Open Sauce"/>
                </a:rPr>
                <a:t>Elaborate on what</a:t>
              </a:r>
            </a:p>
            <a:p>
              <a:pPr algn="ctr">
                <a:lnSpc>
                  <a:spcPts val="3919"/>
                </a:lnSpc>
              </a:pPr>
              <a:r>
                <a:rPr lang="en-US" sz="2800">
                  <a:solidFill>
                    <a:srgbClr val="000000"/>
                  </a:solidFill>
                  <a:latin typeface="Open Sauce"/>
                </a:rPr>
                <a:t>you want to discuss.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0" y="0"/>
              <a:ext cx="10166410" cy="698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99"/>
                </a:lnSpc>
                <a:spcBef>
                  <a:spcPct val="0"/>
                </a:spcBef>
              </a:pPr>
              <a:r>
                <a:rPr lang="en-US" sz="3499" u="none">
                  <a:solidFill>
                    <a:srgbClr val="000000"/>
                  </a:solidFill>
                  <a:latin typeface="Red Hat Display Bold"/>
                </a:rPr>
                <a:t>Add a main point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028700" y="3441351"/>
            <a:ext cx="7363108" cy="3178874"/>
            <a:chOff x="0" y="0"/>
            <a:chExt cx="9817477" cy="4238499"/>
          </a:xfrm>
        </p:grpSpPr>
        <p:sp>
          <p:nvSpPr>
            <p:cNvPr name="TextBox 24" id="24"/>
            <p:cNvSpPr txBox="true"/>
            <p:nvPr/>
          </p:nvSpPr>
          <p:spPr>
            <a:xfrm rot="0">
              <a:off x="0" y="0"/>
              <a:ext cx="9817477" cy="32512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Write Your Topic or Idea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0" y="3651124"/>
              <a:ext cx="8992689" cy="5873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599"/>
                </a:lnSpc>
                <a:spcBef>
                  <a:spcPct val="0"/>
                </a:spcBef>
              </a:pPr>
              <a:r>
                <a:rPr lang="en-US" sz="2999" u="none">
                  <a:solidFill>
                    <a:srgbClr val="000000"/>
                  </a:solidFill>
                  <a:latin typeface="Red Hat Display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854696" y="-1320517"/>
            <a:ext cx="4807362" cy="3522485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548985" y="3164045"/>
            <a:ext cx="4056721" cy="5111858"/>
            <a:chOff x="0" y="0"/>
            <a:chExt cx="5408961" cy="6815811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5408961" cy="6815811"/>
              <a:chOff x="0" y="0"/>
              <a:chExt cx="1091864" cy="1375853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-138925" y="0"/>
                <a:ext cx="1369714" cy="1375853"/>
              </a:xfrm>
              <a:custGeom>
                <a:avLst/>
                <a:gdLst/>
                <a:ahLst/>
                <a:cxnLst/>
                <a:rect r="r" b="b" t="t" l="l"/>
                <a:pathLst>
                  <a:path h="1375853" w="1369714">
                    <a:moveTo>
                      <a:pt x="684857" y="0"/>
                    </a:moveTo>
                    <a:cubicBezTo>
                      <a:pt x="1063587" y="1694"/>
                      <a:pt x="1369714" y="309192"/>
                      <a:pt x="1369714" y="687927"/>
                    </a:cubicBezTo>
                    <a:cubicBezTo>
                      <a:pt x="1369714" y="1066661"/>
                      <a:pt x="1063587" y="1374159"/>
                      <a:pt x="684857" y="1375853"/>
                    </a:cubicBezTo>
                    <a:cubicBezTo>
                      <a:pt x="306126" y="1374159"/>
                      <a:pt x="0" y="1066661"/>
                      <a:pt x="0" y="687927"/>
                    </a:cubicBezTo>
                    <a:cubicBezTo>
                      <a:pt x="0" y="309192"/>
                      <a:pt x="306126" y="1694"/>
                      <a:pt x="68485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063"/>
                  </a:lnSpc>
                </a:pPr>
              </a:p>
            </p:txBody>
          </p:sp>
        </p:grpSp>
        <p:grpSp>
          <p:nvGrpSpPr>
            <p:cNvPr name="Group 7" id="7"/>
            <p:cNvGrpSpPr>
              <a:grpSpLocks noChangeAspect="true"/>
            </p:cNvGrpSpPr>
            <p:nvPr/>
          </p:nvGrpSpPr>
          <p:grpSpPr>
            <a:xfrm rot="0">
              <a:off x="99428" y="111066"/>
              <a:ext cx="5210106" cy="6593680"/>
              <a:chOff x="0" y="0"/>
              <a:chExt cx="6021070" cy="7620000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-148720" y="-6106"/>
                <a:ext cx="6319781" cy="7632211"/>
              </a:xfrm>
              <a:custGeom>
                <a:avLst/>
                <a:gdLst/>
                <a:ahLst/>
                <a:cxnLst/>
                <a:rect r="r" b="b" t="t" l="l"/>
                <a:pathLst>
                  <a:path h="7632211" w="6319781">
                    <a:moveTo>
                      <a:pt x="3159890" y="6106"/>
                    </a:moveTo>
                    <a:cubicBezTo>
                      <a:pt x="2080895" y="0"/>
                      <a:pt x="1081791" y="724844"/>
                      <a:pt x="540895" y="1906170"/>
                    </a:cubicBezTo>
                    <a:cubicBezTo>
                      <a:pt x="0" y="3087497"/>
                      <a:pt x="0" y="4544715"/>
                      <a:pt x="540895" y="5726042"/>
                    </a:cubicBezTo>
                    <a:cubicBezTo>
                      <a:pt x="1081791" y="6907368"/>
                      <a:pt x="2080895" y="7632212"/>
                      <a:pt x="3159890" y="7626106"/>
                    </a:cubicBezTo>
                    <a:cubicBezTo>
                      <a:pt x="4238885" y="7632212"/>
                      <a:pt x="5237990" y="6907368"/>
                      <a:pt x="5778885" y="5726042"/>
                    </a:cubicBezTo>
                    <a:cubicBezTo>
                      <a:pt x="6319781" y="4544715"/>
                      <a:pt x="6319781" y="3087497"/>
                      <a:pt x="5778885" y="1906170"/>
                    </a:cubicBezTo>
                    <a:cubicBezTo>
                      <a:pt x="5237990" y="724844"/>
                      <a:pt x="4238885" y="0"/>
                      <a:pt x="3159890" y="6106"/>
                    </a:cubicBezTo>
                    <a:close/>
                  </a:path>
                </a:pathLst>
              </a:custGeom>
              <a:blipFill>
                <a:blip r:embed="rId4"/>
                <a:stretch>
                  <a:fillRect l="223" r="223" t="-9311" b="-9311"/>
                </a:stretch>
              </a:blipFill>
            </p:spPr>
          </p:sp>
        </p:grpSp>
      </p:grpSp>
      <p:grpSp>
        <p:nvGrpSpPr>
          <p:cNvPr name="Group 9" id="9"/>
          <p:cNvGrpSpPr/>
          <p:nvPr/>
        </p:nvGrpSpPr>
        <p:grpSpPr>
          <a:xfrm rot="0">
            <a:off x="7115640" y="3161986"/>
            <a:ext cx="4056721" cy="5111858"/>
            <a:chOff x="0" y="0"/>
            <a:chExt cx="5408961" cy="6815811"/>
          </a:xfrm>
        </p:grpSpPr>
        <p:grpSp>
          <p:nvGrpSpPr>
            <p:cNvPr name="Group 10" id="10"/>
            <p:cNvGrpSpPr/>
            <p:nvPr/>
          </p:nvGrpSpPr>
          <p:grpSpPr>
            <a:xfrm rot="0">
              <a:off x="0" y="0"/>
              <a:ext cx="5408961" cy="6815811"/>
              <a:chOff x="0" y="0"/>
              <a:chExt cx="1091864" cy="1375853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-138925" y="0"/>
                <a:ext cx="1369714" cy="1375853"/>
              </a:xfrm>
              <a:custGeom>
                <a:avLst/>
                <a:gdLst/>
                <a:ahLst/>
                <a:cxnLst/>
                <a:rect r="r" b="b" t="t" l="l"/>
                <a:pathLst>
                  <a:path h="1375853" w="1369714">
                    <a:moveTo>
                      <a:pt x="684857" y="0"/>
                    </a:moveTo>
                    <a:cubicBezTo>
                      <a:pt x="1063587" y="1694"/>
                      <a:pt x="1369714" y="309192"/>
                      <a:pt x="1369714" y="687927"/>
                    </a:cubicBezTo>
                    <a:cubicBezTo>
                      <a:pt x="1369714" y="1066661"/>
                      <a:pt x="1063587" y="1374159"/>
                      <a:pt x="684857" y="1375853"/>
                    </a:cubicBezTo>
                    <a:cubicBezTo>
                      <a:pt x="306126" y="1374159"/>
                      <a:pt x="0" y="1066661"/>
                      <a:pt x="0" y="687927"/>
                    </a:cubicBezTo>
                    <a:cubicBezTo>
                      <a:pt x="0" y="309192"/>
                      <a:pt x="306126" y="1694"/>
                      <a:pt x="68485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12" id="12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063"/>
                  </a:lnSpc>
                </a:pPr>
              </a:p>
            </p:txBody>
          </p:sp>
        </p:grpSp>
        <p:grpSp>
          <p:nvGrpSpPr>
            <p:cNvPr name="Group 13" id="13"/>
            <p:cNvGrpSpPr>
              <a:grpSpLocks noChangeAspect="true"/>
            </p:cNvGrpSpPr>
            <p:nvPr/>
          </p:nvGrpSpPr>
          <p:grpSpPr>
            <a:xfrm rot="0">
              <a:off x="99428" y="113812"/>
              <a:ext cx="5210106" cy="6593680"/>
              <a:chOff x="0" y="0"/>
              <a:chExt cx="6021070" cy="76200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-148720" y="-6106"/>
                <a:ext cx="6319781" cy="7632211"/>
              </a:xfrm>
              <a:custGeom>
                <a:avLst/>
                <a:gdLst/>
                <a:ahLst/>
                <a:cxnLst/>
                <a:rect r="r" b="b" t="t" l="l"/>
                <a:pathLst>
                  <a:path h="7632211" w="6319781">
                    <a:moveTo>
                      <a:pt x="3159890" y="6106"/>
                    </a:moveTo>
                    <a:cubicBezTo>
                      <a:pt x="2080895" y="0"/>
                      <a:pt x="1081791" y="724844"/>
                      <a:pt x="540895" y="1906170"/>
                    </a:cubicBezTo>
                    <a:cubicBezTo>
                      <a:pt x="0" y="3087497"/>
                      <a:pt x="0" y="4544715"/>
                      <a:pt x="540895" y="5726042"/>
                    </a:cubicBezTo>
                    <a:cubicBezTo>
                      <a:pt x="1081791" y="6907368"/>
                      <a:pt x="2080895" y="7632212"/>
                      <a:pt x="3159890" y="7626106"/>
                    </a:cubicBezTo>
                    <a:cubicBezTo>
                      <a:pt x="4238885" y="7632212"/>
                      <a:pt x="5237990" y="6907368"/>
                      <a:pt x="5778885" y="5726042"/>
                    </a:cubicBezTo>
                    <a:cubicBezTo>
                      <a:pt x="6319781" y="4544715"/>
                      <a:pt x="6319781" y="3087497"/>
                      <a:pt x="5778885" y="1906170"/>
                    </a:cubicBezTo>
                    <a:cubicBezTo>
                      <a:pt x="5237990" y="724844"/>
                      <a:pt x="4238885" y="0"/>
                      <a:pt x="3159890" y="6106"/>
                    </a:cubicBezTo>
                    <a:close/>
                  </a:path>
                </a:pathLst>
              </a:custGeom>
              <a:blipFill>
                <a:blip r:embed="rId5"/>
                <a:stretch>
                  <a:fillRect l="-44532" r="-44532" t="0" b="0"/>
                </a:stretch>
              </a:blipFill>
            </p:spPr>
          </p:sp>
        </p:grp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784937" y="5717915"/>
            <a:ext cx="2948727" cy="2948727"/>
          </a:xfrm>
          <a:prstGeom prst="rect">
            <a:avLst/>
          </a:prstGeom>
        </p:spPr>
      </p:pic>
      <p:grpSp>
        <p:nvGrpSpPr>
          <p:cNvPr name="Group 16" id="16"/>
          <p:cNvGrpSpPr/>
          <p:nvPr/>
        </p:nvGrpSpPr>
        <p:grpSpPr>
          <a:xfrm rot="0">
            <a:off x="12680839" y="3164045"/>
            <a:ext cx="4056721" cy="5111858"/>
            <a:chOff x="0" y="0"/>
            <a:chExt cx="1091864" cy="1375853"/>
          </a:xfrm>
        </p:grpSpPr>
        <p:sp>
          <p:nvSpPr>
            <p:cNvPr name="Freeform 17" id="17"/>
            <p:cNvSpPr/>
            <p:nvPr/>
          </p:nvSpPr>
          <p:spPr>
            <a:xfrm>
              <a:off x="-138925" y="0"/>
              <a:ext cx="1369714" cy="1375853"/>
            </a:xfrm>
            <a:custGeom>
              <a:avLst/>
              <a:gdLst/>
              <a:ahLst/>
              <a:cxnLst/>
              <a:rect r="r" b="b" t="t" l="l"/>
              <a:pathLst>
                <a:path h="1375853" w="1369714">
                  <a:moveTo>
                    <a:pt x="684857" y="0"/>
                  </a:moveTo>
                  <a:cubicBezTo>
                    <a:pt x="1063587" y="1694"/>
                    <a:pt x="1369714" y="309192"/>
                    <a:pt x="1369714" y="687927"/>
                  </a:cubicBezTo>
                  <a:cubicBezTo>
                    <a:pt x="1369714" y="1066661"/>
                    <a:pt x="1063587" y="1374159"/>
                    <a:pt x="684857" y="1375853"/>
                  </a:cubicBezTo>
                  <a:cubicBezTo>
                    <a:pt x="306126" y="1374159"/>
                    <a:pt x="0" y="1066661"/>
                    <a:pt x="0" y="687927"/>
                  </a:cubicBezTo>
                  <a:cubicBezTo>
                    <a:pt x="0" y="309192"/>
                    <a:pt x="306126" y="1694"/>
                    <a:pt x="684857" y="0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TextBox 18" id="18"/>
            <p:cNvSpPr txBox="true"/>
            <p:nvPr/>
          </p:nvSpPr>
          <p:spPr>
            <a:xfrm>
              <a:off x="76200" y="57150"/>
              <a:ext cx="660400" cy="6794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063"/>
                </a:lnSpc>
              </a:pPr>
            </a:p>
          </p:txBody>
        </p:sp>
      </p:grpSp>
      <p:grpSp>
        <p:nvGrpSpPr>
          <p:cNvPr name="Group 19" id="19"/>
          <p:cNvGrpSpPr>
            <a:grpSpLocks noChangeAspect="true"/>
          </p:cNvGrpSpPr>
          <p:nvPr/>
        </p:nvGrpSpPr>
        <p:grpSpPr>
          <a:xfrm rot="0">
            <a:off x="12755410" y="3247344"/>
            <a:ext cx="3907580" cy="4945260"/>
            <a:chOff x="0" y="0"/>
            <a:chExt cx="6021070" cy="7620000"/>
          </a:xfrm>
        </p:grpSpPr>
        <p:sp>
          <p:nvSpPr>
            <p:cNvPr name="Freeform 20" id="20"/>
            <p:cNvSpPr/>
            <p:nvPr/>
          </p:nvSpPr>
          <p:spPr>
            <a:xfrm>
              <a:off x="-148720" y="-6106"/>
              <a:ext cx="6319781" cy="7632211"/>
            </a:xfrm>
            <a:custGeom>
              <a:avLst/>
              <a:gdLst/>
              <a:ahLst/>
              <a:cxnLst/>
              <a:rect r="r" b="b" t="t" l="l"/>
              <a:pathLst>
                <a:path h="7632211" w="6319781">
                  <a:moveTo>
                    <a:pt x="3159890" y="6106"/>
                  </a:moveTo>
                  <a:cubicBezTo>
                    <a:pt x="2080895" y="0"/>
                    <a:pt x="1081791" y="724844"/>
                    <a:pt x="540895" y="1906170"/>
                  </a:cubicBezTo>
                  <a:cubicBezTo>
                    <a:pt x="0" y="3087497"/>
                    <a:pt x="0" y="4544715"/>
                    <a:pt x="540895" y="5726042"/>
                  </a:cubicBezTo>
                  <a:cubicBezTo>
                    <a:pt x="1081791" y="6907368"/>
                    <a:pt x="2080895" y="7632212"/>
                    <a:pt x="3159890" y="7626106"/>
                  </a:cubicBezTo>
                  <a:cubicBezTo>
                    <a:pt x="4238885" y="7632212"/>
                    <a:pt x="5237990" y="6907368"/>
                    <a:pt x="5778885" y="5726042"/>
                  </a:cubicBezTo>
                  <a:cubicBezTo>
                    <a:pt x="6319781" y="4544715"/>
                    <a:pt x="6319781" y="3087497"/>
                    <a:pt x="5778885" y="1906170"/>
                  </a:cubicBezTo>
                  <a:cubicBezTo>
                    <a:pt x="5237990" y="724844"/>
                    <a:pt x="4238885" y="0"/>
                    <a:pt x="3159890" y="6106"/>
                  </a:cubicBezTo>
                  <a:close/>
                </a:path>
              </a:pathLst>
            </a:custGeom>
            <a:blipFill>
              <a:blip r:embed="rId8"/>
              <a:stretch>
                <a:fillRect l="-31913" r="-57151" t="0" b="0"/>
              </a:stretch>
            </a:blipFill>
          </p:spPr>
        </p:sp>
      </p:grpSp>
      <p:sp>
        <p:nvSpPr>
          <p:cNvPr name="AutoShape 21" id="21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2" id="22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3" id="23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24" id="24"/>
          <p:cNvSpPr txBox="true"/>
          <p:nvPr/>
        </p:nvSpPr>
        <p:spPr>
          <a:xfrm rot="0">
            <a:off x="1359941" y="8795711"/>
            <a:ext cx="4434808" cy="806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50"/>
              </a:lnSpc>
            </a:pPr>
            <a:r>
              <a:rPr lang="en-US" sz="2500">
                <a:solidFill>
                  <a:srgbClr val="000000"/>
                </a:solidFill>
                <a:latin typeface="Open Sauce"/>
              </a:rPr>
              <a:t>Elaborate on what</a:t>
            </a:r>
          </a:p>
          <a:p>
            <a:pPr algn="ctr">
              <a:lnSpc>
                <a:spcPts val="3250"/>
              </a:lnSpc>
            </a:pPr>
            <a:r>
              <a:rPr lang="en-US" sz="2500">
                <a:solidFill>
                  <a:srgbClr val="000000"/>
                </a:solidFill>
                <a:latin typeface="Open Sauce"/>
              </a:rPr>
              <a:t>you want to discuss.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285283" y="2201968"/>
            <a:ext cx="4584125" cy="419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799" u="none">
                <a:solidFill>
                  <a:srgbClr val="000000"/>
                </a:solidFill>
                <a:latin typeface="Red Hat Display Bold"/>
              </a:rPr>
              <a:t>Add a main point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6926596" y="8795711"/>
            <a:ext cx="4434808" cy="806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50"/>
              </a:lnSpc>
            </a:pPr>
            <a:r>
              <a:rPr lang="en-US" sz="2500">
                <a:solidFill>
                  <a:srgbClr val="000000"/>
                </a:solidFill>
                <a:latin typeface="Open Sauce"/>
              </a:rPr>
              <a:t>Elaborate on what</a:t>
            </a:r>
          </a:p>
          <a:p>
            <a:pPr algn="ctr">
              <a:lnSpc>
                <a:spcPts val="3250"/>
              </a:lnSpc>
            </a:pPr>
            <a:r>
              <a:rPr lang="en-US" sz="2500">
                <a:solidFill>
                  <a:srgbClr val="000000"/>
                </a:solidFill>
                <a:latin typeface="Open Sauce"/>
              </a:rPr>
              <a:t>you want to discuss.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2491795" y="8795711"/>
            <a:ext cx="4434808" cy="806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50"/>
              </a:lnSpc>
            </a:pPr>
            <a:r>
              <a:rPr lang="en-US" sz="2500">
                <a:solidFill>
                  <a:srgbClr val="000000"/>
                </a:solidFill>
                <a:latin typeface="Open Sauce"/>
              </a:rPr>
              <a:t>Elaborate on what</a:t>
            </a:r>
          </a:p>
          <a:p>
            <a:pPr algn="ctr">
              <a:lnSpc>
                <a:spcPts val="3250"/>
              </a:lnSpc>
            </a:pPr>
            <a:r>
              <a:rPr lang="en-US" sz="2500">
                <a:solidFill>
                  <a:srgbClr val="000000"/>
                </a:solidFill>
                <a:latin typeface="Open Sauce"/>
              </a:rPr>
              <a:t>you want to discuss.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6851938" y="2201968"/>
            <a:ext cx="4584125" cy="419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799" u="none">
                <a:solidFill>
                  <a:srgbClr val="000000"/>
                </a:solidFill>
                <a:latin typeface="Red Hat Display Bold"/>
              </a:rPr>
              <a:t>Add a main point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2417137" y="2201968"/>
            <a:ext cx="4584125" cy="419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799" u="none">
                <a:solidFill>
                  <a:srgbClr val="000000"/>
                </a:solidFill>
                <a:latin typeface="Red Hat Display Bold"/>
              </a:rPr>
              <a:t>Add a main point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Write your topic or idea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5" id="5"/>
          <p:cNvGrpSpPr/>
          <p:nvPr/>
        </p:nvGrpSpPr>
        <p:grpSpPr>
          <a:xfrm rot="0">
            <a:off x="2355062" y="1954888"/>
            <a:ext cx="13225451" cy="1427619"/>
            <a:chOff x="0" y="0"/>
            <a:chExt cx="17633935" cy="1903492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5400000">
              <a:off x="0" y="0"/>
              <a:ext cx="1903492" cy="1903492"/>
            </a:xfrm>
            <a:prstGeom prst="rect">
              <a:avLst/>
            </a:prstGeom>
          </p:spPr>
        </p:pic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5400000">
              <a:off x="7896972" y="0"/>
              <a:ext cx="1903492" cy="1903492"/>
            </a:xfrm>
            <a:prstGeom prst="rect">
              <a:avLst/>
            </a:prstGeom>
          </p:spPr>
        </p:pic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5400000">
              <a:off x="15730443" y="0"/>
              <a:ext cx="1903492" cy="1903492"/>
            </a:xfrm>
            <a:prstGeom prst="rect">
              <a:avLst/>
            </a:prstGeom>
          </p:spPr>
        </p:pic>
      </p:grpSp>
      <p:graphicFrame>
        <p:nvGraphicFramePr>
          <p:cNvPr name="Table 9" id="9"/>
          <p:cNvGraphicFramePr>
            <a:graphicFrameLocks noGrp="true"/>
          </p:cNvGraphicFramePr>
          <p:nvPr/>
        </p:nvGraphicFramePr>
        <p:xfrm>
          <a:off x="328451" y="1735813"/>
          <a:ext cx="17631099" cy="4342049"/>
        </p:xfrm>
        <a:graphic>
          <a:graphicData uri="http://schemas.openxmlformats.org/drawingml/2006/table">
            <a:tbl>
              <a:tblPr/>
              <a:tblGrid>
                <a:gridCol w="5877033"/>
                <a:gridCol w="5877033"/>
                <a:gridCol w="5877033"/>
              </a:tblGrid>
              <a:tr h="1814154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8700">
                          <a:solidFill>
                            <a:srgbClr val="000000"/>
                          </a:solidFill>
                          <a:latin typeface="Red Hat Display Bold"/>
                        </a:rPr>
                        <a:t>1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8700">
                          <a:solidFill>
                            <a:srgbClr val="000000"/>
                          </a:solidFill>
                          <a:latin typeface="Red Hat Display Bold"/>
                        </a:rPr>
                        <a:t>2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8700">
                          <a:solidFill>
                            <a:srgbClr val="000000"/>
                          </a:solidFill>
                          <a:latin typeface="Red Hat Display Bold"/>
                        </a:rPr>
                        <a:t>3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796692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731203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discuss. </a:t>
                      </a:r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</a:tbl>
          </a:graphicData>
        </a:graphic>
      </p:graphicFrame>
      <p:sp>
        <p:nvSpPr>
          <p:cNvPr name="TextBox 10" id="10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Write your topic or idea</a:t>
            </a:r>
          </a:p>
        </p:txBody>
      </p:sp>
      <p:grpSp>
        <p:nvGrpSpPr>
          <p:cNvPr name="Group 11" id="11"/>
          <p:cNvGrpSpPr/>
          <p:nvPr/>
        </p:nvGrpSpPr>
        <p:grpSpPr>
          <a:xfrm rot="0">
            <a:off x="2355062" y="6246001"/>
            <a:ext cx="13225451" cy="1427619"/>
            <a:chOff x="0" y="0"/>
            <a:chExt cx="17633935" cy="1903492"/>
          </a:xfrm>
        </p:grpSpPr>
        <p:pic>
          <p:nvPicPr>
            <p:cNvPr name="Picture 12" id="12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5400000">
              <a:off x="0" y="0"/>
              <a:ext cx="1903492" cy="1903492"/>
            </a:xfrm>
            <a:prstGeom prst="rect">
              <a:avLst/>
            </a:prstGeom>
          </p:spPr>
        </p:pic>
        <p:pic>
          <p:nvPicPr>
            <p:cNvPr name="Picture 13" id="13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5400000">
              <a:off x="7896972" y="0"/>
              <a:ext cx="1903492" cy="1903492"/>
            </a:xfrm>
            <a:prstGeom prst="rect">
              <a:avLst/>
            </a:prstGeom>
          </p:spPr>
        </p:pic>
        <p:pic>
          <p:nvPicPr>
            <p:cNvPr name="Picture 14" id="14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5400000">
              <a:off x="15730443" y="0"/>
              <a:ext cx="1903492" cy="1903492"/>
            </a:xfrm>
            <a:prstGeom prst="rect">
              <a:avLst/>
            </a:prstGeom>
          </p:spPr>
        </p:pic>
      </p:grpSp>
      <p:graphicFrame>
        <p:nvGraphicFramePr>
          <p:cNvPr name="Table 15" id="15"/>
          <p:cNvGraphicFramePr>
            <a:graphicFrameLocks noGrp="true"/>
          </p:cNvGraphicFramePr>
          <p:nvPr/>
        </p:nvGraphicFramePr>
        <p:xfrm>
          <a:off x="328451" y="6077861"/>
          <a:ext cx="17631099" cy="4291965"/>
        </p:xfrm>
        <a:graphic>
          <a:graphicData uri="http://schemas.openxmlformats.org/drawingml/2006/table">
            <a:tbl>
              <a:tblPr/>
              <a:tblGrid>
                <a:gridCol w="5877033"/>
                <a:gridCol w="5877033"/>
                <a:gridCol w="5877033"/>
              </a:tblGrid>
              <a:tr h="1807291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8700">
                          <a:solidFill>
                            <a:srgbClr val="000000"/>
                          </a:solidFill>
                          <a:latin typeface="Red Hat Display Bold"/>
                        </a:rPr>
                        <a:t>4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8700">
                          <a:solidFill>
                            <a:srgbClr val="000000"/>
                          </a:solidFill>
                          <a:latin typeface="Red Hat Display Bold"/>
                        </a:rPr>
                        <a:t>5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8700">
                          <a:solidFill>
                            <a:srgbClr val="000000"/>
                          </a:solidFill>
                          <a:latin typeface="Red Hat Display Bold"/>
                        </a:rPr>
                        <a:t>6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794268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3500">
                          <a:solidFill>
                            <a:srgbClr val="000000"/>
                          </a:solidFill>
                          <a:latin typeface="Red Hat Display Bold"/>
                        </a:rPr>
                        <a:t>Add a main point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69040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discuss. </a:t>
                      </a:r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what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"/>
                        </a:rPr>
                        <a:t>you want to discuss. 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84F4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28451" y="361950"/>
            <a:ext cx="17631099" cy="9563100"/>
            <a:chOff x="0" y="0"/>
            <a:chExt cx="23508131" cy="127508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20940" r="5239" b="1914"/>
            <a:stretch>
              <a:fillRect/>
            </a:stretch>
          </p:blipFill>
          <p:spPr>
            <a:xfrm>
              <a:off x="0" y="0"/>
              <a:ext cx="23508131" cy="12750800"/>
            </a:xfrm>
            <a:prstGeom prst="rect">
              <a:avLst/>
            </a:prstGeom>
          </p:spPr>
        </p:pic>
      </p:grpSp>
      <p:sp>
        <p:nvSpPr>
          <p:cNvPr name="AutoShape 4" id="4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0" y="295275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0" y="9925050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37315" t="0" r="0" b="0"/>
          <a:stretch>
            <a:fillRect/>
          </a:stretch>
        </p:blipFill>
        <p:spPr>
          <a:xfrm flipH="false" flipV="false" rot="0">
            <a:off x="346327" y="1159677"/>
            <a:ext cx="4585492" cy="256697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26781" b="21805"/>
          <a:stretch>
            <a:fillRect/>
          </a:stretch>
        </p:blipFill>
        <p:spPr>
          <a:xfrm flipH="false" flipV="false" rot="0">
            <a:off x="14946764" y="6707511"/>
            <a:ext cx="3012785" cy="3217539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315972" y="4524375"/>
            <a:ext cx="17656056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Write a Heading Here</a:t>
            </a:r>
          </a:p>
        </p:txBody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95113" y="3023737"/>
            <a:ext cx="8553278" cy="7263263"/>
            <a:chOff x="0" y="0"/>
            <a:chExt cx="11404371" cy="968435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33666" t="0" r="8007" b="25659"/>
            <a:stretch>
              <a:fillRect/>
            </a:stretch>
          </p:blipFill>
          <p:spPr>
            <a:xfrm>
              <a:off x="0" y="0"/>
              <a:ext cx="11404371" cy="968435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8915066" y="0"/>
            <a:ext cx="9044483" cy="5143500"/>
            <a:chOff x="0" y="0"/>
            <a:chExt cx="12059310" cy="6858000"/>
          </a:xfrm>
        </p:grpSpPr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3"/>
            <a:srcRect l="19872" t="8081" r="20619" b="41218"/>
            <a:stretch>
              <a:fillRect/>
            </a:stretch>
          </p:blipFill>
          <p:spPr>
            <a:xfrm>
              <a:off x="0" y="0"/>
              <a:ext cx="12059310" cy="6858000"/>
            </a:xfrm>
            <a:prstGeom prst="rect">
              <a:avLst/>
            </a:prstGeom>
          </p:spPr>
        </p:pic>
      </p:grpSp>
      <p:grpSp>
        <p:nvGrpSpPr>
          <p:cNvPr name="Group 6" id="6"/>
          <p:cNvGrpSpPr/>
          <p:nvPr/>
        </p:nvGrpSpPr>
        <p:grpSpPr>
          <a:xfrm rot="0">
            <a:off x="8915066" y="5143500"/>
            <a:ext cx="9044483" cy="5143500"/>
            <a:chOff x="0" y="0"/>
            <a:chExt cx="12059310" cy="6858000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4"/>
            <a:srcRect l="0" t="9792" r="0" b="4851"/>
            <a:stretch>
              <a:fillRect/>
            </a:stretch>
          </p:blipFill>
          <p:spPr>
            <a:xfrm>
              <a:off x="0" y="0"/>
              <a:ext cx="12059310" cy="6858000"/>
            </a:xfrm>
            <a:prstGeom prst="rect">
              <a:avLst/>
            </a:prstGeom>
          </p:spPr>
        </p:pic>
      </p:grpSp>
      <p:sp>
        <p:nvSpPr>
          <p:cNvPr name="AutoShape 8" id="8"/>
          <p:cNvSpPr/>
          <p:nvPr/>
        </p:nvSpPr>
        <p:spPr>
          <a:xfrm rot="-5400000">
            <a:off x="3738229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0">
            <a:off x="328451" y="2957062"/>
            <a:ext cx="8586616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-12532">
            <a:off x="8848361" y="5110162"/>
            <a:ext cx="9144556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1" id="11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2" id="12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3" id="13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49972" b="0"/>
          <a:stretch>
            <a:fillRect/>
          </a:stretch>
        </p:blipFill>
        <p:spPr>
          <a:xfrm flipH="false" flipV="false" rot="0">
            <a:off x="7582865" y="3998985"/>
            <a:ext cx="1266113" cy="2656384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28451" y="8400827"/>
            <a:ext cx="3596238" cy="2635062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89549" y="-436504"/>
            <a:ext cx="2930409" cy="2930409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468488" y="8934143"/>
            <a:ext cx="3201915" cy="3201915"/>
          </a:xfrm>
          <a:prstGeom prst="rect">
            <a:avLst/>
          </a:prstGeom>
        </p:spPr>
      </p:pic>
      <p:sp>
        <p:nvSpPr>
          <p:cNvPr name="TextBox 17" id="17"/>
          <p:cNvSpPr txBox="true"/>
          <p:nvPr/>
        </p:nvSpPr>
        <p:spPr>
          <a:xfrm rot="0">
            <a:off x="328451" y="1142019"/>
            <a:ext cx="8519819" cy="542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00"/>
              </a:lnSpc>
              <a:spcBef>
                <a:spcPct val="0"/>
              </a:spcBef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Write a caption for the photos.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>
  <p:cSld>
    <p:bg>
      <p:bgPr>
        <a:solidFill>
          <a:srgbClr val="329D5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0" y="5110162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2741618" y="662927"/>
            <a:ext cx="12804764" cy="8482173"/>
            <a:chOff x="0" y="0"/>
            <a:chExt cx="17073018" cy="11309564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919232"/>
              <a:ext cx="17073018" cy="10390331"/>
              <a:chOff x="0" y="0"/>
              <a:chExt cx="26207965" cy="15949696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6350" y="6350"/>
                <a:ext cx="26195266" cy="15936996"/>
              </a:xfrm>
              <a:custGeom>
                <a:avLst/>
                <a:gdLst/>
                <a:ahLst/>
                <a:cxnLst/>
                <a:rect r="r" b="b" t="t" l="l"/>
                <a:pathLst>
                  <a:path h="15936996" w="26195266">
                    <a:moveTo>
                      <a:pt x="0" y="0"/>
                    </a:moveTo>
                    <a:lnTo>
                      <a:pt x="26195266" y="0"/>
                    </a:lnTo>
                    <a:lnTo>
                      <a:pt x="26195266" y="15936996"/>
                    </a:lnTo>
                    <a:lnTo>
                      <a:pt x="0" y="15936996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26207966" cy="15949696"/>
              </a:xfrm>
              <a:custGeom>
                <a:avLst/>
                <a:gdLst/>
                <a:ahLst/>
                <a:cxnLst/>
                <a:rect r="r" b="b" t="t" l="l"/>
                <a:pathLst>
                  <a:path h="15949696" w="26207966">
                    <a:moveTo>
                      <a:pt x="6350" y="15949696"/>
                    </a:moveTo>
                    <a:lnTo>
                      <a:pt x="0" y="15949696"/>
                    </a:lnTo>
                    <a:lnTo>
                      <a:pt x="0" y="0"/>
                    </a:lnTo>
                    <a:lnTo>
                      <a:pt x="26207966" y="0"/>
                    </a:lnTo>
                    <a:lnTo>
                      <a:pt x="26207966" y="15949696"/>
                    </a:lnTo>
                    <a:lnTo>
                      <a:pt x="6350" y="15949696"/>
                    </a:lnTo>
                    <a:close/>
                    <a:moveTo>
                      <a:pt x="12700" y="12700"/>
                    </a:moveTo>
                    <a:lnTo>
                      <a:pt x="12700" y="15936996"/>
                    </a:lnTo>
                    <a:lnTo>
                      <a:pt x="26195266" y="15936996"/>
                    </a:lnTo>
                    <a:lnTo>
                      <a:pt x="26195266" y="12700"/>
                    </a:lnTo>
                    <a:lnTo>
                      <a:pt x="1270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>
                <a:off x="139700" y="140970"/>
                <a:ext cx="25927295" cy="15669026"/>
              </a:xfrm>
              <a:custGeom>
                <a:avLst/>
                <a:gdLst/>
                <a:ahLst/>
                <a:cxnLst/>
                <a:rect r="r" b="b" t="t" l="l"/>
                <a:pathLst>
                  <a:path h="15669026" w="25927295">
                    <a:moveTo>
                      <a:pt x="0" y="0"/>
                    </a:moveTo>
                    <a:lnTo>
                      <a:pt x="25927295" y="0"/>
                    </a:lnTo>
                    <a:lnTo>
                      <a:pt x="25927295" y="15669026"/>
                    </a:lnTo>
                    <a:lnTo>
                      <a:pt x="0" y="15669026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</p:grpSp>
        <p:grpSp>
          <p:nvGrpSpPr>
            <p:cNvPr name="Group 8" id="8"/>
            <p:cNvGrpSpPr/>
            <p:nvPr/>
          </p:nvGrpSpPr>
          <p:grpSpPr>
            <a:xfrm rot="0">
              <a:off x="7617277" y="0"/>
              <a:ext cx="1838464" cy="1838464"/>
              <a:chOff x="0" y="0"/>
              <a:chExt cx="812800" cy="8128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10" id="10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39"/>
                  </a:lnSpc>
                </a:pPr>
              </a:p>
            </p:txBody>
          </p:sp>
        </p:grpSp>
        <p:grpSp>
          <p:nvGrpSpPr>
            <p:cNvPr name="Group 11" id="11"/>
            <p:cNvGrpSpPr/>
            <p:nvPr/>
          </p:nvGrpSpPr>
          <p:grpSpPr>
            <a:xfrm rot="0">
              <a:off x="7718271" y="100994"/>
              <a:ext cx="1636477" cy="1636477"/>
              <a:chOff x="0" y="0"/>
              <a:chExt cx="812800" cy="812800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EB743A"/>
              </a:solidFill>
            </p:spPr>
          </p:sp>
          <p:sp>
            <p:nvSpPr>
              <p:cNvPr name="TextBox 13" id="13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39"/>
                  </a:lnSpc>
                </a:pPr>
              </a:p>
            </p:txBody>
          </p:sp>
        </p:grpSp>
      </p:grpSp>
      <p:sp>
        <p:nvSpPr>
          <p:cNvPr name="AutoShape 14" id="14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5" id="15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16" id="16"/>
          <p:cNvSpPr txBox="true"/>
          <p:nvPr/>
        </p:nvSpPr>
        <p:spPr>
          <a:xfrm rot="0">
            <a:off x="2741618" y="2918455"/>
            <a:ext cx="12804764" cy="3657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Write an original statement or</a:t>
            </a:r>
          </a:p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inspiring quote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2741618" y="7600002"/>
            <a:ext cx="12804764" cy="571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560"/>
              </a:lnSpc>
              <a:spcBef>
                <a:spcPct val="0"/>
              </a:spcBef>
            </a:pPr>
            <a:r>
              <a:rPr lang="en-US" sz="3800" u="none">
                <a:solidFill>
                  <a:srgbClr val="000000"/>
                </a:solidFill>
                <a:latin typeface="Red Hat Display"/>
              </a:rPr>
              <a:t>Include a credit, citation, or supporting message</a:t>
            </a:r>
          </a:p>
        </p:txBody>
      </p: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295113" y="5376801"/>
            <a:ext cx="17697774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328451" y="5443476"/>
            <a:ext cx="17631099" cy="4843524"/>
            <a:chOff x="0" y="0"/>
            <a:chExt cx="4643581" cy="1275661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43582" cy="1275661"/>
            </a:xfrm>
            <a:custGeom>
              <a:avLst/>
              <a:gdLst/>
              <a:ahLst/>
              <a:cxnLst/>
              <a:rect r="r" b="b" t="t" l="l"/>
              <a:pathLst>
                <a:path h="1275661" w="4643582">
                  <a:moveTo>
                    <a:pt x="0" y="0"/>
                  </a:moveTo>
                  <a:lnTo>
                    <a:pt x="4643582" y="0"/>
                  </a:lnTo>
                  <a:lnTo>
                    <a:pt x="4643582" y="1275661"/>
                  </a:lnTo>
                  <a:lnTo>
                    <a:pt x="0" y="1275661"/>
                  </a:lnTo>
                  <a:close/>
                </a:path>
              </a:pathLst>
            </a:custGeom>
            <a:solidFill>
              <a:srgbClr val="4EAAD8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5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5309623" y="3334637"/>
            <a:ext cx="3347107" cy="4217677"/>
            <a:chOff x="0" y="0"/>
            <a:chExt cx="4462810" cy="5623569"/>
          </a:xfrm>
        </p:grpSpPr>
        <p:grpSp>
          <p:nvGrpSpPr>
            <p:cNvPr name="Group 7" id="7"/>
            <p:cNvGrpSpPr/>
            <p:nvPr/>
          </p:nvGrpSpPr>
          <p:grpSpPr>
            <a:xfrm rot="0">
              <a:off x="0" y="0"/>
              <a:ext cx="4462810" cy="5623569"/>
              <a:chOff x="0" y="0"/>
              <a:chExt cx="1091864" cy="1375853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-138925" y="0"/>
                <a:ext cx="1369714" cy="1375853"/>
              </a:xfrm>
              <a:custGeom>
                <a:avLst/>
                <a:gdLst/>
                <a:ahLst/>
                <a:cxnLst/>
                <a:rect r="r" b="b" t="t" l="l"/>
                <a:pathLst>
                  <a:path h="1375853" w="1369714">
                    <a:moveTo>
                      <a:pt x="684857" y="0"/>
                    </a:moveTo>
                    <a:cubicBezTo>
                      <a:pt x="1063587" y="1694"/>
                      <a:pt x="1369714" y="309192"/>
                      <a:pt x="1369714" y="687927"/>
                    </a:cubicBezTo>
                    <a:cubicBezTo>
                      <a:pt x="1369714" y="1066661"/>
                      <a:pt x="1063587" y="1374159"/>
                      <a:pt x="684857" y="1375853"/>
                    </a:cubicBezTo>
                    <a:cubicBezTo>
                      <a:pt x="306126" y="1374159"/>
                      <a:pt x="0" y="1066661"/>
                      <a:pt x="0" y="687927"/>
                    </a:cubicBezTo>
                    <a:cubicBezTo>
                      <a:pt x="0" y="309192"/>
                      <a:pt x="306126" y="1694"/>
                      <a:pt x="68485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527"/>
                  </a:lnSpc>
                </a:pPr>
              </a:p>
            </p:txBody>
          </p:sp>
        </p:grp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82035" y="91638"/>
              <a:ext cx="4298739" cy="5440294"/>
              <a:chOff x="0" y="0"/>
              <a:chExt cx="6021070" cy="76200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-148720" y="-6106"/>
                <a:ext cx="6319781" cy="7632211"/>
              </a:xfrm>
              <a:custGeom>
                <a:avLst/>
                <a:gdLst/>
                <a:ahLst/>
                <a:cxnLst/>
                <a:rect r="r" b="b" t="t" l="l"/>
                <a:pathLst>
                  <a:path h="7632211" w="6319781">
                    <a:moveTo>
                      <a:pt x="3159890" y="6106"/>
                    </a:moveTo>
                    <a:cubicBezTo>
                      <a:pt x="2080895" y="0"/>
                      <a:pt x="1081791" y="724844"/>
                      <a:pt x="540895" y="1906170"/>
                    </a:cubicBezTo>
                    <a:cubicBezTo>
                      <a:pt x="0" y="3087497"/>
                      <a:pt x="0" y="4544715"/>
                      <a:pt x="540895" y="5726042"/>
                    </a:cubicBezTo>
                    <a:cubicBezTo>
                      <a:pt x="1081791" y="6907368"/>
                      <a:pt x="2080895" y="7632212"/>
                      <a:pt x="3159890" y="7626106"/>
                    </a:cubicBezTo>
                    <a:cubicBezTo>
                      <a:pt x="4238885" y="7632212"/>
                      <a:pt x="5237990" y="6907368"/>
                      <a:pt x="5778885" y="5726042"/>
                    </a:cubicBezTo>
                    <a:cubicBezTo>
                      <a:pt x="6319781" y="4544715"/>
                      <a:pt x="6319781" y="3087497"/>
                      <a:pt x="5778885" y="1906170"/>
                    </a:cubicBezTo>
                    <a:cubicBezTo>
                      <a:pt x="5237990" y="724844"/>
                      <a:pt x="4238885" y="0"/>
                      <a:pt x="3159890" y="6106"/>
                    </a:cubicBezTo>
                    <a:close/>
                  </a:path>
                </a:pathLst>
              </a:custGeom>
              <a:blipFill>
                <a:blip r:embed="rId2"/>
                <a:stretch>
                  <a:fillRect l="-65443" r="-53479" t="0" b="-15791"/>
                </a:stretch>
              </a:blipFill>
            </p:spPr>
          </p:sp>
        </p:grpSp>
      </p:grpSp>
      <p:grpSp>
        <p:nvGrpSpPr>
          <p:cNvPr name="Group 12" id="12"/>
          <p:cNvGrpSpPr/>
          <p:nvPr/>
        </p:nvGrpSpPr>
        <p:grpSpPr>
          <a:xfrm rot="0">
            <a:off x="9569743" y="3334637"/>
            <a:ext cx="3347107" cy="4217677"/>
            <a:chOff x="0" y="0"/>
            <a:chExt cx="4462810" cy="5623569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4462810" cy="5623569"/>
              <a:chOff x="0" y="0"/>
              <a:chExt cx="1091864" cy="1375853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-138925" y="0"/>
                <a:ext cx="1369714" cy="1375853"/>
              </a:xfrm>
              <a:custGeom>
                <a:avLst/>
                <a:gdLst/>
                <a:ahLst/>
                <a:cxnLst/>
                <a:rect r="r" b="b" t="t" l="l"/>
                <a:pathLst>
                  <a:path h="1375853" w="1369714">
                    <a:moveTo>
                      <a:pt x="684857" y="0"/>
                    </a:moveTo>
                    <a:cubicBezTo>
                      <a:pt x="1063587" y="1694"/>
                      <a:pt x="1369714" y="309192"/>
                      <a:pt x="1369714" y="687927"/>
                    </a:cubicBezTo>
                    <a:cubicBezTo>
                      <a:pt x="1369714" y="1066661"/>
                      <a:pt x="1063587" y="1374159"/>
                      <a:pt x="684857" y="1375853"/>
                    </a:cubicBezTo>
                    <a:cubicBezTo>
                      <a:pt x="306126" y="1374159"/>
                      <a:pt x="0" y="1066661"/>
                      <a:pt x="0" y="687927"/>
                    </a:cubicBezTo>
                    <a:cubicBezTo>
                      <a:pt x="0" y="309192"/>
                      <a:pt x="306126" y="1694"/>
                      <a:pt x="68485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527"/>
                  </a:lnSpc>
                </a:pPr>
              </a:p>
            </p:txBody>
          </p:sp>
        </p:grpSp>
        <p:grpSp>
          <p:nvGrpSpPr>
            <p:cNvPr name="Group 16" id="16"/>
            <p:cNvGrpSpPr>
              <a:grpSpLocks noChangeAspect="true"/>
            </p:cNvGrpSpPr>
            <p:nvPr/>
          </p:nvGrpSpPr>
          <p:grpSpPr>
            <a:xfrm rot="0">
              <a:off x="82035" y="91638"/>
              <a:ext cx="4298739" cy="5440294"/>
              <a:chOff x="0" y="0"/>
              <a:chExt cx="6021070" cy="7620000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-148720" y="-6106"/>
                <a:ext cx="6319781" cy="7632211"/>
              </a:xfrm>
              <a:custGeom>
                <a:avLst/>
                <a:gdLst/>
                <a:ahLst/>
                <a:cxnLst/>
                <a:rect r="r" b="b" t="t" l="l"/>
                <a:pathLst>
                  <a:path h="7632211" w="6319781">
                    <a:moveTo>
                      <a:pt x="3159890" y="6106"/>
                    </a:moveTo>
                    <a:cubicBezTo>
                      <a:pt x="2080895" y="0"/>
                      <a:pt x="1081791" y="724844"/>
                      <a:pt x="540895" y="1906170"/>
                    </a:cubicBezTo>
                    <a:cubicBezTo>
                      <a:pt x="0" y="3087497"/>
                      <a:pt x="0" y="4544715"/>
                      <a:pt x="540895" y="5726042"/>
                    </a:cubicBezTo>
                    <a:cubicBezTo>
                      <a:pt x="1081791" y="6907368"/>
                      <a:pt x="2080895" y="7632212"/>
                      <a:pt x="3159890" y="7626106"/>
                    </a:cubicBezTo>
                    <a:cubicBezTo>
                      <a:pt x="4238885" y="7632212"/>
                      <a:pt x="5237990" y="6907368"/>
                      <a:pt x="5778885" y="5726042"/>
                    </a:cubicBezTo>
                    <a:cubicBezTo>
                      <a:pt x="6319781" y="4544715"/>
                      <a:pt x="6319781" y="3087497"/>
                      <a:pt x="5778885" y="1906170"/>
                    </a:cubicBezTo>
                    <a:cubicBezTo>
                      <a:pt x="5237990" y="724844"/>
                      <a:pt x="4238885" y="0"/>
                      <a:pt x="3159890" y="6106"/>
                    </a:cubicBezTo>
                    <a:close/>
                  </a:path>
                </a:pathLst>
              </a:custGeom>
              <a:blipFill>
                <a:blip r:embed="rId3"/>
                <a:stretch>
                  <a:fillRect l="-75050" r="-63391" t="-25410" b="-158705"/>
                </a:stretch>
              </a:blipFill>
            </p:spPr>
          </p:sp>
        </p:grpSp>
      </p:grpSp>
      <p:grpSp>
        <p:nvGrpSpPr>
          <p:cNvPr name="Group 18" id="18"/>
          <p:cNvGrpSpPr/>
          <p:nvPr/>
        </p:nvGrpSpPr>
        <p:grpSpPr>
          <a:xfrm rot="0">
            <a:off x="13829864" y="3334637"/>
            <a:ext cx="3347107" cy="4217677"/>
            <a:chOff x="0" y="0"/>
            <a:chExt cx="4462810" cy="5623569"/>
          </a:xfrm>
        </p:grpSpPr>
        <p:grpSp>
          <p:nvGrpSpPr>
            <p:cNvPr name="Group 19" id="19"/>
            <p:cNvGrpSpPr/>
            <p:nvPr/>
          </p:nvGrpSpPr>
          <p:grpSpPr>
            <a:xfrm rot="0">
              <a:off x="0" y="0"/>
              <a:ext cx="4462810" cy="5623569"/>
              <a:chOff x="0" y="0"/>
              <a:chExt cx="1091864" cy="1375853"/>
            </a:xfrm>
          </p:grpSpPr>
          <p:sp>
            <p:nvSpPr>
              <p:cNvPr name="Freeform 20" id="20"/>
              <p:cNvSpPr/>
              <p:nvPr/>
            </p:nvSpPr>
            <p:spPr>
              <a:xfrm>
                <a:off x="-138925" y="0"/>
                <a:ext cx="1369714" cy="1375853"/>
              </a:xfrm>
              <a:custGeom>
                <a:avLst/>
                <a:gdLst/>
                <a:ahLst/>
                <a:cxnLst/>
                <a:rect r="r" b="b" t="t" l="l"/>
                <a:pathLst>
                  <a:path h="1375853" w="1369714">
                    <a:moveTo>
                      <a:pt x="684857" y="0"/>
                    </a:moveTo>
                    <a:cubicBezTo>
                      <a:pt x="1063587" y="1694"/>
                      <a:pt x="1369714" y="309192"/>
                      <a:pt x="1369714" y="687927"/>
                    </a:cubicBezTo>
                    <a:cubicBezTo>
                      <a:pt x="1369714" y="1066661"/>
                      <a:pt x="1063587" y="1374159"/>
                      <a:pt x="684857" y="1375853"/>
                    </a:cubicBezTo>
                    <a:cubicBezTo>
                      <a:pt x="306126" y="1374159"/>
                      <a:pt x="0" y="1066661"/>
                      <a:pt x="0" y="687927"/>
                    </a:cubicBezTo>
                    <a:cubicBezTo>
                      <a:pt x="0" y="309192"/>
                      <a:pt x="306126" y="1694"/>
                      <a:pt x="68485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21" id="21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527"/>
                  </a:lnSpc>
                </a:pPr>
              </a:p>
            </p:txBody>
          </p:sp>
        </p:grpSp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82035" y="91638"/>
              <a:ext cx="4298739" cy="5440294"/>
              <a:chOff x="0" y="0"/>
              <a:chExt cx="6021070" cy="76200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-148720" y="-6106"/>
                <a:ext cx="6319781" cy="7632211"/>
              </a:xfrm>
              <a:custGeom>
                <a:avLst/>
                <a:gdLst/>
                <a:ahLst/>
                <a:cxnLst/>
                <a:rect r="r" b="b" t="t" l="l"/>
                <a:pathLst>
                  <a:path h="7632211" w="6319781">
                    <a:moveTo>
                      <a:pt x="3159890" y="6106"/>
                    </a:moveTo>
                    <a:cubicBezTo>
                      <a:pt x="2080895" y="0"/>
                      <a:pt x="1081791" y="724844"/>
                      <a:pt x="540895" y="1906170"/>
                    </a:cubicBezTo>
                    <a:cubicBezTo>
                      <a:pt x="0" y="3087497"/>
                      <a:pt x="0" y="4544715"/>
                      <a:pt x="540895" y="5726042"/>
                    </a:cubicBezTo>
                    <a:cubicBezTo>
                      <a:pt x="1081791" y="6907368"/>
                      <a:pt x="2080895" y="7632212"/>
                      <a:pt x="3159890" y="7626106"/>
                    </a:cubicBezTo>
                    <a:cubicBezTo>
                      <a:pt x="4238885" y="7632212"/>
                      <a:pt x="5237990" y="6907368"/>
                      <a:pt x="5778885" y="5726042"/>
                    </a:cubicBezTo>
                    <a:cubicBezTo>
                      <a:pt x="6319781" y="4544715"/>
                      <a:pt x="6319781" y="3087497"/>
                      <a:pt x="5778885" y="1906170"/>
                    </a:cubicBezTo>
                    <a:cubicBezTo>
                      <a:pt x="5237990" y="724844"/>
                      <a:pt x="4238885" y="0"/>
                      <a:pt x="3159890" y="6106"/>
                    </a:cubicBezTo>
                    <a:close/>
                  </a:path>
                </a:pathLst>
              </a:custGeom>
              <a:blipFill>
                <a:blip r:embed="rId4"/>
                <a:stretch>
                  <a:fillRect l="-47450" r="-89850" t="-57915" b="-124838"/>
                </a:stretch>
              </a:blipFill>
            </p:spPr>
          </p:sp>
        </p:grpSp>
      </p:grpSp>
      <p:grpSp>
        <p:nvGrpSpPr>
          <p:cNvPr name="Group 24" id="24"/>
          <p:cNvGrpSpPr/>
          <p:nvPr/>
        </p:nvGrpSpPr>
        <p:grpSpPr>
          <a:xfrm rot="0">
            <a:off x="1472427" y="7953344"/>
            <a:ext cx="2624312" cy="720447"/>
            <a:chOff x="0" y="0"/>
            <a:chExt cx="3499083" cy="960596"/>
          </a:xfrm>
        </p:grpSpPr>
        <p:grpSp>
          <p:nvGrpSpPr>
            <p:cNvPr name="Group 25" id="25"/>
            <p:cNvGrpSpPr/>
            <p:nvPr/>
          </p:nvGrpSpPr>
          <p:grpSpPr>
            <a:xfrm rot="0">
              <a:off x="0" y="0"/>
              <a:ext cx="3499083" cy="960596"/>
              <a:chOff x="0" y="0"/>
              <a:chExt cx="6350000" cy="1743253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72390" y="72390"/>
                <a:ext cx="6205220" cy="1598473"/>
              </a:xfrm>
              <a:custGeom>
                <a:avLst/>
                <a:gdLst/>
                <a:ahLst/>
                <a:cxnLst/>
                <a:rect r="r" b="b" t="t" l="l"/>
                <a:pathLst>
                  <a:path h="1598473" w="6205220">
                    <a:moveTo>
                      <a:pt x="0" y="0"/>
                    </a:moveTo>
                    <a:lnTo>
                      <a:pt x="6205220" y="0"/>
                    </a:lnTo>
                    <a:lnTo>
                      <a:pt x="6205220" y="1598473"/>
                    </a:lnTo>
                    <a:lnTo>
                      <a:pt x="0" y="159847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0" y="0"/>
                <a:ext cx="6350000" cy="1743253"/>
              </a:xfrm>
              <a:custGeom>
                <a:avLst/>
                <a:gdLst/>
                <a:ahLst/>
                <a:cxnLst/>
                <a:rect r="r" b="b" t="t" l="l"/>
                <a:pathLst>
                  <a:path h="1743253" w="6350000">
                    <a:moveTo>
                      <a:pt x="6205220" y="1598473"/>
                    </a:moveTo>
                    <a:lnTo>
                      <a:pt x="6350000" y="1598473"/>
                    </a:lnTo>
                    <a:lnTo>
                      <a:pt x="6350000" y="1743253"/>
                    </a:lnTo>
                    <a:lnTo>
                      <a:pt x="6205220" y="1743253"/>
                    </a:lnTo>
                    <a:lnTo>
                      <a:pt x="6205220" y="1598473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598473"/>
                    </a:lnTo>
                    <a:lnTo>
                      <a:pt x="0" y="1598473"/>
                    </a:lnTo>
                    <a:lnTo>
                      <a:pt x="0" y="144780"/>
                    </a:lnTo>
                    <a:close/>
                    <a:moveTo>
                      <a:pt x="0" y="1598473"/>
                    </a:moveTo>
                    <a:lnTo>
                      <a:pt x="144780" y="1598473"/>
                    </a:lnTo>
                    <a:lnTo>
                      <a:pt x="144780" y="1743253"/>
                    </a:lnTo>
                    <a:lnTo>
                      <a:pt x="0" y="1743253"/>
                    </a:lnTo>
                    <a:lnTo>
                      <a:pt x="0" y="1598473"/>
                    </a:lnTo>
                    <a:close/>
                    <a:moveTo>
                      <a:pt x="6205220" y="144780"/>
                    </a:moveTo>
                    <a:lnTo>
                      <a:pt x="6350000" y="144780"/>
                    </a:lnTo>
                    <a:lnTo>
                      <a:pt x="6350000" y="1598473"/>
                    </a:lnTo>
                    <a:lnTo>
                      <a:pt x="6205220" y="1598473"/>
                    </a:lnTo>
                    <a:lnTo>
                      <a:pt x="6205220" y="144780"/>
                    </a:lnTo>
                    <a:close/>
                    <a:moveTo>
                      <a:pt x="144780" y="1598473"/>
                    </a:moveTo>
                    <a:lnTo>
                      <a:pt x="6205220" y="1598473"/>
                    </a:lnTo>
                    <a:lnTo>
                      <a:pt x="6205220" y="1743253"/>
                    </a:lnTo>
                    <a:lnTo>
                      <a:pt x="144780" y="1743253"/>
                    </a:lnTo>
                    <a:lnTo>
                      <a:pt x="144780" y="1598473"/>
                    </a:lnTo>
                    <a:close/>
                    <a:moveTo>
                      <a:pt x="6205220" y="0"/>
                    </a:moveTo>
                    <a:lnTo>
                      <a:pt x="6350000" y="0"/>
                    </a:lnTo>
                    <a:lnTo>
                      <a:pt x="6350000" y="144780"/>
                    </a:lnTo>
                    <a:lnTo>
                      <a:pt x="6205220" y="144780"/>
                    </a:lnTo>
                    <a:lnTo>
                      <a:pt x="6205220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205220" y="0"/>
                    </a:lnTo>
                    <a:lnTo>
                      <a:pt x="6205220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28" id="28"/>
            <p:cNvSpPr txBox="true"/>
            <p:nvPr/>
          </p:nvSpPr>
          <p:spPr>
            <a:xfrm rot="0">
              <a:off x="30667" y="200898"/>
              <a:ext cx="3437748" cy="558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 Name</a:t>
              </a:r>
            </a:p>
          </p:txBody>
        </p:sp>
      </p:grpSp>
      <p:sp>
        <p:nvSpPr>
          <p:cNvPr name="TextBox 29" id="29"/>
          <p:cNvSpPr txBox="true"/>
          <p:nvPr/>
        </p:nvSpPr>
        <p:spPr>
          <a:xfrm rot="0">
            <a:off x="1288004" y="8820150"/>
            <a:ext cx="2993157" cy="3714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ed Hat Display"/>
              </a:rPr>
              <a:t>Title or Position</a:t>
            </a:r>
          </a:p>
        </p:txBody>
      </p:sp>
      <p:grpSp>
        <p:nvGrpSpPr>
          <p:cNvPr name="Group 30" id="30"/>
          <p:cNvGrpSpPr/>
          <p:nvPr/>
        </p:nvGrpSpPr>
        <p:grpSpPr>
          <a:xfrm rot="0">
            <a:off x="5671020" y="7953344"/>
            <a:ext cx="2624312" cy="720447"/>
            <a:chOff x="0" y="0"/>
            <a:chExt cx="3499083" cy="960596"/>
          </a:xfrm>
        </p:grpSpPr>
        <p:grpSp>
          <p:nvGrpSpPr>
            <p:cNvPr name="Group 31" id="31"/>
            <p:cNvGrpSpPr/>
            <p:nvPr/>
          </p:nvGrpSpPr>
          <p:grpSpPr>
            <a:xfrm rot="0">
              <a:off x="0" y="0"/>
              <a:ext cx="3499083" cy="960596"/>
              <a:chOff x="0" y="0"/>
              <a:chExt cx="6350000" cy="1743253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72390" y="72390"/>
                <a:ext cx="6205220" cy="1598473"/>
              </a:xfrm>
              <a:custGeom>
                <a:avLst/>
                <a:gdLst/>
                <a:ahLst/>
                <a:cxnLst/>
                <a:rect r="r" b="b" t="t" l="l"/>
                <a:pathLst>
                  <a:path h="1598473" w="6205220">
                    <a:moveTo>
                      <a:pt x="0" y="0"/>
                    </a:moveTo>
                    <a:lnTo>
                      <a:pt x="6205220" y="0"/>
                    </a:lnTo>
                    <a:lnTo>
                      <a:pt x="6205220" y="1598473"/>
                    </a:lnTo>
                    <a:lnTo>
                      <a:pt x="0" y="159847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0" y="0"/>
                <a:ext cx="6350000" cy="1743253"/>
              </a:xfrm>
              <a:custGeom>
                <a:avLst/>
                <a:gdLst/>
                <a:ahLst/>
                <a:cxnLst/>
                <a:rect r="r" b="b" t="t" l="l"/>
                <a:pathLst>
                  <a:path h="1743253" w="6350000">
                    <a:moveTo>
                      <a:pt x="6205220" y="1598473"/>
                    </a:moveTo>
                    <a:lnTo>
                      <a:pt x="6350000" y="1598473"/>
                    </a:lnTo>
                    <a:lnTo>
                      <a:pt x="6350000" y="1743253"/>
                    </a:lnTo>
                    <a:lnTo>
                      <a:pt x="6205220" y="1743253"/>
                    </a:lnTo>
                    <a:lnTo>
                      <a:pt x="6205220" y="1598473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598473"/>
                    </a:lnTo>
                    <a:lnTo>
                      <a:pt x="0" y="1598473"/>
                    </a:lnTo>
                    <a:lnTo>
                      <a:pt x="0" y="144780"/>
                    </a:lnTo>
                    <a:close/>
                    <a:moveTo>
                      <a:pt x="0" y="1598473"/>
                    </a:moveTo>
                    <a:lnTo>
                      <a:pt x="144780" y="1598473"/>
                    </a:lnTo>
                    <a:lnTo>
                      <a:pt x="144780" y="1743253"/>
                    </a:lnTo>
                    <a:lnTo>
                      <a:pt x="0" y="1743253"/>
                    </a:lnTo>
                    <a:lnTo>
                      <a:pt x="0" y="1598473"/>
                    </a:lnTo>
                    <a:close/>
                    <a:moveTo>
                      <a:pt x="6205220" y="144780"/>
                    </a:moveTo>
                    <a:lnTo>
                      <a:pt x="6350000" y="144780"/>
                    </a:lnTo>
                    <a:lnTo>
                      <a:pt x="6350000" y="1598473"/>
                    </a:lnTo>
                    <a:lnTo>
                      <a:pt x="6205220" y="1598473"/>
                    </a:lnTo>
                    <a:lnTo>
                      <a:pt x="6205220" y="144780"/>
                    </a:lnTo>
                    <a:close/>
                    <a:moveTo>
                      <a:pt x="144780" y="1598473"/>
                    </a:moveTo>
                    <a:lnTo>
                      <a:pt x="6205220" y="1598473"/>
                    </a:lnTo>
                    <a:lnTo>
                      <a:pt x="6205220" y="1743253"/>
                    </a:lnTo>
                    <a:lnTo>
                      <a:pt x="144780" y="1743253"/>
                    </a:lnTo>
                    <a:lnTo>
                      <a:pt x="144780" y="1598473"/>
                    </a:lnTo>
                    <a:close/>
                    <a:moveTo>
                      <a:pt x="6205220" y="0"/>
                    </a:moveTo>
                    <a:lnTo>
                      <a:pt x="6350000" y="0"/>
                    </a:lnTo>
                    <a:lnTo>
                      <a:pt x="6350000" y="144780"/>
                    </a:lnTo>
                    <a:lnTo>
                      <a:pt x="6205220" y="144780"/>
                    </a:lnTo>
                    <a:lnTo>
                      <a:pt x="6205220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205220" y="0"/>
                    </a:lnTo>
                    <a:lnTo>
                      <a:pt x="6205220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34" id="34"/>
            <p:cNvSpPr txBox="true"/>
            <p:nvPr/>
          </p:nvSpPr>
          <p:spPr>
            <a:xfrm rot="0">
              <a:off x="30667" y="198688"/>
              <a:ext cx="3437748" cy="5632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 Name</a:t>
              </a:r>
            </a:p>
          </p:txBody>
        </p:sp>
      </p:grpSp>
      <p:sp>
        <p:nvSpPr>
          <p:cNvPr name="TextBox 35" id="35"/>
          <p:cNvSpPr txBox="true"/>
          <p:nvPr/>
        </p:nvSpPr>
        <p:spPr>
          <a:xfrm rot="0">
            <a:off x="5486598" y="8820150"/>
            <a:ext cx="2993157" cy="3714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ed Hat Display"/>
              </a:rPr>
              <a:t>Title or Position</a:t>
            </a:r>
          </a:p>
        </p:txBody>
      </p:sp>
      <p:grpSp>
        <p:nvGrpSpPr>
          <p:cNvPr name="Group 36" id="36"/>
          <p:cNvGrpSpPr/>
          <p:nvPr/>
        </p:nvGrpSpPr>
        <p:grpSpPr>
          <a:xfrm rot="0">
            <a:off x="9940792" y="7953344"/>
            <a:ext cx="2624312" cy="720447"/>
            <a:chOff x="0" y="0"/>
            <a:chExt cx="3499083" cy="960596"/>
          </a:xfrm>
        </p:grpSpPr>
        <p:grpSp>
          <p:nvGrpSpPr>
            <p:cNvPr name="Group 37" id="37"/>
            <p:cNvGrpSpPr/>
            <p:nvPr/>
          </p:nvGrpSpPr>
          <p:grpSpPr>
            <a:xfrm rot="0">
              <a:off x="0" y="0"/>
              <a:ext cx="3499083" cy="960596"/>
              <a:chOff x="0" y="0"/>
              <a:chExt cx="6350000" cy="1743253"/>
            </a:xfrm>
          </p:grpSpPr>
          <p:sp>
            <p:nvSpPr>
              <p:cNvPr name="Freeform 38" id="38"/>
              <p:cNvSpPr/>
              <p:nvPr/>
            </p:nvSpPr>
            <p:spPr>
              <a:xfrm>
                <a:off x="72390" y="72390"/>
                <a:ext cx="6205220" cy="1598473"/>
              </a:xfrm>
              <a:custGeom>
                <a:avLst/>
                <a:gdLst/>
                <a:ahLst/>
                <a:cxnLst/>
                <a:rect r="r" b="b" t="t" l="l"/>
                <a:pathLst>
                  <a:path h="1598473" w="6205220">
                    <a:moveTo>
                      <a:pt x="0" y="0"/>
                    </a:moveTo>
                    <a:lnTo>
                      <a:pt x="6205220" y="0"/>
                    </a:lnTo>
                    <a:lnTo>
                      <a:pt x="6205220" y="1598473"/>
                    </a:lnTo>
                    <a:lnTo>
                      <a:pt x="0" y="159847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9" id="39"/>
              <p:cNvSpPr/>
              <p:nvPr/>
            </p:nvSpPr>
            <p:spPr>
              <a:xfrm>
                <a:off x="0" y="0"/>
                <a:ext cx="6350000" cy="1743253"/>
              </a:xfrm>
              <a:custGeom>
                <a:avLst/>
                <a:gdLst/>
                <a:ahLst/>
                <a:cxnLst/>
                <a:rect r="r" b="b" t="t" l="l"/>
                <a:pathLst>
                  <a:path h="1743253" w="6350000">
                    <a:moveTo>
                      <a:pt x="6205220" y="1598473"/>
                    </a:moveTo>
                    <a:lnTo>
                      <a:pt x="6350000" y="1598473"/>
                    </a:lnTo>
                    <a:lnTo>
                      <a:pt x="6350000" y="1743253"/>
                    </a:lnTo>
                    <a:lnTo>
                      <a:pt x="6205220" y="1743253"/>
                    </a:lnTo>
                    <a:lnTo>
                      <a:pt x="6205220" y="1598473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598473"/>
                    </a:lnTo>
                    <a:lnTo>
                      <a:pt x="0" y="1598473"/>
                    </a:lnTo>
                    <a:lnTo>
                      <a:pt x="0" y="144780"/>
                    </a:lnTo>
                    <a:close/>
                    <a:moveTo>
                      <a:pt x="0" y="1598473"/>
                    </a:moveTo>
                    <a:lnTo>
                      <a:pt x="144780" y="1598473"/>
                    </a:lnTo>
                    <a:lnTo>
                      <a:pt x="144780" y="1743253"/>
                    </a:lnTo>
                    <a:lnTo>
                      <a:pt x="0" y="1743253"/>
                    </a:lnTo>
                    <a:lnTo>
                      <a:pt x="0" y="1598473"/>
                    </a:lnTo>
                    <a:close/>
                    <a:moveTo>
                      <a:pt x="6205220" y="144780"/>
                    </a:moveTo>
                    <a:lnTo>
                      <a:pt x="6350000" y="144780"/>
                    </a:lnTo>
                    <a:lnTo>
                      <a:pt x="6350000" y="1598473"/>
                    </a:lnTo>
                    <a:lnTo>
                      <a:pt x="6205220" y="1598473"/>
                    </a:lnTo>
                    <a:lnTo>
                      <a:pt x="6205220" y="144780"/>
                    </a:lnTo>
                    <a:close/>
                    <a:moveTo>
                      <a:pt x="144780" y="1598473"/>
                    </a:moveTo>
                    <a:lnTo>
                      <a:pt x="6205220" y="1598473"/>
                    </a:lnTo>
                    <a:lnTo>
                      <a:pt x="6205220" y="1743253"/>
                    </a:lnTo>
                    <a:lnTo>
                      <a:pt x="144780" y="1743253"/>
                    </a:lnTo>
                    <a:lnTo>
                      <a:pt x="144780" y="1598473"/>
                    </a:lnTo>
                    <a:close/>
                    <a:moveTo>
                      <a:pt x="6205220" y="0"/>
                    </a:moveTo>
                    <a:lnTo>
                      <a:pt x="6350000" y="0"/>
                    </a:lnTo>
                    <a:lnTo>
                      <a:pt x="6350000" y="144780"/>
                    </a:lnTo>
                    <a:lnTo>
                      <a:pt x="6205220" y="144780"/>
                    </a:lnTo>
                    <a:lnTo>
                      <a:pt x="6205220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205220" y="0"/>
                    </a:lnTo>
                    <a:lnTo>
                      <a:pt x="6205220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40" id="40"/>
            <p:cNvSpPr txBox="true"/>
            <p:nvPr/>
          </p:nvSpPr>
          <p:spPr>
            <a:xfrm rot="0">
              <a:off x="0" y="198688"/>
              <a:ext cx="3499083" cy="5632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 Name</a:t>
              </a:r>
            </a:p>
          </p:txBody>
        </p:sp>
      </p:grpSp>
      <p:sp>
        <p:nvSpPr>
          <p:cNvPr name="TextBox 41" id="41"/>
          <p:cNvSpPr txBox="true"/>
          <p:nvPr/>
        </p:nvSpPr>
        <p:spPr>
          <a:xfrm rot="0">
            <a:off x="9756370" y="8820150"/>
            <a:ext cx="2993157" cy="3714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ed Hat Display"/>
              </a:rPr>
              <a:t>Title or Position</a:t>
            </a:r>
          </a:p>
        </p:txBody>
      </p:sp>
      <p:grpSp>
        <p:nvGrpSpPr>
          <p:cNvPr name="Group 42" id="42"/>
          <p:cNvGrpSpPr/>
          <p:nvPr/>
        </p:nvGrpSpPr>
        <p:grpSpPr>
          <a:xfrm rot="0">
            <a:off x="14191261" y="7953344"/>
            <a:ext cx="2624312" cy="720447"/>
            <a:chOff x="0" y="0"/>
            <a:chExt cx="3499083" cy="960596"/>
          </a:xfrm>
        </p:grpSpPr>
        <p:grpSp>
          <p:nvGrpSpPr>
            <p:cNvPr name="Group 43" id="43"/>
            <p:cNvGrpSpPr/>
            <p:nvPr/>
          </p:nvGrpSpPr>
          <p:grpSpPr>
            <a:xfrm rot="0">
              <a:off x="0" y="0"/>
              <a:ext cx="3499083" cy="960596"/>
              <a:chOff x="0" y="0"/>
              <a:chExt cx="6350000" cy="1743253"/>
            </a:xfrm>
          </p:grpSpPr>
          <p:sp>
            <p:nvSpPr>
              <p:cNvPr name="Freeform 44" id="44"/>
              <p:cNvSpPr/>
              <p:nvPr/>
            </p:nvSpPr>
            <p:spPr>
              <a:xfrm>
                <a:off x="72390" y="72390"/>
                <a:ext cx="6205220" cy="1598473"/>
              </a:xfrm>
              <a:custGeom>
                <a:avLst/>
                <a:gdLst/>
                <a:ahLst/>
                <a:cxnLst/>
                <a:rect r="r" b="b" t="t" l="l"/>
                <a:pathLst>
                  <a:path h="1598473" w="6205220">
                    <a:moveTo>
                      <a:pt x="0" y="0"/>
                    </a:moveTo>
                    <a:lnTo>
                      <a:pt x="6205220" y="0"/>
                    </a:lnTo>
                    <a:lnTo>
                      <a:pt x="6205220" y="1598473"/>
                    </a:lnTo>
                    <a:lnTo>
                      <a:pt x="0" y="159847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45" id="45"/>
              <p:cNvSpPr/>
              <p:nvPr/>
            </p:nvSpPr>
            <p:spPr>
              <a:xfrm>
                <a:off x="0" y="0"/>
                <a:ext cx="6350000" cy="1743253"/>
              </a:xfrm>
              <a:custGeom>
                <a:avLst/>
                <a:gdLst/>
                <a:ahLst/>
                <a:cxnLst/>
                <a:rect r="r" b="b" t="t" l="l"/>
                <a:pathLst>
                  <a:path h="1743253" w="6350000">
                    <a:moveTo>
                      <a:pt x="6205220" y="1598473"/>
                    </a:moveTo>
                    <a:lnTo>
                      <a:pt x="6350000" y="1598473"/>
                    </a:lnTo>
                    <a:lnTo>
                      <a:pt x="6350000" y="1743253"/>
                    </a:lnTo>
                    <a:lnTo>
                      <a:pt x="6205220" y="1743253"/>
                    </a:lnTo>
                    <a:lnTo>
                      <a:pt x="6205220" y="1598473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1598473"/>
                    </a:lnTo>
                    <a:lnTo>
                      <a:pt x="0" y="1598473"/>
                    </a:lnTo>
                    <a:lnTo>
                      <a:pt x="0" y="144780"/>
                    </a:lnTo>
                    <a:close/>
                    <a:moveTo>
                      <a:pt x="0" y="1598473"/>
                    </a:moveTo>
                    <a:lnTo>
                      <a:pt x="144780" y="1598473"/>
                    </a:lnTo>
                    <a:lnTo>
                      <a:pt x="144780" y="1743253"/>
                    </a:lnTo>
                    <a:lnTo>
                      <a:pt x="0" y="1743253"/>
                    </a:lnTo>
                    <a:lnTo>
                      <a:pt x="0" y="1598473"/>
                    </a:lnTo>
                    <a:close/>
                    <a:moveTo>
                      <a:pt x="6205220" y="144780"/>
                    </a:moveTo>
                    <a:lnTo>
                      <a:pt x="6350000" y="144780"/>
                    </a:lnTo>
                    <a:lnTo>
                      <a:pt x="6350000" y="1598473"/>
                    </a:lnTo>
                    <a:lnTo>
                      <a:pt x="6205220" y="1598473"/>
                    </a:lnTo>
                    <a:lnTo>
                      <a:pt x="6205220" y="144780"/>
                    </a:lnTo>
                    <a:close/>
                    <a:moveTo>
                      <a:pt x="144780" y="1598473"/>
                    </a:moveTo>
                    <a:lnTo>
                      <a:pt x="6205220" y="1598473"/>
                    </a:lnTo>
                    <a:lnTo>
                      <a:pt x="6205220" y="1743253"/>
                    </a:lnTo>
                    <a:lnTo>
                      <a:pt x="144780" y="1743253"/>
                    </a:lnTo>
                    <a:lnTo>
                      <a:pt x="144780" y="1598473"/>
                    </a:lnTo>
                    <a:close/>
                    <a:moveTo>
                      <a:pt x="6205220" y="0"/>
                    </a:moveTo>
                    <a:lnTo>
                      <a:pt x="6350000" y="0"/>
                    </a:lnTo>
                    <a:lnTo>
                      <a:pt x="6350000" y="144780"/>
                    </a:lnTo>
                    <a:lnTo>
                      <a:pt x="6205220" y="144780"/>
                    </a:lnTo>
                    <a:lnTo>
                      <a:pt x="6205220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205220" y="0"/>
                    </a:lnTo>
                    <a:lnTo>
                      <a:pt x="6205220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46" id="46"/>
            <p:cNvSpPr txBox="true"/>
            <p:nvPr/>
          </p:nvSpPr>
          <p:spPr>
            <a:xfrm rot="0">
              <a:off x="5267" y="198688"/>
              <a:ext cx="3488548" cy="5632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799" u="none">
                  <a:solidFill>
                    <a:srgbClr val="000000"/>
                  </a:solidFill>
                  <a:latin typeface="Red Hat Display Bold"/>
                </a:rPr>
                <a:t> Name</a:t>
              </a:r>
            </a:p>
          </p:txBody>
        </p:sp>
      </p:grpSp>
      <p:sp>
        <p:nvSpPr>
          <p:cNvPr name="TextBox 47" id="47"/>
          <p:cNvSpPr txBox="true"/>
          <p:nvPr/>
        </p:nvSpPr>
        <p:spPr>
          <a:xfrm rot="0">
            <a:off x="14006839" y="8820150"/>
            <a:ext cx="2993157" cy="3714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ed Hat Display"/>
              </a:rPr>
              <a:t>Title or Position</a:t>
            </a:r>
          </a:p>
        </p:txBody>
      </p:sp>
      <p:sp>
        <p:nvSpPr>
          <p:cNvPr name="AutoShape 48" id="48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9" id="49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50" id="50"/>
          <p:cNvSpPr txBox="true"/>
          <p:nvPr/>
        </p:nvSpPr>
        <p:spPr>
          <a:xfrm rot="0">
            <a:off x="646310" y="235625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Team Members Page</a:t>
            </a:r>
          </a:p>
        </p:txBody>
      </p:sp>
      <p:sp>
        <p:nvSpPr>
          <p:cNvPr name="AutoShape 51" id="51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52" id="52"/>
          <p:cNvGrpSpPr/>
          <p:nvPr/>
        </p:nvGrpSpPr>
        <p:grpSpPr>
          <a:xfrm rot="0">
            <a:off x="1111029" y="3334637"/>
            <a:ext cx="3347107" cy="4217677"/>
            <a:chOff x="0" y="0"/>
            <a:chExt cx="4462810" cy="5623569"/>
          </a:xfrm>
        </p:grpSpPr>
        <p:grpSp>
          <p:nvGrpSpPr>
            <p:cNvPr name="Group 53" id="53"/>
            <p:cNvGrpSpPr/>
            <p:nvPr/>
          </p:nvGrpSpPr>
          <p:grpSpPr>
            <a:xfrm rot="0">
              <a:off x="0" y="0"/>
              <a:ext cx="4462810" cy="5623569"/>
              <a:chOff x="0" y="0"/>
              <a:chExt cx="1091864" cy="1375853"/>
            </a:xfrm>
          </p:grpSpPr>
          <p:sp>
            <p:nvSpPr>
              <p:cNvPr name="Freeform 54" id="54"/>
              <p:cNvSpPr/>
              <p:nvPr/>
            </p:nvSpPr>
            <p:spPr>
              <a:xfrm>
                <a:off x="-138925" y="0"/>
                <a:ext cx="1369714" cy="1375853"/>
              </a:xfrm>
              <a:custGeom>
                <a:avLst/>
                <a:gdLst/>
                <a:ahLst/>
                <a:cxnLst/>
                <a:rect r="r" b="b" t="t" l="l"/>
                <a:pathLst>
                  <a:path h="1375853" w="1369714">
                    <a:moveTo>
                      <a:pt x="684857" y="0"/>
                    </a:moveTo>
                    <a:cubicBezTo>
                      <a:pt x="1063587" y="1694"/>
                      <a:pt x="1369714" y="309192"/>
                      <a:pt x="1369714" y="687927"/>
                    </a:cubicBezTo>
                    <a:cubicBezTo>
                      <a:pt x="1369714" y="1066661"/>
                      <a:pt x="1063587" y="1374159"/>
                      <a:pt x="684857" y="1375853"/>
                    </a:cubicBezTo>
                    <a:cubicBezTo>
                      <a:pt x="306126" y="1374159"/>
                      <a:pt x="0" y="1066661"/>
                      <a:pt x="0" y="687927"/>
                    </a:cubicBezTo>
                    <a:cubicBezTo>
                      <a:pt x="0" y="309192"/>
                      <a:pt x="306126" y="1694"/>
                      <a:pt x="68485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55" id="55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527"/>
                  </a:lnSpc>
                </a:pPr>
              </a:p>
            </p:txBody>
          </p:sp>
        </p:grpSp>
        <p:grpSp>
          <p:nvGrpSpPr>
            <p:cNvPr name="Group 56" id="56"/>
            <p:cNvGrpSpPr>
              <a:grpSpLocks noChangeAspect="true"/>
            </p:cNvGrpSpPr>
            <p:nvPr/>
          </p:nvGrpSpPr>
          <p:grpSpPr>
            <a:xfrm rot="0">
              <a:off x="82035" y="91638"/>
              <a:ext cx="4298739" cy="5440294"/>
              <a:chOff x="0" y="0"/>
              <a:chExt cx="6021070" cy="7620000"/>
            </a:xfrm>
          </p:grpSpPr>
          <p:sp>
            <p:nvSpPr>
              <p:cNvPr name="Freeform 57" id="57"/>
              <p:cNvSpPr/>
              <p:nvPr/>
            </p:nvSpPr>
            <p:spPr>
              <a:xfrm>
                <a:off x="-148720" y="-6106"/>
                <a:ext cx="6319781" cy="7632211"/>
              </a:xfrm>
              <a:custGeom>
                <a:avLst/>
                <a:gdLst/>
                <a:ahLst/>
                <a:cxnLst/>
                <a:rect r="r" b="b" t="t" l="l"/>
                <a:pathLst>
                  <a:path h="7632211" w="6319781">
                    <a:moveTo>
                      <a:pt x="3159890" y="6106"/>
                    </a:moveTo>
                    <a:cubicBezTo>
                      <a:pt x="2080895" y="0"/>
                      <a:pt x="1081791" y="724844"/>
                      <a:pt x="540895" y="1906170"/>
                    </a:cubicBezTo>
                    <a:cubicBezTo>
                      <a:pt x="0" y="3087497"/>
                      <a:pt x="0" y="4544715"/>
                      <a:pt x="540895" y="5726042"/>
                    </a:cubicBezTo>
                    <a:cubicBezTo>
                      <a:pt x="1081791" y="6907368"/>
                      <a:pt x="2080895" y="7632212"/>
                      <a:pt x="3159890" y="7626106"/>
                    </a:cubicBezTo>
                    <a:cubicBezTo>
                      <a:pt x="4238885" y="7632212"/>
                      <a:pt x="5237990" y="6907368"/>
                      <a:pt x="5778885" y="5726042"/>
                    </a:cubicBezTo>
                    <a:cubicBezTo>
                      <a:pt x="6319781" y="4544715"/>
                      <a:pt x="6319781" y="3087497"/>
                      <a:pt x="5778885" y="1906170"/>
                    </a:cubicBezTo>
                    <a:cubicBezTo>
                      <a:pt x="5237990" y="724844"/>
                      <a:pt x="4238885" y="0"/>
                      <a:pt x="3159890" y="6106"/>
                    </a:cubicBezTo>
                    <a:close/>
                  </a:path>
                </a:pathLst>
              </a:custGeom>
              <a:blipFill>
                <a:blip r:embed="rId5"/>
                <a:stretch>
                  <a:fillRect l="-108037" r="-108532" t="-18954" b="-238152"/>
                </a:stretch>
              </a:blipFill>
            </p:spPr>
          </p:sp>
        </p:grp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B743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929333" y="-388262"/>
            <a:ext cx="4114800" cy="4114800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6" id="6"/>
          <p:cNvGrpSpPr/>
          <p:nvPr/>
        </p:nvGrpSpPr>
        <p:grpSpPr>
          <a:xfrm rot="0">
            <a:off x="8934243" y="1735813"/>
            <a:ext cx="9025306" cy="8551187"/>
            <a:chOff x="0" y="0"/>
            <a:chExt cx="12033741" cy="11401583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4"/>
            <a:srcRect l="0" t="23913" r="0" b="288"/>
            <a:stretch>
              <a:fillRect/>
            </a:stretch>
          </p:blipFill>
          <p:spPr>
            <a:xfrm>
              <a:off x="0" y="0"/>
              <a:ext cx="12033741" cy="11401583"/>
            </a:xfrm>
            <a:prstGeom prst="rect">
              <a:avLst/>
            </a:prstGeom>
          </p:spPr>
        </p:pic>
      </p:grpSp>
      <p:sp>
        <p:nvSpPr>
          <p:cNvPr name="AutoShape 8" id="8"/>
          <p:cNvSpPr/>
          <p:nvPr/>
        </p:nvSpPr>
        <p:spPr>
          <a:xfrm rot="-5400000">
            <a:off x="3757406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49884" b="0"/>
          <a:stretch>
            <a:fillRect/>
          </a:stretch>
        </p:blipFill>
        <p:spPr>
          <a:xfrm flipH="false" flipV="false" rot="0">
            <a:off x="16495425" y="2724075"/>
            <a:ext cx="1464124" cy="3066477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1028700" y="4010025"/>
            <a:ext cx="7838868" cy="2438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Section</a:t>
            </a:r>
          </a:p>
          <a:p>
            <a:pPr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Header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AD13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507510" y="-1332352"/>
            <a:ext cx="4679263" cy="4645232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385196" y="7200900"/>
            <a:ext cx="3748209" cy="4114800"/>
          </a:xfrm>
          <a:prstGeom prst="rect">
            <a:avLst/>
          </a:prstGeom>
        </p:spPr>
      </p:pic>
      <p:sp>
        <p:nvSpPr>
          <p:cNvPr name="AutoShape 5" id="5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7" id="7"/>
          <p:cNvGrpSpPr/>
          <p:nvPr/>
        </p:nvGrpSpPr>
        <p:grpSpPr>
          <a:xfrm rot="0">
            <a:off x="1591923" y="3094650"/>
            <a:ext cx="15104154" cy="4915150"/>
            <a:chOff x="0" y="0"/>
            <a:chExt cx="20138872" cy="6553533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2688964" y="5801058"/>
              <a:ext cx="14760943" cy="7524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560"/>
                </a:lnSpc>
              </a:pPr>
              <a:r>
                <a:rPr lang="en-US" sz="3800">
                  <a:solidFill>
                    <a:srgbClr val="000000"/>
                  </a:solidFill>
                  <a:latin typeface="Open Sauce"/>
                </a:rPr>
                <a:t>Elaborate on what you want to discuss. 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0"/>
              <a:ext cx="20138872" cy="52832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5600"/>
                </a:lnSpc>
                <a:spcBef>
                  <a:spcPct val="0"/>
                </a:spcBef>
              </a:pPr>
              <a:r>
                <a:rPr lang="en-US" sz="13000" u="none">
                  <a:solidFill>
                    <a:srgbClr val="000000"/>
                  </a:solidFill>
                  <a:latin typeface="Red Hat Display Bold"/>
                </a:rPr>
                <a:t>Write Your Big Topic or Idea</a:t>
              </a:r>
            </a:p>
          </p:txBody>
        </p:sp>
      </p:grp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902149" y="-354925"/>
            <a:ext cx="4114800" cy="41148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737976" y="4096422"/>
            <a:ext cx="14812048" cy="2094155"/>
            <a:chOff x="0" y="0"/>
            <a:chExt cx="19749397" cy="2792207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19749397" cy="2792207"/>
              <a:chOff x="0" y="0"/>
              <a:chExt cx="29755302" cy="420686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72390" y="72390"/>
                <a:ext cx="29610521" cy="4062081"/>
              </a:xfrm>
              <a:custGeom>
                <a:avLst/>
                <a:gdLst/>
                <a:ahLst/>
                <a:cxnLst/>
                <a:rect r="r" b="b" t="t" l="l"/>
                <a:pathLst>
                  <a:path h="4062081" w="29610521">
                    <a:moveTo>
                      <a:pt x="0" y="0"/>
                    </a:moveTo>
                    <a:lnTo>
                      <a:pt x="29610521" y="0"/>
                    </a:lnTo>
                    <a:lnTo>
                      <a:pt x="29610521" y="4062081"/>
                    </a:lnTo>
                    <a:lnTo>
                      <a:pt x="0" y="40620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1BBDF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29755303" cy="4206861"/>
              </a:xfrm>
              <a:custGeom>
                <a:avLst/>
                <a:gdLst/>
                <a:ahLst/>
                <a:cxnLst/>
                <a:rect r="r" b="b" t="t" l="l"/>
                <a:pathLst>
                  <a:path h="4206861" w="29755303">
                    <a:moveTo>
                      <a:pt x="29610521" y="4062081"/>
                    </a:moveTo>
                    <a:lnTo>
                      <a:pt x="29755303" y="4062081"/>
                    </a:lnTo>
                    <a:lnTo>
                      <a:pt x="29755303" y="4206861"/>
                    </a:lnTo>
                    <a:lnTo>
                      <a:pt x="29610521" y="4206861"/>
                    </a:lnTo>
                    <a:lnTo>
                      <a:pt x="29610521" y="4062081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4062081"/>
                    </a:lnTo>
                    <a:lnTo>
                      <a:pt x="0" y="4062081"/>
                    </a:lnTo>
                    <a:lnTo>
                      <a:pt x="0" y="144780"/>
                    </a:lnTo>
                    <a:close/>
                    <a:moveTo>
                      <a:pt x="0" y="4062081"/>
                    </a:moveTo>
                    <a:lnTo>
                      <a:pt x="144780" y="4062081"/>
                    </a:lnTo>
                    <a:lnTo>
                      <a:pt x="144780" y="4206861"/>
                    </a:lnTo>
                    <a:lnTo>
                      <a:pt x="0" y="4206861"/>
                    </a:lnTo>
                    <a:lnTo>
                      <a:pt x="0" y="4062081"/>
                    </a:lnTo>
                    <a:close/>
                    <a:moveTo>
                      <a:pt x="29610521" y="144780"/>
                    </a:moveTo>
                    <a:lnTo>
                      <a:pt x="29755303" y="144780"/>
                    </a:lnTo>
                    <a:lnTo>
                      <a:pt x="29755303" y="4062081"/>
                    </a:lnTo>
                    <a:lnTo>
                      <a:pt x="29610521" y="4062081"/>
                    </a:lnTo>
                    <a:lnTo>
                      <a:pt x="29610521" y="144780"/>
                    </a:lnTo>
                    <a:close/>
                    <a:moveTo>
                      <a:pt x="144780" y="4062081"/>
                    </a:moveTo>
                    <a:lnTo>
                      <a:pt x="29610521" y="4062081"/>
                    </a:lnTo>
                    <a:lnTo>
                      <a:pt x="29610521" y="4206861"/>
                    </a:lnTo>
                    <a:lnTo>
                      <a:pt x="144780" y="4206861"/>
                    </a:lnTo>
                    <a:lnTo>
                      <a:pt x="144780" y="4062081"/>
                    </a:lnTo>
                    <a:close/>
                    <a:moveTo>
                      <a:pt x="29610521" y="0"/>
                    </a:moveTo>
                    <a:lnTo>
                      <a:pt x="29755303" y="0"/>
                    </a:lnTo>
                    <a:lnTo>
                      <a:pt x="29755303" y="144780"/>
                    </a:lnTo>
                    <a:lnTo>
                      <a:pt x="29610521" y="144780"/>
                    </a:lnTo>
                    <a:lnTo>
                      <a:pt x="29610521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29610521" y="0"/>
                    </a:lnTo>
                    <a:lnTo>
                      <a:pt x="29610521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7" id="7"/>
            <p:cNvSpPr txBox="true"/>
            <p:nvPr/>
          </p:nvSpPr>
          <p:spPr>
            <a:xfrm rot="0">
              <a:off x="897763" y="583304"/>
              <a:ext cx="17953872" cy="1625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Write Your Topic or Idea</a:t>
              </a: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831788" y="7200900"/>
            <a:ext cx="4129818" cy="411480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835529" y="0"/>
            <a:ext cx="4901422" cy="2450711"/>
          </a:xfrm>
          <a:prstGeom prst="rect">
            <a:avLst/>
          </a:prstGeom>
        </p:spPr>
      </p:pic>
      <p:sp>
        <p:nvSpPr>
          <p:cNvPr name="AutoShape 10" id="10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788432" y="8028903"/>
            <a:ext cx="4409801" cy="4409801"/>
          </a:xfrm>
          <a:prstGeom prst="rect">
            <a:avLst/>
          </a:prstGeom>
        </p:spPr>
      </p:pic>
      <p:sp>
        <p:nvSpPr>
          <p:cNvPr name="AutoShape 12" id="12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sp>
          <p:nvSpPr>
            <p:cNvPr name="AutoShape 3" id="3"/>
            <p:cNvSpPr/>
            <p:nvPr/>
          </p:nvSpPr>
          <p:spPr>
            <a:xfrm rot="-5400000">
              <a:off x="17132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" id="4"/>
            <p:cNvSpPr/>
            <p:nvPr/>
          </p:nvSpPr>
          <p:spPr>
            <a:xfrm rot="-5400000">
              <a:off x="-6464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" id="5"/>
            <p:cNvSpPr/>
            <p:nvPr/>
          </p:nvSpPr>
          <p:spPr>
            <a:xfrm rot="0">
              <a:off x="0" y="2225517"/>
              <a:ext cx="24384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6" id="6"/>
            <p:cNvSpPr/>
            <p:nvPr/>
          </p:nvSpPr>
          <p:spPr>
            <a:xfrm rot="0">
              <a:off x="0" y="11318113"/>
              <a:ext cx="24384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7" id="7"/>
          <p:cNvGrpSpPr/>
          <p:nvPr/>
        </p:nvGrpSpPr>
        <p:grpSpPr>
          <a:xfrm rot="0">
            <a:off x="328451" y="1735813"/>
            <a:ext cx="17631099" cy="6752772"/>
            <a:chOff x="0" y="0"/>
            <a:chExt cx="23508131" cy="9003696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2">
              <a:alphaModFix amt="65000"/>
            </a:blip>
            <a:srcRect l="0" t="21310" r="0" b="21310"/>
            <a:stretch>
              <a:fillRect/>
            </a:stretch>
          </p:blipFill>
          <p:spPr>
            <a:xfrm>
              <a:off x="0" y="0"/>
              <a:ext cx="23508131" cy="9003696"/>
            </a:xfrm>
            <a:prstGeom prst="rect">
              <a:avLst/>
            </a:prstGeom>
          </p:spPr>
        </p:pic>
      </p:grpSp>
      <p:sp>
        <p:nvSpPr>
          <p:cNvPr name="TextBox 9" id="9"/>
          <p:cNvSpPr txBox="true"/>
          <p:nvPr/>
        </p:nvSpPr>
        <p:spPr>
          <a:xfrm rot="0">
            <a:off x="3781395" y="9067800"/>
            <a:ext cx="10725210" cy="571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555"/>
              </a:lnSpc>
              <a:spcBef>
                <a:spcPct val="0"/>
              </a:spcBef>
            </a:pPr>
            <a:r>
              <a:rPr lang="en-US" sz="3796" u="none">
                <a:solidFill>
                  <a:srgbClr val="000000"/>
                </a:solidFill>
                <a:latin typeface="Red Hat Display Bold"/>
              </a:rPr>
              <a:t>Elaborate on the featured statistic.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3722286" y="3998688"/>
            <a:ext cx="10843427" cy="2383062"/>
            <a:chOff x="0" y="0"/>
            <a:chExt cx="14457903" cy="3177416"/>
          </a:xfrm>
        </p:grpSpPr>
        <p:grpSp>
          <p:nvGrpSpPr>
            <p:cNvPr name="Group 11" id="11"/>
            <p:cNvGrpSpPr/>
            <p:nvPr/>
          </p:nvGrpSpPr>
          <p:grpSpPr>
            <a:xfrm rot="0">
              <a:off x="0" y="0"/>
              <a:ext cx="14457903" cy="3177416"/>
              <a:chOff x="0" y="0"/>
              <a:chExt cx="22193628" cy="4877497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6350" y="6350"/>
                <a:ext cx="22180928" cy="4864797"/>
              </a:xfrm>
              <a:custGeom>
                <a:avLst/>
                <a:gdLst/>
                <a:ahLst/>
                <a:cxnLst/>
                <a:rect r="r" b="b" t="t" l="l"/>
                <a:pathLst>
                  <a:path h="4864797" w="22180928">
                    <a:moveTo>
                      <a:pt x="0" y="0"/>
                    </a:moveTo>
                    <a:lnTo>
                      <a:pt x="22180928" y="0"/>
                    </a:lnTo>
                    <a:lnTo>
                      <a:pt x="22180928" y="4864797"/>
                    </a:lnTo>
                    <a:lnTo>
                      <a:pt x="0" y="4864797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0"/>
                <a:ext cx="22193628" cy="4877497"/>
              </a:xfrm>
              <a:custGeom>
                <a:avLst/>
                <a:gdLst/>
                <a:ahLst/>
                <a:cxnLst/>
                <a:rect r="r" b="b" t="t" l="l"/>
                <a:pathLst>
                  <a:path h="4877497" w="22193628">
                    <a:moveTo>
                      <a:pt x="6350" y="4877497"/>
                    </a:moveTo>
                    <a:lnTo>
                      <a:pt x="0" y="4877497"/>
                    </a:lnTo>
                    <a:lnTo>
                      <a:pt x="0" y="0"/>
                    </a:lnTo>
                    <a:lnTo>
                      <a:pt x="22193628" y="0"/>
                    </a:lnTo>
                    <a:lnTo>
                      <a:pt x="22193628" y="4877497"/>
                    </a:lnTo>
                    <a:lnTo>
                      <a:pt x="6350" y="4877497"/>
                    </a:lnTo>
                    <a:close/>
                    <a:moveTo>
                      <a:pt x="12700" y="12700"/>
                    </a:moveTo>
                    <a:lnTo>
                      <a:pt x="12700" y="4864797"/>
                    </a:lnTo>
                    <a:lnTo>
                      <a:pt x="22180928" y="4864797"/>
                    </a:lnTo>
                    <a:lnTo>
                      <a:pt x="22180928" y="12700"/>
                    </a:lnTo>
                    <a:lnTo>
                      <a:pt x="1270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139700" y="140970"/>
                <a:ext cx="21912959" cy="4596827"/>
              </a:xfrm>
              <a:custGeom>
                <a:avLst/>
                <a:gdLst/>
                <a:ahLst/>
                <a:cxnLst/>
                <a:rect r="r" b="b" t="t" l="l"/>
                <a:pathLst>
                  <a:path h="4596827" w="21912959">
                    <a:moveTo>
                      <a:pt x="0" y="0"/>
                    </a:moveTo>
                    <a:lnTo>
                      <a:pt x="21912959" y="0"/>
                    </a:lnTo>
                    <a:lnTo>
                      <a:pt x="21912959" y="4596827"/>
                    </a:lnTo>
                    <a:lnTo>
                      <a:pt x="0" y="4596827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844076" y="220862"/>
              <a:ext cx="12769751" cy="2641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5600"/>
                </a:lnSpc>
                <a:spcBef>
                  <a:spcPct val="0"/>
                </a:spcBef>
              </a:pPr>
              <a:r>
                <a:rPr lang="en-US" sz="13000" u="none">
                  <a:solidFill>
                    <a:srgbClr val="000000"/>
                  </a:solidFill>
                  <a:latin typeface="Red Hat Display Bold"/>
                </a:rPr>
                <a:t>123,456,789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8454576" y="3023514"/>
            <a:ext cx="1378848" cy="1378848"/>
            <a:chOff x="0" y="0"/>
            <a:chExt cx="1838464" cy="1838464"/>
          </a:xfrm>
        </p:grpSpPr>
        <p:grpSp>
          <p:nvGrpSpPr>
            <p:cNvPr name="Group 17" id="17"/>
            <p:cNvGrpSpPr/>
            <p:nvPr/>
          </p:nvGrpSpPr>
          <p:grpSpPr>
            <a:xfrm rot="0">
              <a:off x="0" y="0"/>
              <a:ext cx="1838464" cy="1838464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39"/>
                  </a:lnSpc>
                </a:pPr>
              </a:p>
            </p:txBody>
          </p:sp>
        </p:grpSp>
        <p:grpSp>
          <p:nvGrpSpPr>
            <p:cNvPr name="Group 20" id="20"/>
            <p:cNvGrpSpPr/>
            <p:nvPr/>
          </p:nvGrpSpPr>
          <p:grpSpPr>
            <a:xfrm rot="0">
              <a:off x="100994" y="100994"/>
              <a:ext cx="1636477" cy="1636477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EB743A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39"/>
                  </a:lnSpc>
                </a:pPr>
              </a:p>
            </p:txBody>
          </p:sp>
        </p:grpSp>
      </p:grpSp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>
  <p:cSld>
    <p:bg>
      <p:bgPr>
        <a:solidFill>
          <a:srgbClr val="E84F4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aphicFrame>
        <p:nvGraphicFramePr>
          <p:cNvPr name="Table 4" id="4"/>
          <p:cNvGraphicFramePr>
            <a:graphicFrameLocks noGrp="true"/>
          </p:cNvGraphicFramePr>
          <p:nvPr/>
        </p:nvGraphicFramePr>
        <p:xfrm>
          <a:off x="328451" y="0"/>
          <a:ext cx="17631099" cy="10299025"/>
        </p:xfrm>
        <a:graphic>
          <a:graphicData uri="http://schemas.openxmlformats.org/drawingml/2006/table">
            <a:tbl>
              <a:tblPr/>
              <a:tblGrid>
                <a:gridCol w="5877033"/>
                <a:gridCol w="5877033"/>
                <a:gridCol w="5877033"/>
              </a:tblGrid>
              <a:tr h="1714500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699">
                          <a:solidFill>
                            <a:srgbClr val="000000"/>
                          </a:solidFill>
                          <a:latin typeface="Red Hat Display Bold"/>
                        </a:rPr>
                        <a:t>2 out of 5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699">
                          <a:solidFill>
                            <a:srgbClr val="000000"/>
                          </a:solidFill>
                          <a:latin typeface="Red Hat Display Bold"/>
                        </a:rPr>
                        <a:t>95%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699">
                          <a:solidFill>
                            <a:srgbClr val="000000"/>
                          </a:solidFill>
                          <a:latin typeface="Red Hat Display Bold"/>
                        </a:rPr>
                        <a:t>12 million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5155525">
                <a:tc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3429000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the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featured statistic.</a:t>
                      </a:r>
                    </a:p>
                  </a:txBody>
                  <a:tcPr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the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featured statistic.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Elaborate on the</a:t>
                      </a:r>
                    </a:p>
                    <a:p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featured statistic.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</a:tbl>
          </a:graphicData>
        </a:graphic>
      </p:graphicFrame>
      <p:grpSp>
        <p:nvGrpSpPr>
          <p:cNvPr name="Group 5" id="5"/>
          <p:cNvGrpSpPr/>
          <p:nvPr/>
        </p:nvGrpSpPr>
        <p:grpSpPr>
          <a:xfrm rot="0">
            <a:off x="951465" y="3464288"/>
            <a:ext cx="4590444" cy="1569382"/>
            <a:chOff x="0" y="0"/>
            <a:chExt cx="6120592" cy="2092510"/>
          </a:xfrm>
        </p:grpSpPr>
        <p:grpSp>
          <p:nvGrpSpPr>
            <p:cNvPr name="Group 6" id="6"/>
            <p:cNvGrpSpPr>
              <a:grpSpLocks noChangeAspect="true"/>
            </p:cNvGrpSpPr>
            <p:nvPr/>
          </p:nvGrpSpPr>
          <p:grpSpPr>
            <a:xfrm rot="0">
              <a:off x="0" y="0"/>
              <a:ext cx="6120592" cy="2092510"/>
              <a:chOff x="0" y="0"/>
              <a:chExt cx="6604000" cy="2257778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16351" y="0"/>
                <a:ext cx="2570728" cy="2257821"/>
              </a:xfrm>
              <a:custGeom>
                <a:avLst/>
                <a:gdLst/>
                <a:ahLst/>
                <a:cxnLst/>
                <a:rect r="r" b="b" t="t" l="l"/>
                <a:pathLst>
                  <a:path h="2257821" w="2570728">
                    <a:moveTo>
                      <a:pt x="618649" y="0"/>
                    </a:moveTo>
                    <a:cubicBezTo>
                      <a:pt x="501749" y="0"/>
                      <a:pt x="406982" y="94766"/>
                      <a:pt x="406982" y="211667"/>
                    </a:cubicBezTo>
                    <a:lnTo>
                      <a:pt x="406982" y="282222"/>
                    </a:lnTo>
                    <a:cubicBezTo>
                      <a:pt x="406982" y="399122"/>
                      <a:pt x="501749" y="493889"/>
                      <a:pt x="618649" y="493889"/>
                    </a:cubicBezTo>
                    <a:cubicBezTo>
                      <a:pt x="735549" y="493889"/>
                      <a:pt x="830316" y="399122"/>
                      <a:pt x="830316" y="282222"/>
                    </a:cubicBezTo>
                    <a:lnTo>
                      <a:pt x="830316" y="211667"/>
                    </a:lnTo>
                    <a:cubicBezTo>
                      <a:pt x="830316" y="94766"/>
                      <a:pt x="735549" y="0"/>
                      <a:pt x="618649" y="0"/>
                    </a:cubicBezTo>
                    <a:moveTo>
                      <a:pt x="399433" y="969998"/>
                    </a:moveTo>
                    <a:cubicBezTo>
                      <a:pt x="400632" y="961884"/>
                      <a:pt x="389202" y="958709"/>
                      <a:pt x="386027" y="966258"/>
                    </a:cubicBezTo>
                    <a:lnTo>
                      <a:pt x="232005" y="1325598"/>
                    </a:lnTo>
                    <a:cubicBezTo>
                      <a:pt x="209748" y="1377518"/>
                      <a:pt x="158672" y="1411161"/>
                      <a:pt x="102182" y="1411111"/>
                    </a:cubicBezTo>
                    <a:lnTo>
                      <a:pt x="37130" y="1411111"/>
                    </a:lnTo>
                    <a:cubicBezTo>
                      <a:pt x="25266" y="1411122"/>
                      <a:pt x="14190" y="1405168"/>
                      <a:pt x="7655" y="1395265"/>
                    </a:cubicBezTo>
                    <a:cubicBezTo>
                      <a:pt x="1120" y="1385363"/>
                      <a:pt x="0" y="1372839"/>
                      <a:pt x="4675" y="1361934"/>
                    </a:cubicBezTo>
                    <a:lnTo>
                      <a:pt x="195316" y="917222"/>
                    </a:lnTo>
                    <a:lnTo>
                      <a:pt x="265448" y="741821"/>
                    </a:lnTo>
                    <a:cubicBezTo>
                      <a:pt x="308318" y="634683"/>
                      <a:pt x="412094" y="564437"/>
                      <a:pt x="527491" y="564444"/>
                    </a:cubicBezTo>
                    <a:lnTo>
                      <a:pt x="709807" y="564444"/>
                    </a:lnTo>
                    <a:cubicBezTo>
                      <a:pt x="825204" y="564437"/>
                      <a:pt x="928980" y="634683"/>
                      <a:pt x="971850" y="741821"/>
                    </a:cubicBezTo>
                    <a:lnTo>
                      <a:pt x="1041982" y="917222"/>
                    </a:lnTo>
                    <a:lnTo>
                      <a:pt x="1232553" y="1361934"/>
                    </a:lnTo>
                    <a:cubicBezTo>
                      <a:pt x="1237228" y="1372839"/>
                      <a:pt x="1236108" y="1385363"/>
                      <a:pt x="1229572" y="1395265"/>
                    </a:cubicBezTo>
                    <a:cubicBezTo>
                      <a:pt x="1223037" y="1405168"/>
                      <a:pt x="1211962" y="1411122"/>
                      <a:pt x="1200097" y="1411111"/>
                    </a:cubicBezTo>
                    <a:lnTo>
                      <a:pt x="1135045" y="1411111"/>
                    </a:lnTo>
                    <a:cubicBezTo>
                      <a:pt x="1078607" y="1411105"/>
                      <a:pt x="1027601" y="1377471"/>
                      <a:pt x="1005364" y="1325598"/>
                    </a:cubicBezTo>
                    <a:lnTo>
                      <a:pt x="851341" y="966258"/>
                    </a:lnTo>
                    <a:cubicBezTo>
                      <a:pt x="848096" y="958709"/>
                      <a:pt x="836736" y="961884"/>
                      <a:pt x="837865" y="969998"/>
                    </a:cubicBezTo>
                    <a:lnTo>
                      <a:pt x="900871" y="1411111"/>
                    </a:lnTo>
                    <a:lnTo>
                      <a:pt x="968252" y="2219607"/>
                    </a:lnTo>
                    <a:cubicBezTo>
                      <a:pt x="969060" y="2229429"/>
                      <a:pt x="965723" y="2239141"/>
                      <a:pt x="959048" y="2246392"/>
                    </a:cubicBezTo>
                    <a:cubicBezTo>
                      <a:pt x="952374" y="2253643"/>
                      <a:pt x="942970" y="2257771"/>
                      <a:pt x="933115" y="2257778"/>
                    </a:cubicBezTo>
                    <a:lnTo>
                      <a:pt x="879281" y="2257778"/>
                    </a:lnTo>
                    <a:cubicBezTo>
                      <a:pt x="810300" y="2257786"/>
                      <a:pt x="751423" y="2207921"/>
                      <a:pt x="740075" y="2139879"/>
                    </a:cubicBezTo>
                    <a:lnTo>
                      <a:pt x="625705" y="1452880"/>
                    </a:lnTo>
                    <a:cubicBezTo>
                      <a:pt x="624364" y="1444978"/>
                      <a:pt x="613075" y="1444978"/>
                      <a:pt x="611735" y="1452880"/>
                    </a:cubicBezTo>
                    <a:lnTo>
                      <a:pt x="497293" y="2139879"/>
                    </a:lnTo>
                    <a:cubicBezTo>
                      <a:pt x="485942" y="2207948"/>
                      <a:pt x="427025" y="2257821"/>
                      <a:pt x="358017" y="2257778"/>
                    </a:cubicBezTo>
                    <a:lnTo>
                      <a:pt x="304183" y="2257778"/>
                    </a:lnTo>
                    <a:cubicBezTo>
                      <a:pt x="294328" y="2257771"/>
                      <a:pt x="284924" y="2253643"/>
                      <a:pt x="278250" y="2246392"/>
                    </a:cubicBezTo>
                    <a:cubicBezTo>
                      <a:pt x="271575" y="2239141"/>
                      <a:pt x="268238" y="2229429"/>
                      <a:pt x="269046" y="2219607"/>
                    </a:cubicBezTo>
                    <a:lnTo>
                      <a:pt x="336427" y="1411111"/>
                    </a:lnTo>
                    <a:lnTo>
                      <a:pt x="399433" y="969998"/>
                    </a:lnTo>
                    <a:moveTo>
                      <a:pt x="1952149" y="0"/>
                    </a:moveTo>
                    <a:cubicBezTo>
                      <a:pt x="1835249" y="0"/>
                      <a:pt x="1740482" y="94766"/>
                      <a:pt x="1740482" y="211667"/>
                    </a:cubicBezTo>
                    <a:lnTo>
                      <a:pt x="1740482" y="282222"/>
                    </a:lnTo>
                    <a:cubicBezTo>
                      <a:pt x="1740482" y="399122"/>
                      <a:pt x="1835249" y="493889"/>
                      <a:pt x="1952149" y="493889"/>
                    </a:cubicBezTo>
                    <a:cubicBezTo>
                      <a:pt x="2069049" y="493889"/>
                      <a:pt x="2163816" y="399122"/>
                      <a:pt x="2163816" y="282222"/>
                    </a:cubicBezTo>
                    <a:lnTo>
                      <a:pt x="2163816" y="211667"/>
                    </a:lnTo>
                    <a:cubicBezTo>
                      <a:pt x="2163816" y="94766"/>
                      <a:pt x="2069049" y="0"/>
                      <a:pt x="1952149" y="0"/>
                    </a:cubicBezTo>
                    <a:moveTo>
                      <a:pt x="1732933" y="969998"/>
                    </a:moveTo>
                    <a:cubicBezTo>
                      <a:pt x="1734132" y="961884"/>
                      <a:pt x="1722702" y="958709"/>
                      <a:pt x="1719527" y="966258"/>
                    </a:cubicBezTo>
                    <a:lnTo>
                      <a:pt x="1565505" y="1325598"/>
                    </a:lnTo>
                    <a:cubicBezTo>
                      <a:pt x="1543248" y="1377518"/>
                      <a:pt x="1492172" y="1411161"/>
                      <a:pt x="1435682" y="1411111"/>
                    </a:cubicBezTo>
                    <a:lnTo>
                      <a:pt x="1370630" y="1411111"/>
                    </a:lnTo>
                    <a:cubicBezTo>
                      <a:pt x="1358766" y="1411122"/>
                      <a:pt x="1347690" y="1405168"/>
                      <a:pt x="1341155" y="1395265"/>
                    </a:cubicBezTo>
                    <a:cubicBezTo>
                      <a:pt x="1334620" y="1385363"/>
                      <a:pt x="1333500" y="1372839"/>
                      <a:pt x="1338175" y="1361934"/>
                    </a:cubicBezTo>
                    <a:lnTo>
                      <a:pt x="1528816" y="917222"/>
                    </a:lnTo>
                    <a:lnTo>
                      <a:pt x="1598948" y="741821"/>
                    </a:lnTo>
                    <a:cubicBezTo>
                      <a:pt x="1641818" y="634683"/>
                      <a:pt x="1745595" y="564437"/>
                      <a:pt x="1860991" y="564444"/>
                    </a:cubicBezTo>
                    <a:lnTo>
                      <a:pt x="2043307" y="564444"/>
                    </a:lnTo>
                    <a:cubicBezTo>
                      <a:pt x="2158703" y="564437"/>
                      <a:pt x="2262480" y="634683"/>
                      <a:pt x="2305350" y="741821"/>
                    </a:cubicBezTo>
                    <a:lnTo>
                      <a:pt x="2375482" y="917222"/>
                    </a:lnTo>
                    <a:lnTo>
                      <a:pt x="2566053" y="1361934"/>
                    </a:lnTo>
                    <a:cubicBezTo>
                      <a:pt x="2570728" y="1372839"/>
                      <a:pt x="2569608" y="1385363"/>
                      <a:pt x="2563072" y="1395265"/>
                    </a:cubicBezTo>
                    <a:cubicBezTo>
                      <a:pt x="2556537" y="1405168"/>
                      <a:pt x="2545462" y="1411122"/>
                      <a:pt x="2533597" y="1411111"/>
                    </a:cubicBezTo>
                    <a:lnTo>
                      <a:pt x="2468545" y="1411111"/>
                    </a:lnTo>
                    <a:cubicBezTo>
                      <a:pt x="2412107" y="1411105"/>
                      <a:pt x="2361101" y="1377471"/>
                      <a:pt x="2338864" y="1325598"/>
                    </a:cubicBezTo>
                    <a:lnTo>
                      <a:pt x="2184841" y="966258"/>
                    </a:lnTo>
                    <a:cubicBezTo>
                      <a:pt x="2181596" y="958709"/>
                      <a:pt x="2170236" y="961884"/>
                      <a:pt x="2171365" y="969998"/>
                    </a:cubicBezTo>
                    <a:lnTo>
                      <a:pt x="2234371" y="1411111"/>
                    </a:lnTo>
                    <a:lnTo>
                      <a:pt x="2301752" y="2219607"/>
                    </a:lnTo>
                    <a:cubicBezTo>
                      <a:pt x="2302560" y="2229429"/>
                      <a:pt x="2299223" y="2239141"/>
                      <a:pt x="2292548" y="2246392"/>
                    </a:cubicBezTo>
                    <a:cubicBezTo>
                      <a:pt x="2285874" y="2253643"/>
                      <a:pt x="2276470" y="2257771"/>
                      <a:pt x="2266615" y="2257778"/>
                    </a:cubicBezTo>
                    <a:lnTo>
                      <a:pt x="2212781" y="2257778"/>
                    </a:lnTo>
                    <a:cubicBezTo>
                      <a:pt x="2143800" y="2257786"/>
                      <a:pt x="2084923" y="2207921"/>
                      <a:pt x="2073575" y="2139879"/>
                    </a:cubicBezTo>
                    <a:lnTo>
                      <a:pt x="1959205" y="1452880"/>
                    </a:lnTo>
                    <a:cubicBezTo>
                      <a:pt x="1957864" y="1444978"/>
                      <a:pt x="1946575" y="1444978"/>
                      <a:pt x="1945234" y="1452880"/>
                    </a:cubicBezTo>
                    <a:lnTo>
                      <a:pt x="1830793" y="2139879"/>
                    </a:lnTo>
                    <a:cubicBezTo>
                      <a:pt x="1819442" y="2207948"/>
                      <a:pt x="1760525" y="2257821"/>
                      <a:pt x="1691517" y="2257778"/>
                    </a:cubicBezTo>
                    <a:lnTo>
                      <a:pt x="1637683" y="2257778"/>
                    </a:lnTo>
                    <a:cubicBezTo>
                      <a:pt x="1627828" y="2257771"/>
                      <a:pt x="1618424" y="2253643"/>
                      <a:pt x="1611750" y="2246392"/>
                    </a:cubicBezTo>
                    <a:cubicBezTo>
                      <a:pt x="1605075" y="2239141"/>
                      <a:pt x="1601738" y="2229429"/>
                      <a:pt x="1602546" y="2219607"/>
                    </a:cubicBezTo>
                    <a:lnTo>
                      <a:pt x="1669927" y="1411111"/>
                    </a:lnTo>
                    <a:lnTo>
                      <a:pt x="1732933" y="969998"/>
                    </a:lnTo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8" id="8"/>
              <p:cNvSpPr/>
              <p:nvPr/>
            </p:nvSpPr>
            <p:spPr>
              <a:xfrm>
                <a:off x="2683351" y="0"/>
                <a:ext cx="3904228" cy="2257821"/>
              </a:xfrm>
              <a:custGeom>
                <a:avLst/>
                <a:gdLst/>
                <a:ahLst/>
                <a:cxnLst/>
                <a:rect r="r" b="b" t="t" l="l"/>
                <a:pathLst>
                  <a:path h="2257821" w="3904228">
                    <a:moveTo>
                      <a:pt x="618649" y="0"/>
                    </a:moveTo>
                    <a:cubicBezTo>
                      <a:pt x="501749" y="0"/>
                      <a:pt x="406982" y="94766"/>
                      <a:pt x="406982" y="211667"/>
                    </a:cubicBezTo>
                    <a:lnTo>
                      <a:pt x="406982" y="282222"/>
                    </a:lnTo>
                    <a:cubicBezTo>
                      <a:pt x="406982" y="399122"/>
                      <a:pt x="501749" y="493889"/>
                      <a:pt x="618649" y="493889"/>
                    </a:cubicBezTo>
                    <a:cubicBezTo>
                      <a:pt x="735549" y="493889"/>
                      <a:pt x="830316" y="399122"/>
                      <a:pt x="830316" y="282222"/>
                    </a:cubicBezTo>
                    <a:lnTo>
                      <a:pt x="830316" y="211667"/>
                    </a:lnTo>
                    <a:cubicBezTo>
                      <a:pt x="830316" y="94766"/>
                      <a:pt x="735549" y="0"/>
                      <a:pt x="618649" y="0"/>
                    </a:cubicBezTo>
                    <a:moveTo>
                      <a:pt x="399433" y="969998"/>
                    </a:moveTo>
                    <a:cubicBezTo>
                      <a:pt x="400632" y="961884"/>
                      <a:pt x="389202" y="958709"/>
                      <a:pt x="386027" y="966258"/>
                    </a:cubicBezTo>
                    <a:lnTo>
                      <a:pt x="232005" y="1325598"/>
                    </a:lnTo>
                    <a:cubicBezTo>
                      <a:pt x="209748" y="1377518"/>
                      <a:pt x="158672" y="1411161"/>
                      <a:pt x="102182" y="1411111"/>
                    </a:cubicBezTo>
                    <a:lnTo>
                      <a:pt x="37130" y="1411111"/>
                    </a:lnTo>
                    <a:cubicBezTo>
                      <a:pt x="25266" y="1411122"/>
                      <a:pt x="14190" y="1405168"/>
                      <a:pt x="7655" y="1395265"/>
                    </a:cubicBezTo>
                    <a:cubicBezTo>
                      <a:pt x="1120" y="1385363"/>
                      <a:pt x="0" y="1372839"/>
                      <a:pt x="4675" y="1361934"/>
                    </a:cubicBezTo>
                    <a:lnTo>
                      <a:pt x="195316" y="917222"/>
                    </a:lnTo>
                    <a:lnTo>
                      <a:pt x="265448" y="741821"/>
                    </a:lnTo>
                    <a:cubicBezTo>
                      <a:pt x="308318" y="634683"/>
                      <a:pt x="412095" y="564437"/>
                      <a:pt x="527491" y="564444"/>
                    </a:cubicBezTo>
                    <a:lnTo>
                      <a:pt x="709807" y="564444"/>
                    </a:lnTo>
                    <a:cubicBezTo>
                      <a:pt x="825203" y="564437"/>
                      <a:pt x="928980" y="634683"/>
                      <a:pt x="971850" y="741821"/>
                    </a:cubicBezTo>
                    <a:lnTo>
                      <a:pt x="1041982" y="917222"/>
                    </a:lnTo>
                    <a:lnTo>
                      <a:pt x="1232553" y="1361934"/>
                    </a:lnTo>
                    <a:cubicBezTo>
                      <a:pt x="1237228" y="1372839"/>
                      <a:pt x="1236107" y="1385363"/>
                      <a:pt x="1229572" y="1395265"/>
                    </a:cubicBezTo>
                    <a:cubicBezTo>
                      <a:pt x="1223037" y="1405168"/>
                      <a:pt x="1211962" y="1411122"/>
                      <a:pt x="1200097" y="1411111"/>
                    </a:cubicBezTo>
                    <a:lnTo>
                      <a:pt x="1135045" y="1411111"/>
                    </a:lnTo>
                    <a:cubicBezTo>
                      <a:pt x="1078607" y="1411105"/>
                      <a:pt x="1027601" y="1377471"/>
                      <a:pt x="1005364" y="1325598"/>
                    </a:cubicBezTo>
                    <a:lnTo>
                      <a:pt x="851341" y="966258"/>
                    </a:lnTo>
                    <a:cubicBezTo>
                      <a:pt x="848096" y="958709"/>
                      <a:pt x="836736" y="961884"/>
                      <a:pt x="837865" y="969998"/>
                    </a:cubicBezTo>
                    <a:lnTo>
                      <a:pt x="900871" y="1411111"/>
                    </a:lnTo>
                    <a:lnTo>
                      <a:pt x="968252" y="2219607"/>
                    </a:lnTo>
                    <a:cubicBezTo>
                      <a:pt x="969060" y="2229429"/>
                      <a:pt x="965723" y="2239141"/>
                      <a:pt x="959048" y="2246392"/>
                    </a:cubicBezTo>
                    <a:cubicBezTo>
                      <a:pt x="952374" y="2253643"/>
                      <a:pt x="942970" y="2257771"/>
                      <a:pt x="933115" y="2257778"/>
                    </a:cubicBezTo>
                    <a:lnTo>
                      <a:pt x="879281" y="2257778"/>
                    </a:lnTo>
                    <a:cubicBezTo>
                      <a:pt x="810299" y="2257786"/>
                      <a:pt x="751423" y="2207921"/>
                      <a:pt x="740075" y="2139879"/>
                    </a:cubicBezTo>
                    <a:lnTo>
                      <a:pt x="625704" y="1452880"/>
                    </a:lnTo>
                    <a:cubicBezTo>
                      <a:pt x="624364" y="1444978"/>
                      <a:pt x="613075" y="1444978"/>
                      <a:pt x="611735" y="1452880"/>
                    </a:cubicBezTo>
                    <a:lnTo>
                      <a:pt x="497293" y="2139879"/>
                    </a:lnTo>
                    <a:cubicBezTo>
                      <a:pt x="485942" y="2207948"/>
                      <a:pt x="427025" y="2257821"/>
                      <a:pt x="358017" y="2257778"/>
                    </a:cubicBezTo>
                    <a:lnTo>
                      <a:pt x="304183" y="2257778"/>
                    </a:lnTo>
                    <a:cubicBezTo>
                      <a:pt x="294328" y="2257771"/>
                      <a:pt x="284924" y="2253643"/>
                      <a:pt x="278250" y="2246392"/>
                    </a:cubicBezTo>
                    <a:cubicBezTo>
                      <a:pt x="271575" y="2239141"/>
                      <a:pt x="268238" y="2229429"/>
                      <a:pt x="269046" y="2219607"/>
                    </a:cubicBezTo>
                    <a:lnTo>
                      <a:pt x="336427" y="1411111"/>
                    </a:lnTo>
                    <a:lnTo>
                      <a:pt x="399433" y="969998"/>
                    </a:lnTo>
                    <a:moveTo>
                      <a:pt x="1952149" y="0"/>
                    </a:moveTo>
                    <a:cubicBezTo>
                      <a:pt x="1835249" y="0"/>
                      <a:pt x="1740482" y="94766"/>
                      <a:pt x="1740482" y="211667"/>
                    </a:cubicBezTo>
                    <a:lnTo>
                      <a:pt x="1740482" y="282222"/>
                    </a:lnTo>
                    <a:cubicBezTo>
                      <a:pt x="1740482" y="399122"/>
                      <a:pt x="1835249" y="493889"/>
                      <a:pt x="1952149" y="493889"/>
                    </a:cubicBezTo>
                    <a:cubicBezTo>
                      <a:pt x="2069049" y="493889"/>
                      <a:pt x="2163816" y="399122"/>
                      <a:pt x="2163816" y="282222"/>
                    </a:cubicBezTo>
                    <a:lnTo>
                      <a:pt x="2163816" y="211667"/>
                    </a:lnTo>
                    <a:cubicBezTo>
                      <a:pt x="2163816" y="94766"/>
                      <a:pt x="2069049" y="0"/>
                      <a:pt x="1952149" y="0"/>
                    </a:cubicBezTo>
                    <a:moveTo>
                      <a:pt x="1732933" y="969998"/>
                    </a:moveTo>
                    <a:cubicBezTo>
                      <a:pt x="1734132" y="961884"/>
                      <a:pt x="1722702" y="958709"/>
                      <a:pt x="1719527" y="966258"/>
                    </a:cubicBezTo>
                    <a:lnTo>
                      <a:pt x="1565504" y="1325598"/>
                    </a:lnTo>
                    <a:cubicBezTo>
                      <a:pt x="1543248" y="1377518"/>
                      <a:pt x="1492172" y="1411161"/>
                      <a:pt x="1435682" y="1411111"/>
                    </a:cubicBezTo>
                    <a:lnTo>
                      <a:pt x="1370630" y="1411111"/>
                    </a:lnTo>
                    <a:cubicBezTo>
                      <a:pt x="1358765" y="1411122"/>
                      <a:pt x="1347691" y="1405168"/>
                      <a:pt x="1341155" y="1395265"/>
                    </a:cubicBezTo>
                    <a:cubicBezTo>
                      <a:pt x="1334620" y="1385363"/>
                      <a:pt x="1333500" y="1372839"/>
                      <a:pt x="1338174" y="1361934"/>
                    </a:cubicBezTo>
                    <a:lnTo>
                      <a:pt x="1528816" y="917222"/>
                    </a:lnTo>
                    <a:lnTo>
                      <a:pt x="1598948" y="741821"/>
                    </a:lnTo>
                    <a:cubicBezTo>
                      <a:pt x="1641818" y="634683"/>
                      <a:pt x="1745595" y="564437"/>
                      <a:pt x="1860991" y="564444"/>
                    </a:cubicBezTo>
                    <a:lnTo>
                      <a:pt x="2043307" y="564444"/>
                    </a:lnTo>
                    <a:cubicBezTo>
                      <a:pt x="2158703" y="564437"/>
                      <a:pt x="2262480" y="634683"/>
                      <a:pt x="2305350" y="741821"/>
                    </a:cubicBezTo>
                    <a:lnTo>
                      <a:pt x="2375482" y="917222"/>
                    </a:lnTo>
                    <a:lnTo>
                      <a:pt x="2566053" y="1361934"/>
                    </a:lnTo>
                    <a:cubicBezTo>
                      <a:pt x="2570728" y="1372839"/>
                      <a:pt x="2569607" y="1385363"/>
                      <a:pt x="2563072" y="1395265"/>
                    </a:cubicBezTo>
                    <a:cubicBezTo>
                      <a:pt x="2556537" y="1405168"/>
                      <a:pt x="2545462" y="1411122"/>
                      <a:pt x="2533597" y="1411111"/>
                    </a:cubicBezTo>
                    <a:lnTo>
                      <a:pt x="2468545" y="1411111"/>
                    </a:lnTo>
                    <a:cubicBezTo>
                      <a:pt x="2412107" y="1411105"/>
                      <a:pt x="2361101" y="1377471"/>
                      <a:pt x="2338864" y="1325598"/>
                    </a:cubicBezTo>
                    <a:lnTo>
                      <a:pt x="2184841" y="966258"/>
                    </a:lnTo>
                    <a:cubicBezTo>
                      <a:pt x="2181596" y="958709"/>
                      <a:pt x="2170236" y="961884"/>
                      <a:pt x="2171365" y="969998"/>
                    </a:cubicBezTo>
                    <a:lnTo>
                      <a:pt x="2234371" y="1411111"/>
                    </a:lnTo>
                    <a:lnTo>
                      <a:pt x="2301752" y="2219607"/>
                    </a:lnTo>
                    <a:cubicBezTo>
                      <a:pt x="2302560" y="2229429"/>
                      <a:pt x="2299223" y="2239141"/>
                      <a:pt x="2292548" y="2246392"/>
                    </a:cubicBezTo>
                    <a:cubicBezTo>
                      <a:pt x="2285874" y="2253643"/>
                      <a:pt x="2276470" y="2257771"/>
                      <a:pt x="2266615" y="2257778"/>
                    </a:cubicBezTo>
                    <a:lnTo>
                      <a:pt x="2212781" y="2257778"/>
                    </a:lnTo>
                    <a:cubicBezTo>
                      <a:pt x="2143799" y="2257786"/>
                      <a:pt x="2084923" y="2207921"/>
                      <a:pt x="2073575" y="2139879"/>
                    </a:cubicBezTo>
                    <a:lnTo>
                      <a:pt x="1959204" y="1452880"/>
                    </a:lnTo>
                    <a:cubicBezTo>
                      <a:pt x="1957864" y="1444978"/>
                      <a:pt x="1946575" y="1444978"/>
                      <a:pt x="1945235" y="1452880"/>
                    </a:cubicBezTo>
                    <a:lnTo>
                      <a:pt x="1830794" y="2139879"/>
                    </a:lnTo>
                    <a:cubicBezTo>
                      <a:pt x="1819442" y="2207948"/>
                      <a:pt x="1760525" y="2257821"/>
                      <a:pt x="1691517" y="2257778"/>
                    </a:cubicBezTo>
                    <a:lnTo>
                      <a:pt x="1637683" y="2257778"/>
                    </a:lnTo>
                    <a:cubicBezTo>
                      <a:pt x="1627828" y="2257771"/>
                      <a:pt x="1618424" y="2253643"/>
                      <a:pt x="1611750" y="2246392"/>
                    </a:cubicBezTo>
                    <a:cubicBezTo>
                      <a:pt x="1605075" y="2239141"/>
                      <a:pt x="1601738" y="2229429"/>
                      <a:pt x="1602546" y="2219607"/>
                    </a:cubicBezTo>
                    <a:lnTo>
                      <a:pt x="1669927" y="1411111"/>
                    </a:lnTo>
                    <a:lnTo>
                      <a:pt x="1732933" y="969998"/>
                    </a:lnTo>
                    <a:moveTo>
                      <a:pt x="3285649" y="0"/>
                    </a:moveTo>
                    <a:cubicBezTo>
                      <a:pt x="3168749" y="0"/>
                      <a:pt x="3073982" y="94766"/>
                      <a:pt x="3073982" y="211667"/>
                    </a:cubicBezTo>
                    <a:lnTo>
                      <a:pt x="3073982" y="282222"/>
                    </a:lnTo>
                    <a:cubicBezTo>
                      <a:pt x="3073982" y="399122"/>
                      <a:pt x="3168749" y="493889"/>
                      <a:pt x="3285649" y="493889"/>
                    </a:cubicBezTo>
                    <a:cubicBezTo>
                      <a:pt x="3402549" y="493889"/>
                      <a:pt x="3497316" y="399122"/>
                      <a:pt x="3497316" y="282222"/>
                    </a:cubicBezTo>
                    <a:lnTo>
                      <a:pt x="3497316" y="211667"/>
                    </a:lnTo>
                    <a:cubicBezTo>
                      <a:pt x="3497316" y="94766"/>
                      <a:pt x="3402549" y="0"/>
                      <a:pt x="3285649" y="0"/>
                    </a:cubicBezTo>
                    <a:moveTo>
                      <a:pt x="3066433" y="969998"/>
                    </a:moveTo>
                    <a:cubicBezTo>
                      <a:pt x="3067632" y="961884"/>
                      <a:pt x="3056202" y="958709"/>
                      <a:pt x="3053027" y="966258"/>
                    </a:cubicBezTo>
                    <a:lnTo>
                      <a:pt x="2899004" y="1325598"/>
                    </a:lnTo>
                    <a:cubicBezTo>
                      <a:pt x="2876748" y="1377518"/>
                      <a:pt x="2825672" y="1411161"/>
                      <a:pt x="2769182" y="1411111"/>
                    </a:cubicBezTo>
                    <a:lnTo>
                      <a:pt x="2704130" y="1411111"/>
                    </a:lnTo>
                    <a:cubicBezTo>
                      <a:pt x="2692265" y="1411122"/>
                      <a:pt x="2681191" y="1405168"/>
                      <a:pt x="2674655" y="1395265"/>
                    </a:cubicBezTo>
                    <a:cubicBezTo>
                      <a:pt x="2668120" y="1385363"/>
                      <a:pt x="2667000" y="1372839"/>
                      <a:pt x="2671674" y="1361934"/>
                    </a:cubicBezTo>
                    <a:lnTo>
                      <a:pt x="2862316" y="917222"/>
                    </a:lnTo>
                    <a:lnTo>
                      <a:pt x="2932448" y="741821"/>
                    </a:lnTo>
                    <a:cubicBezTo>
                      <a:pt x="2975318" y="634683"/>
                      <a:pt x="3079095" y="564437"/>
                      <a:pt x="3194491" y="564444"/>
                    </a:cubicBezTo>
                    <a:lnTo>
                      <a:pt x="3376807" y="564444"/>
                    </a:lnTo>
                    <a:cubicBezTo>
                      <a:pt x="3492203" y="564437"/>
                      <a:pt x="3595980" y="634683"/>
                      <a:pt x="3638850" y="741821"/>
                    </a:cubicBezTo>
                    <a:lnTo>
                      <a:pt x="3708982" y="917222"/>
                    </a:lnTo>
                    <a:lnTo>
                      <a:pt x="3899553" y="1361934"/>
                    </a:lnTo>
                    <a:cubicBezTo>
                      <a:pt x="3904228" y="1372839"/>
                      <a:pt x="3903107" y="1385363"/>
                      <a:pt x="3896572" y="1395265"/>
                    </a:cubicBezTo>
                    <a:cubicBezTo>
                      <a:pt x="3890037" y="1405168"/>
                      <a:pt x="3878962" y="1411122"/>
                      <a:pt x="3867097" y="1411111"/>
                    </a:cubicBezTo>
                    <a:lnTo>
                      <a:pt x="3802045" y="1411111"/>
                    </a:lnTo>
                    <a:cubicBezTo>
                      <a:pt x="3745607" y="1411105"/>
                      <a:pt x="3694601" y="1377471"/>
                      <a:pt x="3672364" y="1325598"/>
                    </a:cubicBezTo>
                    <a:lnTo>
                      <a:pt x="3518341" y="966258"/>
                    </a:lnTo>
                    <a:cubicBezTo>
                      <a:pt x="3515096" y="958709"/>
                      <a:pt x="3503736" y="961884"/>
                      <a:pt x="3504865" y="969998"/>
                    </a:cubicBezTo>
                    <a:lnTo>
                      <a:pt x="3567871" y="1411111"/>
                    </a:lnTo>
                    <a:lnTo>
                      <a:pt x="3635252" y="2219607"/>
                    </a:lnTo>
                    <a:cubicBezTo>
                      <a:pt x="3636060" y="2229429"/>
                      <a:pt x="3632723" y="2239141"/>
                      <a:pt x="3626048" y="2246392"/>
                    </a:cubicBezTo>
                    <a:cubicBezTo>
                      <a:pt x="3619374" y="2253643"/>
                      <a:pt x="3609970" y="2257771"/>
                      <a:pt x="3600115" y="2257778"/>
                    </a:cubicBezTo>
                    <a:lnTo>
                      <a:pt x="3546281" y="2257778"/>
                    </a:lnTo>
                    <a:cubicBezTo>
                      <a:pt x="3477299" y="2257786"/>
                      <a:pt x="3418423" y="2207921"/>
                      <a:pt x="3407075" y="2139879"/>
                    </a:cubicBezTo>
                    <a:lnTo>
                      <a:pt x="3292704" y="1452880"/>
                    </a:lnTo>
                    <a:cubicBezTo>
                      <a:pt x="3291364" y="1444978"/>
                      <a:pt x="3280075" y="1444978"/>
                      <a:pt x="3278735" y="1452880"/>
                    </a:cubicBezTo>
                    <a:lnTo>
                      <a:pt x="3164294" y="2139879"/>
                    </a:lnTo>
                    <a:cubicBezTo>
                      <a:pt x="3152942" y="2207948"/>
                      <a:pt x="3094025" y="2257821"/>
                      <a:pt x="3025017" y="2257778"/>
                    </a:cubicBezTo>
                    <a:lnTo>
                      <a:pt x="2971183" y="2257778"/>
                    </a:lnTo>
                    <a:cubicBezTo>
                      <a:pt x="2961328" y="2257771"/>
                      <a:pt x="2951924" y="2253643"/>
                      <a:pt x="2945250" y="2246392"/>
                    </a:cubicBezTo>
                    <a:cubicBezTo>
                      <a:pt x="2938575" y="2239141"/>
                      <a:pt x="2935238" y="2229429"/>
                      <a:pt x="2936046" y="2219607"/>
                    </a:cubicBezTo>
                    <a:lnTo>
                      <a:pt x="3003427" y="1411111"/>
                    </a:lnTo>
                    <a:lnTo>
                      <a:pt x="3066433" y="969998"/>
                    </a:lnTo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9" id="9"/>
          <p:cNvGrpSpPr/>
          <p:nvPr/>
        </p:nvGrpSpPr>
        <p:grpSpPr>
          <a:xfrm rot="0">
            <a:off x="7111323" y="3903068"/>
            <a:ext cx="4101369" cy="738246"/>
            <a:chOff x="0" y="0"/>
            <a:chExt cx="5468493" cy="984329"/>
          </a:xfrm>
        </p:grpSpPr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0" y="0"/>
              <a:ext cx="5468493" cy="984329"/>
              <a:chOff x="0" y="0"/>
              <a:chExt cx="1270000" cy="2286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-5645" y="-183"/>
                <a:ext cx="1281290" cy="228966"/>
              </a:xfrm>
              <a:custGeom>
                <a:avLst/>
                <a:gdLst/>
                <a:ahLst/>
                <a:cxnLst/>
                <a:rect r="r" b="b" t="t" l="l"/>
                <a:pathLst>
                  <a:path h="228966" w="1281290">
                    <a:moveTo>
                      <a:pt x="119945" y="183"/>
                    </a:moveTo>
                    <a:lnTo>
                      <a:pt x="1161345" y="183"/>
                    </a:lnTo>
                    <a:cubicBezTo>
                      <a:pt x="1202302" y="0"/>
                      <a:pt x="1240227" y="21745"/>
                      <a:pt x="1260759" y="57185"/>
                    </a:cubicBezTo>
                    <a:cubicBezTo>
                      <a:pt x="1281290" y="92625"/>
                      <a:pt x="1281290" y="136341"/>
                      <a:pt x="1260759" y="171781"/>
                    </a:cubicBezTo>
                    <a:cubicBezTo>
                      <a:pt x="1240227" y="207221"/>
                      <a:pt x="1202302" y="228966"/>
                      <a:pt x="1161345" y="228783"/>
                    </a:cubicBezTo>
                    <a:lnTo>
                      <a:pt x="119945" y="228783"/>
                    </a:lnTo>
                    <a:cubicBezTo>
                      <a:pt x="78988" y="228966"/>
                      <a:pt x="41063" y="207221"/>
                      <a:pt x="20531" y="171781"/>
                    </a:cubicBezTo>
                    <a:cubicBezTo>
                      <a:pt x="0" y="136341"/>
                      <a:pt x="0" y="92625"/>
                      <a:pt x="20531" y="57185"/>
                    </a:cubicBezTo>
                    <a:cubicBezTo>
                      <a:pt x="41063" y="21745"/>
                      <a:pt x="78988" y="0"/>
                      <a:pt x="119945" y="183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-5645" y="-183"/>
                <a:ext cx="862190" cy="228966"/>
              </a:xfrm>
              <a:custGeom>
                <a:avLst/>
                <a:gdLst/>
                <a:ahLst/>
                <a:cxnLst/>
                <a:rect r="r" b="b" t="t" l="l"/>
                <a:pathLst>
                  <a:path h="228966" w="862190">
                    <a:moveTo>
                      <a:pt x="119945" y="183"/>
                    </a:moveTo>
                    <a:lnTo>
                      <a:pt x="742245" y="183"/>
                    </a:lnTo>
                    <a:cubicBezTo>
                      <a:pt x="783202" y="0"/>
                      <a:pt x="821127" y="21745"/>
                      <a:pt x="841659" y="57185"/>
                    </a:cubicBezTo>
                    <a:cubicBezTo>
                      <a:pt x="862190" y="92625"/>
                      <a:pt x="862190" y="136341"/>
                      <a:pt x="841659" y="171781"/>
                    </a:cubicBezTo>
                    <a:cubicBezTo>
                      <a:pt x="821127" y="207221"/>
                      <a:pt x="783202" y="228966"/>
                      <a:pt x="742245" y="228783"/>
                    </a:cubicBezTo>
                    <a:lnTo>
                      <a:pt x="119945" y="228783"/>
                    </a:lnTo>
                    <a:cubicBezTo>
                      <a:pt x="78988" y="228966"/>
                      <a:pt x="41063" y="207221"/>
                      <a:pt x="20531" y="171781"/>
                    </a:cubicBezTo>
                    <a:cubicBezTo>
                      <a:pt x="0" y="136341"/>
                      <a:pt x="0" y="92625"/>
                      <a:pt x="20531" y="57185"/>
                    </a:cubicBezTo>
                    <a:cubicBezTo>
                      <a:pt x="41063" y="21745"/>
                      <a:pt x="78988" y="0"/>
                      <a:pt x="119945" y="183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sp>
        <p:nvSpPr>
          <p:cNvPr name="TextBox 13" id="13"/>
          <p:cNvSpPr txBox="true"/>
          <p:nvPr/>
        </p:nvSpPr>
        <p:spPr>
          <a:xfrm rot="0">
            <a:off x="14041875" y="2922454"/>
            <a:ext cx="2036103" cy="26220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863"/>
              </a:lnSpc>
              <a:spcBef>
                <a:spcPct val="0"/>
              </a:spcBef>
            </a:pPr>
            <a:r>
              <a:rPr lang="en-US" sz="17386">
                <a:solidFill>
                  <a:srgbClr val="000000"/>
                </a:solidFill>
                <a:latin typeface="Red Hat Display Bold"/>
              </a:rPr>
              <a:t>12</a:t>
            </a:r>
          </a:p>
        </p:txBody>
      </p: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-421234"/>
            <a:ext cx="4615551" cy="319731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13672449" y="8236771"/>
            <a:ext cx="4615551" cy="3197318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261776" y="0"/>
            <a:ext cx="17764449" cy="10287000"/>
            <a:chOff x="0" y="0"/>
            <a:chExt cx="23685931" cy="13716000"/>
          </a:xfrm>
        </p:grpSpPr>
        <p:sp>
          <p:nvSpPr>
            <p:cNvPr name="AutoShape 5" id="5"/>
            <p:cNvSpPr/>
            <p:nvPr/>
          </p:nvSpPr>
          <p:spPr>
            <a:xfrm rot="-5400000">
              <a:off x="-6813550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6" id="6"/>
            <p:cNvSpPr/>
            <p:nvPr/>
          </p:nvSpPr>
          <p:spPr>
            <a:xfrm rot="-5400000">
              <a:off x="16783481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7" id="7"/>
          <p:cNvGrpSpPr/>
          <p:nvPr/>
        </p:nvGrpSpPr>
        <p:grpSpPr>
          <a:xfrm rot="0">
            <a:off x="3254729" y="3706706"/>
            <a:ext cx="11778541" cy="3446906"/>
            <a:chOff x="0" y="0"/>
            <a:chExt cx="15704722" cy="4595875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9525"/>
              <a:ext cx="15704722" cy="26193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5599"/>
                </a:lnSpc>
                <a:spcBef>
                  <a:spcPct val="0"/>
                </a:spcBef>
              </a:pPr>
              <a:r>
                <a:rPr lang="en-US" sz="12999" u="none">
                  <a:solidFill>
                    <a:srgbClr val="000000"/>
                  </a:solidFill>
                  <a:latin typeface="Red Hat Display Bold"/>
                </a:rPr>
                <a:t>Thank you!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3102665" y="3033351"/>
              <a:ext cx="9499391" cy="15625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760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000000"/>
                  </a:solidFill>
                  <a:latin typeface="Red Hat Display"/>
                </a:rPr>
                <a:t>Write a closing statement</a:t>
              </a:r>
            </a:p>
            <a:p>
              <a:pPr algn="ctr" marL="0" indent="0" lvl="0">
                <a:lnSpc>
                  <a:spcPts val="4760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000000"/>
                  </a:solidFill>
                  <a:latin typeface="Red Hat Display"/>
                </a:rPr>
                <a:t>or call-to-action here.</a:t>
              </a:r>
            </a:p>
          </p:txBody>
        </p:sp>
      </p:grpSp>
      <p:sp>
        <p:nvSpPr>
          <p:cNvPr name="AutoShape 10" id="10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D5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0" y="7435547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0" y="7502222"/>
            <a:ext cx="18288000" cy="2784778"/>
            <a:chOff x="0" y="0"/>
            <a:chExt cx="4816593" cy="733439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816592" cy="733439"/>
            </a:xfrm>
            <a:custGeom>
              <a:avLst/>
              <a:gdLst/>
              <a:ahLst/>
              <a:cxnLst/>
              <a:rect r="r" b="b" t="t" l="l"/>
              <a:pathLst>
                <a:path h="733439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733439"/>
                  </a:lnTo>
                  <a:lnTo>
                    <a:pt x="0" y="733439"/>
                  </a:lnTo>
                  <a:close/>
                </a:path>
              </a:pathLst>
            </a:custGeom>
            <a:solidFill>
              <a:srgbClr val="FAD13F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50"/>
                </a:lnSpc>
              </a:pPr>
            </a:p>
          </p:txBody>
        </p:sp>
      </p:grpSp>
      <p:sp>
        <p:nvSpPr>
          <p:cNvPr name="AutoShape 6" id="6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8" id="8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9" id="9"/>
          <p:cNvSpPr txBox="true"/>
          <p:nvPr/>
        </p:nvSpPr>
        <p:spPr>
          <a:xfrm rot="0">
            <a:off x="1028700" y="3262876"/>
            <a:ext cx="10036202" cy="19723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5320"/>
              </a:lnSpc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This presentation template is free</a:t>
            </a:r>
          </a:p>
          <a:p>
            <a:pPr marL="0" indent="0" lvl="0">
              <a:lnSpc>
                <a:spcPts val="5320"/>
              </a:lnSpc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for everyone to use thanks</a:t>
            </a:r>
          </a:p>
          <a:p>
            <a:pPr marL="0" indent="0" lvl="0">
              <a:lnSpc>
                <a:spcPts val="5320"/>
              </a:lnSpc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to the following: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954779" y="7794576"/>
            <a:ext cx="15304521" cy="18167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7595"/>
              </a:lnSpc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SlidesCarnival for the presentation template</a:t>
            </a:r>
          </a:p>
          <a:p>
            <a:pPr marL="0" indent="0" lvl="0">
              <a:lnSpc>
                <a:spcPts val="7595"/>
              </a:lnSpc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Pexels for the photos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8700" y="9094915"/>
            <a:ext cx="598189" cy="461149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8700" y="8143445"/>
            <a:ext cx="598189" cy="461149"/>
          </a:xfrm>
          <a:prstGeom prst="rect">
            <a:avLst/>
          </a:prstGeom>
        </p:spPr>
      </p:pic>
      <p:grpSp>
        <p:nvGrpSpPr>
          <p:cNvPr name="Group 13" id="13"/>
          <p:cNvGrpSpPr/>
          <p:nvPr/>
        </p:nvGrpSpPr>
        <p:grpSpPr>
          <a:xfrm rot="0">
            <a:off x="11615239" y="1735813"/>
            <a:ext cx="6344310" cy="5180304"/>
            <a:chOff x="0" y="0"/>
            <a:chExt cx="8459080" cy="6907072"/>
          </a:xfrm>
        </p:grpSpPr>
        <p:pic>
          <p:nvPicPr>
            <p:cNvPr name="Picture 14" id="14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26704" r="37654" b="0"/>
            <a:stretch>
              <a:fillRect/>
            </a:stretch>
          </p:blipFill>
          <p:spPr>
            <a:xfrm flipH="false" flipV="false" rot="0">
              <a:off x="0" y="0"/>
              <a:ext cx="8459080" cy="6907072"/>
            </a:xfrm>
            <a:prstGeom prst="rect">
              <a:avLst/>
            </a:prstGeom>
          </p:spPr>
        </p:pic>
        <p:sp>
          <p:nvSpPr>
            <p:cNvPr name="TextBox 15" id="15"/>
            <p:cNvSpPr txBox="true"/>
            <p:nvPr/>
          </p:nvSpPr>
          <p:spPr>
            <a:xfrm rot="0">
              <a:off x="110968" y="1589360"/>
              <a:ext cx="8210239" cy="275213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166"/>
                </a:lnSpc>
                <a:spcBef>
                  <a:spcPct val="0"/>
                </a:spcBef>
              </a:pPr>
              <a:r>
                <a:rPr lang="en-US" sz="6805" u="none">
                  <a:solidFill>
                    <a:srgbClr val="000000"/>
                  </a:solidFill>
                  <a:latin typeface="Red Hat Display Bold"/>
                </a:rPr>
                <a:t>HAPPY</a:t>
              </a:r>
            </a:p>
            <a:p>
              <a:pPr algn="ctr" marL="0" indent="0" lvl="0">
                <a:lnSpc>
                  <a:spcPts val="8166"/>
                </a:lnSpc>
                <a:spcBef>
                  <a:spcPct val="0"/>
                </a:spcBef>
              </a:pPr>
              <a:r>
                <a:rPr lang="en-US" sz="6805" u="none">
                  <a:solidFill>
                    <a:srgbClr val="000000"/>
                  </a:solidFill>
                  <a:latin typeface="Red Hat Display Bold"/>
                </a:rPr>
                <a:t>DESIGNING</a:t>
              </a:r>
            </a:p>
          </p:txBody>
        </p:sp>
      </p:grpSp>
      <p:sp>
        <p:nvSpPr>
          <p:cNvPr name="TextBox 16" id="16"/>
          <p:cNvSpPr txBox="true"/>
          <p:nvPr/>
        </p:nvSpPr>
        <p:spPr>
          <a:xfrm rot="0">
            <a:off x="646310" y="264200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Credits</a:t>
            </a:r>
          </a:p>
        </p:txBody>
      </p:sp>
    </p:spTree>
  </p:cSld>
  <p:clrMapOvr>
    <a:masterClrMapping/>
  </p:clrMapOvr>
</p:sld>
</file>

<file path=ppt/slides/slide29.xml><?xml version="1.0" encoding="utf-8"?>
<p:sld xmlns:p="http://schemas.openxmlformats.org/presentationml/2006/main" xmlns:a="http://schemas.openxmlformats.org/drawingml/2006/main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sp>
          <p:nvSpPr>
            <p:cNvPr name="AutoShape 3" id="3"/>
            <p:cNvSpPr/>
            <p:nvPr/>
          </p:nvSpPr>
          <p:spPr>
            <a:xfrm rot="-5400000">
              <a:off x="17132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" id="4"/>
            <p:cNvSpPr/>
            <p:nvPr/>
          </p:nvSpPr>
          <p:spPr>
            <a:xfrm rot="-5400000">
              <a:off x="-6464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" id="5"/>
            <p:cNvSpPr/>
            <p:nvPr/>
          </p:nvSpPr>
          <p:spPr>
            <a:xfrm rot="0">
              <a:off x="0" y="2225517"/>
              <a:ext cx="24384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6" id="6"/>
          <p:cNvGrpSpPr/>
          <p:nvPr/>
        </p:nvGrpSpPr>
        <p:grpSpPr>
          <a:xfrm rot="0">
            <a:off x="2094566" y="2138305"/>
            <a:ext cx="14098868" cy="5735870"/>
            <a:chOff x="0" y="0"/>
            <a:chExt cx="18798490" cy="7647826"/>
          </a:xfrm>
        </p:grpSpPr>
        <p:grpSp>
          <p:nvGrpSpPr>
            <p:cNvPr name="Group 7" id="7"/>
            <p:cNvGrpSpPr/>
            <p:nvPr/>
          </p:nvGrpSpPr>
          <p:grpSpPr>
            <a:xfrm rot="0">
              <a:off x="0" y="919232"/>
              <a:ext cx="18798490" cy="6728594"/>
              <a:chOff x="0" y="0"/>
              <a:chExt cx="28856654" cy="10328739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6350" y="6350"/>
                <a:ext cx="28843954" cy="10316039"/>
              </a:xfrm>
              <a:custGeom>
                <a:avLst/>
                <a:gdLst/>
                <a:ahLst/>
                <a:cxnLst/>
                <a:rect r="r" b="b" t="t" l="l"/>
                <a:pathLst>
                  <a:path h="10316039" w="28843954">
                    <a:moveTo>
                      <a:pt x="0" y="0"/>
                    </a:moveTo>
                    <a:lnTo>
                      <a:pt x="28843954" y="0"/>
                    </a:lnTo>
                    <a:lnTo>
                      <a:pt x="28843954" y="10316039"/>
                    </a:lnTo>
                    <a:lnTo>
                      <a:pt x="0" y="10316039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28856654" cy="10328739"/>
              </a:xfrm>
              <a:custGeom>
                <a:avLst/>
                <a:gdLst/>
                <a:ahLst/>
                <a:cxnLst/>
                <a:rect r="r" b="b" t="t" l="l"/>
                <a:pathLst>
                  <a:path h="10328739" w="28856654">
                    <a:moveTo>
                      <a:pt x="6350" y="10328739"/>
                    </a:moveTo>
                    <a:lnTo>
                      <a:pt x="0" y="10328739"/>
                    </a:lnTo>
                    <a:lnTo>
                      <a:pt x="0" y="0"/>
                    </a:lnTo>
                    <a:lnTo>
                      <a:pt x="28856654" y="0"/>
                    </a:lnTo>
                    <a:lnTo>
                      <a:pt x="28856654" y="10328739"/>
                    </a:lnTo>
                    <a:lnTo>
                      <a:pt x="6350" y="10328739"/>
                    </a:lnTo>
                    <a:close/>
                    <a:moveTo>
                      <a:pt x="12700" y="12700"/>
                    </a:moveTo>
                    <a:lnTo>
                      <a:pt x="12700" y="10316039"/>
                    </a:lnTo>
                    <a:lnTo>
                      <a:pt x="28843954" y="10316039"/>
                    </a:lnTo>
                    <a:lnTo>
                      <a:pt x="28843954" y="12700"/>
                    </a:lnTo>
                    <a:lnTo>
                      <a:pt x="1270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139700" y="140970"/>
                <a:ext cx="28575983" cy="10048069"/>
              </a:xfrm>
              <a:custGeom>
                <a:avLst/>
                <a:gdLst/>
                <a:ahLst/>
                <a:cxnLst/>
                <a:rect r="r" b="b" t="t" l="l"/>
                <a:pathLst>
                  <a:path h="10048069" w="28575983">
                    <a:moveTo>
                      <a:pt x="0" y="0"/>
                    </a:moveTo>
                    <a:lnTo>
                      <a:pt x="28575983" y="0"/>
                    </a:lnTo>
                    <a:lnTo>
                      <a:pt x="28575983" y="10048069"/>
                    </a:lnTo>
                    <a:lnTo>
                      <a:pt x="0" y="10048069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</p:grpSp>
        <p:grpSp>
          <p:nvGrpSpPr>
            <p:cNvPr name="Group 11" id="11"/>
            <p:cNvGrpSpPr/>
            <p:nvPr/>
          </p:nvGrpSpPr>
          <p:grpSpPr>
            <a:xfrm rot="0">
              <a:off x="8480013" y="0"/>
              <a:ext cx="1838464" cy="1838464"/>
              <a:chOff x="0" y="0"/>
              <a:chExt cx="812800" cy="812800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13" id="13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39"/>
                  </a:lnSpc>
                </a:pPr>
              </a:p>
            </p:txBody>
          </p:sp>
        </p:grpSp>
        <p:grpSp>
          <p:nvGrpSpPr>
            <p:cNvPr name="Group 14" id="14"/>
            <p:cNvGrpSpPr/>
            <p:nvPr/>
          </p:nvGrpSpPr>
          <p:grpSpPr>
            <a:xfrm rot="0">
              <a:off x="8581007" y="100994"/>
              <a:ext cx="1636477" cy="1636477"/>
              <a:chOff x="0" y="0"/>
              <a:chExt cx="812800" cy="812800"/>
            </a:xfrm>
          </p:grpSpPr>
          <p:sp>
            <p:nvSpPr>
              <p:cNvPr name="Freeform 15" id="1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EB743A"/>
              </a:solidFill>
            </p:spPr>
          </p:sp>
          <p:sp>
            <p:nvSpPr>
              <p:cNvPr name="TextBox 16" id="16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39"/>
                  </a:lnSpc>
                </a:pPr>
              </a:p>
            </p:txBody>
          </p:sp>
        </p:grpSp>
      </p:grpSp>
      <p:sp>
        <p:nvSpPr>
          <p:cNvPr name="TextBox 17" id="17"/>
          <p:cNvSpPr txBox="true"/>
          <p:nvPr/>
        </p:nvSpPr>
        <p:spPr>
          <a:xfrm rot="0">
            <a:off x="2482247" y="3964734"/>
            <a:ext cx="13323506" cy="5861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760"/>
              </a:lnSpc>
              <a:spcBef>
                <a:spcPct val="0"/>
              </a:spcBef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This presentation template uses the following free fonts: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4543449" y="4797605"/>
            <a:ext cx="9201102" cy="21532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844"/>
              </a:lnSpc>
            </a:pPr>
            <a:r>
              <a:rPr lang="en-US" sz="3499" u="none">
                <a:solidFill>
                  <a:srgbClr val="000000"/>
                </a:solidFill>
                <a:latin typeface="Red Hat Display"/>
              </a:rPr>
              <a:t>Titles: Red Hat Display</a:t>
            </a:r>
          </a:p>
          <a:p>
            <a:pPr algn="ctr" marL="0" indent="0" lvl="0">
              <a:lnSpc>
                <a:spcPts val="5844"/>
              </a:lnSpc>
            </a:pPr>
            <a:r>
              <a:rPr lang="en-US" sz="3499" u="none">
                <a:solidFill>
                  <a:srgbClr val="000000"/>
                </a:solidFill>
                <a:latin typeface="Red Hat Display"/>
              </a:rPr>
              <a:t>Headers: Red Hat Display</a:t>
            </a:r>
          </a:p>
          <a:p>
            <a:pPr algn="ctr" marL="0" indent="0" lvl="0">
              <a:lnSpc>
                <a:spcPts val="5844"/>
              </a:lnSpc>
            </a:pPr>
            <a:r>
              <a:rPr lang="en-US" sz="3499" u="none">
                <a:solidFill>
                  <a:srgbClr val="000000"/>
                </a:solidFill>
                <a:latin typeface="Red Hat Display"/>
              </a:rPr>
              <a:t>Body Copy: Red Hat Display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818025" y="8347004"/>
            <a:ext cx="12651949" cy="11861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760"/>
              </a:lnSpc>
              <a:spcBef>
                <a:spcPct val="0"/>
              </a:spcBef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You can find these fonts online too.</a:t>
            </a:r>
          </a:p>
          <a:p>
            <a:pPr algn="ctr" marL="0" indent="0" lvl="0">
              <a:lnSpc>
                <a:spcPts val="4760"/>
              </a:lnSpc>
              <a:spcBef>
                <a:spcPct val="0"/>
              </a:spcBef>
            </a:pPr>
            <a:r>
              <a:rPr lang="en-US" sz="3500" u="none">
                <a:solidFill>
                  <a:srgbClr val="000000"/>
                </a:solidFill>
                <a:latin typeface="Red Hat Display Bold"/>
              </a:rPr>
              <a:t>Happy designing! 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646310" y="264200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Fonts In this Presentation</a:t>
            </a:r>
          </a:p>
        </p:txBody>
      </p:sp>
    </p:spTree>
  </p:cSld>
  <p:clrMapOvr>
    <a:masterClrMapping/>
  </p:clrMapOvr>
</p:sld>
</file>

<file path=ppt/slides/slide30.xml><?xml version="1.0" encoding="utf-8"?>
<p:sld xmlns:p="http://schemas.openxmlformats.org/presentationml/2006/main" xmlns:a="http://schemas.openxmlformats.org/drawingml/2006/main">
  <p:cSld>
    <p:bg>
      <p:bgPr>
        <a:solidFill>
          <a:srgbClr val="FAD13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sp>
          <p:nvSpPr>
            <p:cNvPr name="AutoShape 3" id="3"/>
            <p:cNvSpPr/>
            <p:nvPr/>
          </p:nvSpPr>
          <p:spPr>
            <a:xfrm rot="-5400000">
              <a:off x="17132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" id="4"/>
            <p:cNvSpPr/>
            <p:nvPr/>
          </p:nvSpPr>
          <p:spPr>
            <a:xfrm rot="-5400000">
              <a:off x="-6464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" id="5"/>
            <p:cNvSpPr/>
            <p:nvPr/>
          </p:nvSpPr>
          <p:spPr>
            <a:xfrm rot="0">
              <a:off x="0" y="2225517"/>
              <a:ext cx="24384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aphicFrame>
        <p:nvGraphicFramePr>
          <p:cNvPr name="Table 6" id="6"/>
          <p:cNvGraphicFramePr>
            <a:graphicFrameLocks noGrp="true"/>
          </p:cNvGraphicFramePr>
          <p:nvPr/>
        </p:nvGraphicFramePr>
        <p:xfrm>
          <a:off x="261776" y="1669138"/>
          <a:ext cx="17764449" cy="8598812"/>
        </p:xfrm>
        <a:graphic>
          <a:graphicData uri="http://schemas.openxmlformats.org/drawingml/2006/table">
            <a:tbl>
              <a:tblPr/>
              <a:tblGrid>
                <a:gridCol w="4441112"/>
                <a:gridCol w="4441112"/>
                <a:gridCol w="4441112"/>
                <a:gridCol w="4441112"/>
              </a:tblGrid>
              <a:tr h="1673363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S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W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O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6999">
                          <a:solidFill>
                            <a:srgbClr val="000000"/>
                          </a:solidFill>
                          <a:latin typeface="Red Hat Display Bold"/>
                        </a:rPr>
                        <a:t>T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284893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STRENGTHS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WEAKNESS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OPPORTUNITIES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799">
                          <a:solidFill>
                            <a:srgbClr val="000000"/>
                          </a:solidFill>
                          <a:latin typeface="Red Hat Display Bold"/>
                        </a:rPr>
                        <a:t>THREATS</a:t>
                      </a:r>
                      <a:endParaRPr lang="en-US" sz="1100"/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AAD8"/>
                    </a:solidFill>
                  </a:tcPr>
                </a:tc>
              </a:tr>
              <a:tr h="5640557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What are you doing well? </a:t>
                      </a:r>
                    </a:p>
                    <a:p>
                      <a:r>
                        <a:rPr lang="en-US" sz="2500">
                          <a:solidFill>
                            <a:srgbClr val="000000"/>
                          </a:solidFill>
                          <a:latin typeface="Red Hat Display"/>
                        </a:rPr>
                        <a:t>What sets you apart?   What are your good qualities?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Where do you need        to improve? </a:t>
                      </a:r>
                    </a:p>
                    <a:p>
                      <a:r>
                        <a:rPr lang="en-US" sz="2500">
                          <a:solidFill>
                            <a:srgbClr val="000000"/>
                          </a:solidFill>
                          <a:latin typeface="Red Hat Display"/>
                        </a:rPr>
                        <a:t>Are resources adequate? What do others do better than you?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What are your goals? </a:t>
                      </a:r>
                    </a:p>
                    <a:p>
                      <a:r>
                        <a:rPr lang="en-US" sz="2500">
                          <a:solidFill>
                            <a:srgbClr val="000000"/>
                          </a:solidFill>
                          <a:latin typeface="Red Hat Display"/>
                        </a:rPr>
                        <a:t>Are demands shifting? How can it be improved?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What are the blockers you're facing? </a:t>
                      </a:r>
                    </a:p>
                    <a:p>
                      <a:r>
                        <a:rPr lang="en-US" sz="2500">
                          <a:solidFill>
                            <a:srgbClr val="000000"/>
                          </a:solidFill>
                          <a:latin typeface="Red Hat Display"/>
                        </a:rPr>
                        <a:t>of your control?</a:t>
                      </a:r>
                    </a:p>
                  </a:txBody>
                  <a:tcPr>
                    <a:lnL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666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1BBD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1.xml><?xml version="1.0" encoding="utf-8"?>
<p:sld xmlns:p="http://schemas.openxmlformats.org/presentationml/2006/main" xmlns:a="http://schemas.openxmlformats.org/drawingml/2006/main">
  <p:cSld>
    <p:bg>
      <p:bgPr>
        <a:solidFill>
          <a:srgbClr val="EB743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069950" y="1210945"/>
            <a:ext cx="8369002" cy="8435975"/>
            <a:chOff x="0" y="0"/>
            <a:chExt cx="11158670" cy="11247967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125430" y="10700808"/>
              <a:ext cx="1158974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Item 1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3233130" y="10700808"/>
              <a:ext cx="125382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Item 2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5379128" y="10700808"/>
              <a:ext cx="1272084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Item 3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7522199" y="10700808"/>
              <a:ext cx="1296194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Item 4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9692159" y="10700808"/>
              <a:ext cx="126652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Item 5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871670" y="249767"/>
              <a:ext cx="10287000" cy="10287000"/>
              <a:chOff x="0" y="0"/>
              <a:chExt cx="10287000" cy="102870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29666" y="-47625"/>
              <a:ext cx="63033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50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2009775"/>
              <a:ext cx="660003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40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24110" y="4067175"/>
              <a:ext cx="635893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30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42366" y="6124575"/>
              <a:ext cx="61763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20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137120" y="8181975"/>
              <a:ext cx="522883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10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284857" y="10239375"/>
              <a:ext cx="375146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0 </a:t>
              </a:r>
            </a:p>
          </p:txBody>
        </p:sp>
        <p:grpSp>
          <p:nvGrpSpPr>
            <p:cNvPr name="Group 21" id="21"/>
            <p:cNvGrpSpPr>
              <a:grpSpLocks noChangeAspect="true"/>
            </p:cNvGrpSpPr>
            <p:nvPr/>
          </p:nvGrpSpPr>
          <p:grpSpPr>
            <a:xfrm rot="0">
              <a:off x="871670" y="243417"/>
              <a:ext cx="10287000" cy="10293350"/>
              <a:chOff x="0" y="-6350"/>
              <a:chExt cx="10287000" cy="1029335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0" y="8216900"/>
                <a:ext cx="1666494" cy="2070100"/>
              </a:xfrm>
              <a:custGeom>
                <a:avLst/>
                <a:gdLst/>
                <a:ahLst/>
                <a:cxnLst/>
                <a:rect r="r" b="b" t="t" l="l"/>
                <a:pathLst>
                  <a:path h="207010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2070100"/>
                    </a:lnTo>
                    <a:lnTo>
                      <a:pt x="0" y="207010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2155127" y="6165850"/>
                <a:ext cx="1666494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4121150"/>
                    </a:lnTo>
                    <a:lnTo>
                      <a:pt x="0" y="41211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4310253" y="4108450"/>
                <a:ext cx="1666494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6178550"/>
                    </a:lnTo>
                    <a:lnTo>
                      <a:pt x="0" y="61785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6465379" y="2051050"/>
                <a:ext cx="1666494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8235950"/>
                    </a:lnTo>
                    <a:lnTo>
                      <a:pt x="0" y="82359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8620506" y="-6350"/>
                <a:ext cx="1666494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10293350"/>
                    </a:lnTo>
                    <a:lnTo>
                      <a:pt x="0" y="102933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0" y="9251950"/>
                <a:ext cx="1666494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F1BBDF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2155127" y="6990080"/>
                <a:ext cx="1666494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F1BBDF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310253" y="5138208"/>
                <a:ext cx="1666494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F1BBDF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6465379" y="3698240"/>
                <a:ext cx="1666494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F1BBDF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8620506" y="1640586"/>
                <a:ext cx="1666494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F1BBDF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0" y="10287000"/>
                <a:ext cx="1666494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329D50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2155127" y="8638540"/>
                <a:ext cx="1666494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329D50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4310253" y="7197725"/>
                <a:ext cx="1666494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329D50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6465379" y="6580822"/>
                <a:ext cx="1666494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329D50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8620506" y="5757926"/>
                <a:ext cx="1666494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666494">
                    <a:moveTo>
                      <a:pt x="0" y="0"/>
                    </a:moveTo>
                    <a:lnTo>
                      <a:pt x="1666494" y="0"/>
                    </a:lnTo>
                    <a:lnTo>
                      <a:pt x="1666494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329D50"/>
              </a:solidFill>
            </p:spPr>
          </p:sp>
        </p:grpSp>
      </p:grpSp>
      <p:sp>
        <p:nvSpPr>
          <p:cNvPr name="AutoShape 37" id="37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8" id="38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9" id="39"/>
          <p:cNvGrpSpPr/>
          <p:nvPr/>
        </p:nvGrpSpPr>
        <p:grpSpPr>
          <a:xfrm rot="0">
            <a:off x="1028700" y="3441351"/>
            <a:ext cx="7363108" cy="3178874"/>
            <a:chOff x="0" y="0"/>
            <a:chExt cx="9817477" cy="4238499"/>
          </a:xfrm>
        </p:grpSpPr>
        <p:sp>
          <p:nvSpPr>
            <p:cNvPr name="TextBox 40" id="40"/>
            <p:cNvSpPr txBox="true"/>
            <p:nvPr/>
          </p:nvSpPr>
          <p:spPr>
            <a:xfrm rot="0">
              <a:off x="0" y="0"/>
              <a:ext cx="9817477" cy="32512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Write Your Topic or Idea</a:t>
              </a:r>
            </a:p>
          </p:txBody>
        </p:sp>
        <p:sp>
          <p:nvSpPr>
            <p:cNvPr name="TextBox 41" id="41"/>
            <p:cNvSpPr txBox="true"/>
            <p:nvPr/>
          </p:nvSpPr>
          <p:spPr>
            <a:xfrm rot="0">
              <a:off x="0" y="3651124"/>
              <a:ext cx="8992689" cy="5873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599"/>
                </a:lnSpc>
                <a:spcBef>
                  <a:spcPct val="0"/>
                </a:spcBef>
              </a:pPr>
              <a:r>
                <a:rPr lang="en-US" sz="2999" u="none">
                  <a:solidFill>
                    <a:srgbClr val="000000"/>
                  </a:solidFill>
                  <a:latin typeface="Red Hat Display"/>
                </a:rPr>
                <a:t>Elaborate on what you want to discuss. </a:t>
              </a:r>
            </a:p>
          </p:txBody>
        </p:sp>
      </p:grpSp>
      <p:sp>
        <p:nvSpPr>
          <p:cNvPr name="AutoShape 42" id="42"/>
          <p:cNvSpPr/>
          <p:nvPr/>
        </p:nvSpPr>
        <p:spPr>
          <a:xfrm rot="0">
            <a:off x="0" y="295275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3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1BB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sp>
          <p:nvSpPr>
            <p:cNvPr name="AutoShape 3" id="3"/>
            <p:cNvSpPr/>
            <p:nvPr/>
          </p:nvSpPr>
          <p:spPr>
            <a:xfrm rot="-5400000">
              <a:off x="17132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" id="4"/>
            <p:cNvSpPr/>
            <p:nvPr/>
          </p:nvSpPr>
          <p:spPr>
            <a:xfrm rot="-5400000">
              <a:off x="-6464516" y="6813550"/>
              <a:ext cx="13716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" id="5"/>
            <p:cNvSpPr/>
            <p:nvPr/>
          </p:nvSpPr>
          <p:spPr>
            <a:xfrm rot="0">
              <a:off x="0" y="2225517"/>
              <a:ext cx="24384000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6" id="6"/>
          <p:cNvGrpSpPr/>
          <p:nvPr/>
        </p:nvGrpSpPr>
        <p:grpSpPr>
          <a:xfrm rot="0">
            <a:off x="2750220" y="4017853"/>
            <a:ext cx="12785678" cy="4024952"/>
            <a:chOff x="0" y="0"/>
            <a:chExt cx="17047571" cy="5366603"/>
          </a:xfrm>
        </p:grpSpPr>
        <p:sp>
          <p:nvSpPr>
            <p:cNvPr name="AutoShape 7" id="7"/>
            <p:cNvSpPr/>
            <p:nvPr/>
          </p:nvSpPr>
          <p:spPr>
            <a:xfrm rot="-5400000">
              <a:off x="12063277" y="2344061"/>
              <a:ext cx="3601937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8" id="8"/>
            <p:cNvSpPr/>
            <p:nvPr/>
          </p:nvSpPr>
          <p:spPr>
            <a:xfrm rot="0">
              <a:off x="3161101" y="587543"/>
              <a:ext cx="10727877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9" id="9"/>
            <p:cNvSpPr/>
            <p:nvPr/>
          </p:nvSpPr>
          <p:spPr>
            <a:xfrm rot="-5400000">
              <a:off x="-544111" y="4733591"/>
              <a:ext cx="1177123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0" id="10"/>
            <p:cNvSpPr/>
            <p:nvPr/>
          </p:nvSpPr>
          <p:spPr>
            <a:xfrm rot="-5400000">
              <a:off x="5733641" y="4733591"/>
              <a:ext cx="1177123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1" id="11"/>
            <p:cNvSpPr/>
            <p:nvPr/>
          </p:nvSpPr>
          <p:spPr>
            <a:xfrm rot="0">
              <a:off x="0" y="4189480"/>
              <a:ext cx="6322202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2" id="12"/>
            <p:cNvSpPr/>
            <p:nvPr/>
          </p:nvSpPr>
          <p:spPr>
            <a:xfrm rot="-5400000">
              <a:off x="10136808" y="4733591"/>
              <a:ext cx="1177123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3" id="13"/>
            <p:cNvSpPr/>
            <p:nvPr/>
          </p:nvSpPr>
          <p:spPr>
            <a:xfrm rot="-5400000">
              <a:off x="16414560" y="4733591"/>
              <a:ext cx="1177123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4" id="14"/>
            <p:cNvSpPr/>
            <p:nvPr/>
          </p:nvSpPr>
          <p:spPr>
            <a:xfrm rot="0">
              <a:off x="10680919" y="4189480"/>
              <a:ext cx="6322202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5" id="15"/>
            <p:cNvSpPr/>
            <p:nvPr/>
          </p:nvSpPr>
          <p:spPr>
            <a:xfrm rot="-5400000">
              <a:off x="8186818" y="293771"/>
              <a:ext cx="676443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6" id="16"/>
            <p:cNvSpPr/>
            <p:nvPr/>
          </p:nvSpPr>
          <p:spPr>
            <a:xfrm rot="-5400000">
              <a:off x="1340415" y="2388511"/>
              <a:ext cx="3690837" cy="0"/>
            </a:xfrm>
            <a:prstGeom prst="line">
              <a:avLst/>
            </a:prstGeom>
            <a:ln cap="flat" w="889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17" id="17"/>
          <p:cNvGrpSpPr/>
          <p:nvPr/>
        </p:nvGrpSpPr>
        <p:grpSpPr>
          <a:xfrm rot="0">
            <a:off x="7202733" y="2430883"/>
            <a:ext cx="3787283" cy="1645674"/>
            <a:chOff x="0" y="0"/>
            <a:chExt cx="5049711" cy="2194232"/>
          </a:xfrm>
        </p:grpSpPr>
        <p:grpSp>
          <p:nvGrpSpPr>
            <p:cNvPr name="Group 18" id="18"/>
            <p:cNvGrpSpPr/>
            <p:nvPr/>
          </p:nvGrpSpPr>
          <p:grpSpPr>
            <a:xfrm rot="0">
              <a:off x="1163757" y="0"/>
              <a:ext cx="3747557" cy="2194232"/>
              <a:chOff x="0" y="0"/>
              <a:chExt cx="6803844" cy="3983718"/>
            </a:xfrm>
          </p:grpSpPr>
          <p:sp>
            <p:nvSpPr>
              <p:cNvPr name="Freeform 19" id="19"/>
              <p:cNvSpPr/>
              <p:nvPr/>
            </p:nvSpPr>
            <p:spPr>
              <a:xfrm>
                <a:off x="72390" y="72390"/>
                <a:ext cx="6659064" cy="3838938"/>
              </a:xfrm>
              <a:custGeom>
                <a:avLst/>
                <a:gdLst/>
                <a:ahLst/>
                <a:cxnLst/>
                <a:rect r="r" b="b" t="t" l="l"/>
                <a:pathLst>
                  <a:path h="3838938" w="6659064">
                    <a:moveTo>
                      <a:pt x="0" y="0"/>
                    </a:moveTo>
                    <a:lnTo>
                      <a:pt x="6659064" y="0"/>
                    </a:lnTo>
                    <a:lnTo>
                      <a:pt x="6659064" y="3838938"/>
                    </a:lnTo>
                    <a:lnTo>
                      <a:pt x="0" y="383893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0" id="20"/>
              <p:cNvSpPr/>
              <p:nvPr/>
            </p:nvSpPr>
            <p:spPr>
              <a:xfrm>
                <a:off x="0" y="0"/>
                <a:ext cx="6803844" cy="3983718"/>
              </a:xfrm>
              <a:custGeom>
                <a:avLst/>
                <a:gdLst/>
                <a:ahLst/>
                <a:cxnLst/>
                <a:rect r="r" b="b" t="t" l="l"/>
                <a:pathLst>
                  <a:path h="3983718" w="6803844">
                    <a:moveTo>
                      <a:pt x="6659064" y="3838938"/>
                    </a:moveTo>
                    <a:lnTo>
                      <a:pt x="6803844" y="3838938"/>
                    </a:lnTo>
                    <a:lnTo>
                      <a:pt x="6803844" y="3983718"/>
                    </a:lnTo>
                    <a:lnTo>
                      <a:pt x="6659064" y="3983718"/>
                    </a:lnTo>
                    <a:lnTo>
                      <a:pt x="6659064" y="3838938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3838938"/>
                    </a:lnTo>
                    <a:lnTo>
                      <a:pt x="0" y="3838938"/>
                    </a:lnTo>
                    <a:lnTo>
                      <a:pt x="0" y="144780"/>
                    </a:lnTo>
                    <a:close/>
                    <a:moveTo>
                      <a:pt x="0" y="3838938"/>
                    </a:moveTo>
                    <a:lnTo>
                      <a:pt x="144780" y="3838938"/>
                    </a:lnTo>
                    <a:lnTo>
                      <a:pt x="144780" y="3983718"/>
                    </a:lnTo>
                    <a:lnTo>
                      <a:pt x="0" y="3983718"/>
                    </a:lnTo>
                    <a:lnTo>
                      <a:pt x="0" y="3838938"/>
                    </a:lnTo>
                    <a:close/>
                    <a:moveTo>
                      <a:pt x="6659064" y="144780"/>
                    </a:moveTo>
                    <a:lnTo>
                      <a:pt x="6803844" y="144780"/>
                    </a:lnTo>
                    <a:lnTo>
                      <a:pt x="6803844" y="3838938"/>
                    </a:lnTo>
                    <a:lnTo>
                      <a:pt x="6659064" y="3838938"/>
                    </a:lnTo>
                    <a:lnTo>
                      <a:pt x="6659064" y="144780"/>
                    </a:lnTo>
                    <a:close/>
                    <a:moveTo>
                      <a:pt x="144780" y="3838938"/>
                    </a:moveTo>
                    <a:lnTo>
                      <a:pt x="6659064" y="3838938"/>
                    </a:lnTo>
                    <a:lnTo>
                      <a:pt x="6659064" y="3983718"/>
                    </a:lnTo>
                    <a:lnTo>
                      <a:pt x="144780" y="3983718"/>
                    </a:lnTo>
                    <a:lnTo>
                      <a:pt x="144780" y="3838938"/>
                    </a:lnTo>
                    <a:close/>
                    <a:moveTo>
                      <a:pt x="6659064" y="0"/>
                    </a:moveTo>
                    <a:lnTo>
                      <a:pt x="6803844" y="0"/>
                    </a:lnTo>
                    <a:lnTo>
                      <a:pt x="6803844" y="144780"/>
                    </a:lnTo>
                    <a:lnTo>
                      <a:pt x="6659064" y="144780"/>
                    </a:lnTo>
                    <a:lnTo>
                      <a:pt x="6659064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659064" y="0"/>
                    </a:lnTo>
                    <a:lnTo>
                      <a:pt x="6659064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21" id="21"/>
            <p:cNvGrpSpPr/>
            <p:nvPr/>
          </p:nvGrpSpPr>
          <p:grpSpPr>
            <a:xfrm rot="0">
              <a:off x="0" y="0"/>
              <a:ext cx="2194232" cy="2194232"/>
              <a:chOff x="0" y="0"/>
              <a:chExt cx="812800" cy="81280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50"/>
                  </a:lnSpc>
                </a:pPr>
              </a:p>
            </p:txBody>
          </p:sp>
        </p:grpSp>
        <p:grpSp>
          <p:nvGrpSpPr>
            <p:cNvPr name="Group 24" id="24"/>
            <p:cNvGrpSpPr>
              <a:grpSpLocks noChangeAspect="true"/>
            </p:cNvGrpSpPr>
            <p:nvPr/>
          </p:nvGrpSpPr>
          <p:grpSpPr>
            <a:xfrm rot="0">
              <a:off x="78268" y="78272"/>
              <a:ext cx="2037697" cy="2037689"/>
              <a:chOff x="0" y="0"/>
              <a:chExt cx="6350000" cy="6349975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2"/>
                <a:stretch>
                  <a:fillRect l="-54664" r="-104013" t="-79877" b="-208383"/>
                </a:stretch>
              </a:blipFill>
            </p:spPr>
          </p:sp>
        </p:grpSp>
        <p:sp>
          <p:nvSpPr>
            <p:cNvPr name="TextBox 26" id="26"/>
            <p:cNvSpPr txBox="true"/>
            <p:nvPr/>
          </p:nvSpPr>
          <p:spPr>
            <a:xfrm rot="0">
              <a:off x="2332628" y="599757"/>
              <a:ext cx="2057269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 Bold"/>
                </a:rPr>
                <a:t>Name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1672814" y="1124493"/>
              <a:ext cx="3376897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Job Title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3033961" y="5000482"/>
            <a:ext cx="3787283" cy="1645674"/>
            <a:chOff x="0" y="0"/>
            <a:chExt cx="5049711" cy="2194232"/>
          </a:xfrm>
        </p:grpSpPr>
        <p:grpSp>
          <p:nvGrpSpPr>
            <p:cNvPr name="Group 29" id="29"/>
            <p:cNvGrpSpPr/>
            <p:nvPr/>
          </p:nvGrpSpPr>
          <p:grpSpPr>
            <a:xfrm rot="0">
              <a:off x="1163757" y="0"/>
              <a:ext cx="3747557" cy="2194232"/>
              <a:chOff x="0" y="0"/>
              <a:chExt cx="6803844" cy="3983718"/>
            </a:xfrm>
          </p:grpSpPr>
          <p:sp>
            <p:nvSpPr>
              <p:cNvPr name="Freeform 30" id="30"/>
              <p:cNvSpPr/>
              <p:nvPr/>
            </p:nvSpPr>
            <p:spPr>
              <a:xfrm>
                <a:off x="72390" y="72390"/>
                <a:ext cx="6659064" cy="3838938"/>
              </a:xfrm>
              <a:custGeom>
                <a:avLst/>
                <a:gdLst/>
                <a:ahLst/>
                <a:cxnLst/>
                <a:rect r="r" b="b" t="t" l="l"/>
                <a:pathLst>
                  <a:path h="3838938" w="6659064">
                    <a:moveTo>
                      <a:pt x="0" y="0"/>
                    </a:moveTo>
                    <a:lnTo>
                      <a:pt x="6659064" y="0"/>
                    </a:lnTo>
                    <a:lnTo>
                      <a:pt x="6659064" y="3838938"/>
                    </a:lnTo>
                    <a:lnTo>
                      <a:pt x="0" y="383893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0" y="0"/>
                <a:ext cx="6803844" cy="3983718"/>
              </a:xfrm>
              <a:custGeom>
                <a:avLst/>
                <a:gdLst/>
                <a:ahLst/>
                <a:cxnLst/>
                <a:rect r="r" b="b" t="t" l="l"/>
                <a:pathLst>
                  <a:path h="3983718" w="6803844">
                    <a:moveTo>
                      <a:pt x="6659064" y="3838938"/>
                    </a:moveTo>
                    <a:lnTo>
                      <a:pt x="6803844" y="3838938"/>
                    </a:lnTo>
                    <a:lnTo>
                      <a:pt x="6803844" y="3983718"/>
                    </a:lnTo>
                    <a:lnTo>
                      <a:pt x="6659064" y="3983718"/>
                    </a:lnTo>
                    <a:lnTo>
                      <a:pt x="6659064" y="3838938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3838938"/>
                    </a:lnTo>
                    <a:lnTo>
                      <a:pt x="0" y="3838938"/>
                    </a:lnTo>
                    <a:lnTo>
                      <a:pt x="0" y="144780"/>
                    </a:lnTo>
                    <a:close/>
                    <a:moveTo>
                      <a:pt x="0" y="3838938"/>
                    </a:moveTo>
                    <a:lnTo>
                      <a:pt x="144780" y="3838938"/>
                    </a:lnTo>
                    <a:lnTo>
                      <a:pt x="144780" y="3983718"/>
                    </a:lnTo>
                    <a:lnTo>
                      <a:pt x="0" y="3983718"/>
                    </a:lnTo>
                    <a:lnTo>
                      <a:pt x="0" y="3838938"/>
                    </a:lnTo>
                    <a:close/>
                    <a:moveTo>
                      <a:pt x="6659064" y="144780"/>
                    </a:moveTo>
                    <a:lnTo>
                      <a:pt x="6803844" y="144780"/>
                    </a:lnTo>
                    <a:lnTo>
                      <a:pt x="6803844" y="3838938"/>
                    </a:lnTo>
                    <a:lnTo>
                      <a:pt x="6659064" y="3838938"/>
                    </a:lnTo>
                    <a:lnTo>
                      <a:pt x="6659064" y="144780"/>
                    </a:lnTo>
                    <a:close/>
                    <a:moveTo>
                      <a:pt x="144780" y="3838938"/>
                    </a:moveTo>
                    <a:lnTo>
                      <a:pt x="6659064" y="3838938"/>
                    </a:lnTo>
                    <a:lnTo>
                      <a:pt x="6659064" y="3983718"/>
                    </a:lnTo>
                    <a:lnTo>
                      <a:pt x="144780" y="3983718"/>
                    </a:lnTo>
                    <a:lnTo>
                      <a:pt x="144780" y="3838938"/>
                    </a:lnTo>
                    <a:close/>
                    <a:moveTo>
                      <a:pt x="6659064" y="0"/>
                    </a:moveTo>
                    <a:lnTo>
                      <a:pt x="6803844" y="0"/>
                    </a:lnTo>
                    <a:lnTo>
                      <a:pt x="6803844" y="144780"/>
                    </a:lnTo>
                    <a:lnTo>
                      <a:pt x="6659064" y="144780"/>
                    </a:lnTo>
                    <a:lnTo>
                      <a:pt x="6659064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659064" y="0"/>
                    </a:lnTo>
                    <a:lnTo>
                      <a:pt x="6659064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32" id="32"/>
            <p:cNvGrpSpPr/>
            <p:nvPr/>
          </p:nvGrpSpPr>
          <p:grpSpPr>
            <a:xfrm rot="0">
              <a:off x="0" y="0"/>
              <a:ext cx="2194232" cy="2194232"/>
              <a:chOff x="0" y="0"/>
              <a:chExt cx="812800" cy="812800"/>
            </a:xfrm>
          </p:grpSpPr>
          <p:sp>
            <p:nvSpPr>
              <p:cNvPr name="Freeform 33" id="3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34" id="34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50"/>
                  </a:lnSpc>
                </a:pPr>
              </a:p>
            </p:txBody>
          </p:sp>
        </p:grpSp>
        <p:grpSp>
          <p:nvGrpSpPr>
            <p:cNvPr name="Group 35" id="35"/>
            <p:cNvGrpSpPr>
              <a:grpSpLocks noChangeAspect="true"/>
            </p:cNvGrpSpPr>
            <p:nvPr/>
          </p:nvGrpSpPr>
          <p:grpSpPr>
            <a:xfrm rot="0">
              <a:off x="78268" y="78272"/>
              <a:ext cx="2037697" cy="2037689"/>
              <a:chOff x="0" y="0"/>
              <a:chExt cx="6350000" cy="6349975"/>
            </a:xfrm>
          </p:grpSpPr>
          <p:sp>
            <p:nvSpPr>
              <p:cNvPr name="Freeform 36" id="36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3"/>
                <a:stretch>
                  <a:fillRect l="-117247" r="-145282" t="-6045" b="-135490"/>
                </a:stretch>
              </a:blipFill>
            </p:spPr>
          </p:sp>
        </p:grpSp>
        <p:sp>
          <p:nvSpPr>
            <p:cNvPr name="TextBox 37" id="37"/>
            <p:cNvSpPr txBox="true"/>
            <p:nvPr/>
          </p:nvSpPr>
          <p:spPr>
            <a:xfrm rot="0">
              <a:off x="2332628" y="599757"/>
              <a:ext cx="2057269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 Bold"/>
                </a:rPr>
                <a:t>Name</a:t>
              </a:r>
            </a:p>
          </p:txBody>
        </p:sp>
        <p:sp>
          <p:nvSpPr>
            <p:cNvPr name="TextBox 38" id="38"/>
            <p:cNvSpPr txBox="true"/>
            <p:nvPr/>
          </p:nvSpPr>
          <p:spPr>
            <a:xfrm rot="0">
              <a:off x="1672814" y="1124493"/>
              <a:ext cx="3376897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Job Title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11570553" y="5000482"/>
            <a:ext cx="3683486" cy="1645674"/>
            <a:chOff x="0" y="0"/>
            <a:chExt cx="4911315" cy="2194232"/>
          </a:xfrm>
        </p:grpSpPr>
        <p:grpSp>
          <p:nvGrpSpPr>
            <p:cNvPr name="Group 40" id="40"/>
            <p:cNvGrpSpPr/>
            <p:nvPr/>
          </p:nvGrpSpPr>
          <p:grpSpPr>
            <a:xfrm rot="0">
              <a:off x="1163757" y="0"/>
              <a:ext cx="3747557" cy="2194232"/>
              <a:chOff x="0" y="0"/>
              <a:chExt cx="6803844" cy="3983718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72390" y="72390"/>
                <a:ext cx="6659064" cy="3838938"/>
              </a:xfrm>
              <a:custGeom>
                <a:avLst/>
                <a:gdLst/>
                <a:ahLst/>
                <a:cxnLst/>
                <a:rect r="r" b="b" t="t" l="l"/>
                <a:pathLst>
                  <a:path h="3838938" w="6659064">
                    <a:moveTo>
                      <a:pt x="0" y="0"/>
                    </a:moveTo>
                    <a:lnTo>
                      <a:pt x="6659064" y="0"/>
                    </a:lnTo>
                    <a:lnTo>
                      <a:pt x="6659064" y="3838938"/>
                    </a:lnTo>
                    <a:lnTo>
                      <a:pt x="0" y="383893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42" id="42"/>
              <p:cNvSpPr/>
              <p:nvPr/>
            </p:nvSpPr>
            <p:spPr>
              <a:xfrm>
                <a:off x="0" y="0"/>
                <a:ext cx="6803844" cy="3983718"/>
              </a:xfrm>
              <a:custGeom>
                <a:avLst/>
                <a:gdLst/>
                <a:ahLst/>
                <a:cxnLst/>
                <a:rect r="r" b="b" t="t" l="l"/>
                <a:pathLst>
                  <a:path h="3983718" w="6803844">
                    <a:moveTo>
                      <a:pt x="6659064" y="3838938"/>
                    </a:moveTo>
                    <a:lnTo>
                      <a:pt x="6803844" y="3838938"/>
                    </a:lnTo>
                    <a:lnTo>
                      <a:pt x="6803844" y="3983718"/>
                    </a:lnTo>
                    <a:lnTo>
                      <a:pt x="6659064" y="3983718"/>
                    </a:lnTo>
                    <a:lnTo>
                      <a:pt x="6659064" y="3838938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3838938"/>
                    </a:lnTo>
                    <a:lnTo>
                      <a:pt x="0" y="3838938"/>
                    </a:lnTo>
                    <a:lnTo>
                      <a:pt x="0" y="144780"/>
                    </a:lnTo>
                    <a:close/>
                    <a:moveTo>
                      <a:pt x="0" y="3838938"/>
                    </a:moveTo>
                    <a:lnTo>
                      <a:pt x="144780" y="3838938"/>
                    </a:lnTo>
                    <a:lnTo>
                      <a:pt x="144780" y="3983718"/>
                    </a:lnTo>
                    <a:lnTo>
                      <a:pt x="0" y="3983718"/>
                    </a:lnTo>
                    <a:lnTo>
                      <a:pt x="0" y="3838938"/>
                    </a:lnTo>
                    <a:close/>
                    <a:moveTo>
                      <a:pt x="6659064" y="144780"/>
                    </a:moveTo>
                    <a:lnTo>
                      <a:pt x="6803844" y="144780"/>
                    </a:lnTo>
                    <a:lnTo>
                      <a:pt x="6803844" y="3838938"/>
                    </a:lnTo>
                    <a:lnTo>
                      <a:pt x="6659064" y="3838938"/>
                    </a:lnTo>
                    <a:lnTo>
                      <a:pt x="6659064" y="144780"/>
                    </a:lnTo>
                    <a:close/>
                    <a:moveTo>
                      <a:pt x="144780" y="3838938"/>
                    </a:moveTo>
                    <a:lnTo>
                      <a:pt x="6659064" y="3838938"/>
                    </a:lnTo>
                    <a:lnTo>
                      <a:pt x="6659064" y="3983718"/>
                    </a:lnTo>
                    <a:lnTo>
                      <a:pt x="144780" y="3983718"/>
                    </a:lnTo>
                    <a:lnTo>
                      <a:pt x="144780" y="3838938"/>
                    </a:lnTo>
                    <a:close/>
                    <a:moveTo>
                      <a:pt x="6659064" y="0"/>
                    </a:moveTo>
                    <a:lnTo>
                      <a:pt x="6803844" y="0"/>
                    </a:lnTo>
                    <a:lnTo>
                      <a:pt x="6803844" y="144780"/>
                    </a:lnTo>
                    <a:lnTo>
                      <a:pt x="6659064" y="144780"/>
                    </a:lnTo>
                    <a:lnTo>
                      <a:pt x="6659064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659064" y="0"/>
                    </a:lnTo>
                    <a:lnTo>
                      <a:pt x="6659064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43" id="43"/>
            <p:cNvGrpSpPr/>
            <p:nvPr/>
          </p:nvGrpSpPr>
          <p:grpSpPr>
            <a:xfrm rot="0">
              <a:off x="0" y="0"/>
              <a:ext cx="2194232" cy="2194232"/>
              <a:chOff x="0" y="0"/>
              <a:chExt cx="812800" cy="812800"/>
            </a:xfrm>
          </p:grpSpPr>
          <p:sp>
            <p:nvSpPr>
              <p:cNvPr name="Freeform 44" id="4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45" id="45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50"/>
                  </a:lnSpc>
                </a:pPr>
              </a:p>
            </p:txBody>
          </p:sp>
        </p:grpSp>
        <p:grpSp>
          <p:nvGrpSpPr>
            <p:cNvPr name="Group 46" id="46"/>
            <p:cNvGrpSpPr>
              <a:grpSpLocks noChangeAspect="true"/>
            </p:cNvGrpSpPr>
            <p:nvPr/>
          </p:nvGrpSpPr>
          <p:grpSpPr>
            <a:xfrm rot="0">
              <a:off x="78268" y="78272"/>
              <a:ext cx="2037697" cy="2037689"/>
              <a:chOff x="0" y="0"/>
              <a:chExt cx="6350000" cy="6349975"/>
            </a:xfrm>
          </p:grpSpPr>
          <p:sp>
            <p:nvSpPr>
              <p:cNvPr name="Freeform 47" id="47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4"/>
                <a:stretch>
                  <a:fillRect l="-76437" r="-57625" t="-4111" b="-51833"/>
                </a:stretch>
              </a:blipFill>
            </p:spPr>
          </p:sp>
        </p:grpSp>
        <p:sp>
          <p:nvSpPr>
            <p:cNvPr name="TextBox 48" id="48"/>
            <p:cNvSpPr txBox="true"/>
            <p:nvPr/>
          </p:nvSpPr>
          <p:spPr>
            <a:xfrm rot="0">
              <a:off x="2332628" y="599757"/>
              <a:ext cx="2057269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 Bold"/>
                </a:rPr>
                <a:t>Name</a:t>
              </a:r>
            </a:p>
          </p:txBody>
        </p:sp>
        <p:sp>
          <p:nvSpPr>
            <p:cNvPr name="TextBox 49" id="49"/>
            <p:cNvSpPr txBox="true"/>
            <p:nvPr/>
          </p:nvSpPr>
          <p:spPr>
            <a:xfrm rot="0">
              <a:off x="1465904" y="1124493"/>
              <a:ext cx="3376897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Job Title</a:t>
              </a:r>
            </a:p>
          </p:txBody>
        </p:sp>
      </p:grpSp>
      <p:grpSp>
        <p:nvGrpSpPr>
          <p:cNvPr name="Group 50" id="50"/>
          <p:cNvGrpSpPr/>
          <p:nvPr/>
        </p:nvGrpSpPr>
        <p:grpSpPr>
          <a:xfrm rot="0">
            <a:off x="874109" y="7984101"/>
            <a:ext cx="3787283" cy="1645674"/>
            <a:chOff x="0" y="0"/>
            <a:chExt cx="5049711" cy="2194232"/>
          </a:xfrm>
        </p:grpSpPr>
        <p:grpSp>
          <p:nvGrpSpPr>
            <p:cNvPr name="Group 51" id="51"/>
            <p:cNvGrpSpPr/>
            <p:nvPr/>
          </p:nvGrpSpPr>
          <p:grpSpPr>
            <a:xfrm rot="0">
              <a:off x="1163757" y="0"/>
              <a:ext cx="3747557" cy="2194232"/>
              <a:chOff x="0" y="0"/>
              <a:chExt cx="6803844" cy="3983718"/>
            </a:xfrm>
          </p:grpSpPr>
          <p:sp>
            <p:nvSpPr>
              <p:cNvPr name="Freeform 52" id="52"/>
              <p:cNvSpPr/>
              <p:nvPr/>
            </p:nvSpPr>
            <p:spPr>
              <a:xfrm>
                <a:off x="72390" y="72390"/>
                <a:ext cx="6659064" cy="3838938"/>
              </a:xfrm>
              <a:custGeom>
                <a:avLst/>
                <a:gdLst/>
                <a:ahLst/>
                <a:cxnLst/>
                <a:rect r="r" b="b" t="t" l="l"/>
                <a:pathLst>
                  <a:path h="3838938" w="6659064">
                    <a:moveTo>
                      <a:pt x="0" y="0"/>
                    </a:moveTo>
                    <a:lnTo>
                      <a:pt x="6659064" y="0"/>
                    </a:lnTo>
                    <a:lnTo>
                      <a:pt x="6659064" y="3838938"/>
                    </a:lnTo>
                    <a:lnTo>
                      <a:pt x="0" y="383893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53" id="53"/>
              <p:cNvSpPr/>
              <p:nvPr/>
            </p:nvSpPr>
            <p:spPr>
              <a:xfrm>
                <a:off x="0" y="0"/>
                <a:ext cx="6803844" cy="3983718"/>
              </a:xfrm>
              <a:custGeom>
                <a:avLst/>
                <a:gdLst/>
                <a:ahLst/>
                <a:cxnLst/>
                <a:rect r="r" b="b" t="t" l="l"/>
                <a:pathLst>
                  <a:path h="3983718" w="6803844">
                    <a:moveTo>
                      <a:pt x="6659064" y="3838938"/>
                    </a:moveTo>
                    <a:lnTo>
                      <a:pt x="6803844" y="3838938"/>
                    </a:lnTo>
                    <a:lnTo>
                      <a:pt x="6803844" y="3983718"/>
                    </a:lnTo>
                    <a:lnTo>
                      <a:pt x="6659064" y="3983718"/>
                    </a:lnTo>
                    <a:lnTo>
                      <a:pt x="6659064" y="3838938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3838938"/>
                    </a:lnTo>
                    <a:lnTo>
                      <a:pt x="0" y="3838938"/>
                    </a:lnTo>
                    <a:lnTo>
                      <a:pt x="0" y="144780"/>
                    </a:lnTo>
                    <a:close/>
                    <a:moveTo>
                      <a:pt x="0" y="3838938"/>
                    </a:moveTo>
                    <a:lnTo>
                      <a:pt x="144780" y="3838938"/>
                    </a:lnTo>
                    <a:lnTo>
                      <a:pt x="144780" y="3983718"/>
                    </a:lnTo>
                    <a:lnTo>
                      <a:pt x="0" y="3983718"/>
                    </a:lnTo>
                    <a:lnTo>
                      <a:pt x="0" y="3838938"/>
                    </a:lnTo>
                    <a:close/>
                    <a:moveTo>
                      <a:pt x="6659064" y="144780"/>
                    </a:moveTo>
                    <a:lnTo>
                      <a:pt x="6803844" y="144780"/>
                    </a:lnTo>
                    <a:lnTo>
                      <a:pt x="6803844" y="3838938"/>
                    </a:lnTo>
                    <a:lnTo>
                      <a:pt x="6659064" y="3838938"/>
                    </a:lnTo>
                    <a:lnTo>
                      <a:pt x="6659064" y="144780"/>
                    </a:lnTo>
                    <a:close/>
                    <a:moveTo>
                      <a:pt x="144780" y="3838938"/>
                    </a:moveTo>
                    <a:lnTo>
                      <a:pt x="6659064" y="3838938"/>
                    </a:lnTo>
                    <a:lnTo>
                      <a:pt x="6659064" y="3983718"/>
                    </a:lnTo>
                    <a:lnTo>
                      <a:pt x="144780" y="3983718"/>
                    </a:lnTo>
                    <a:lnTo>
                      <a:pt x="144780" y="3838938"/>
                    </a:lnTo>
                    <a:close/>
                    <a:moveTo>
                      <a:pt x="6659064" y="0"/>
                    </a:moveTo>
                    <a:lnTo>
                      <a:pt x="6803844" y="0"/>
                    </a:lnTo>
                    <a:lnTo>
                      <a:pt x="6803844" y="144780"/>
                    </a:lnTo>
                    <a:lnTo>
                      <a:pt x="6659064" y="144780"/>
                    </a:lnTo>
                    <a:lnTo>
                      <a:pt x="6659064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659064" y="0"/>
                    </a:lnTo>
                    <a:lnTo>
                      <a:pt x="6659064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54" id="54"/>
            <p:cNvGrpSpPr/>
            <p:nvPr/>
          </p:nvGrpSpPr>
          <p:grpSpPr>
            <a:xfrm rot="0">
              <a:off x="0" y="0"/>
              <a:ext cx="2194232" cy="2194232"/>
              <a:chOff x="0" y="0"/>
              <a:chExt cx="812800" cy="812800"/>
            </a:xfrm>
          </p:grpSpPr>
          <p:sp>
            <p:nvSpPr>
              <p:cNvPr name="Freeform 55" id="5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56" id="56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50"/>
                  </a:lnSpc>
                </a:pPr>
              </a:p>
            </p:txBody>
          </p:sp>
        </p:grpSp>
        <p:grpSp>
          <p:nvGrpSpPr>
            <p:cNvPr name="Group 57" id="57"/>
            <p:cNvGrpSpPr>
              <a:grpSpLocks noChangeAspect="true"/>
            </p:cNvGrpSpPr>
            <p:nvPr/>
          </p:nvGrpSpPr>
          <p:grpSpPr>
            <a:xfrm rot="0">
              <a:off x="78268" y="78272"/>
              <a:ext cx="2037697" cy="2037689"/>
              <a:chOff x="0" y="0"/>
              <a:chExt cx="6350000" cy="6349975"/>
            </a:xfrm>
          </p:grpSpPr>
          <p:sp>
            <p:nvSpPr>
              <p:cNvPr name="Freeform 58" id="58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5"/>
                <a:stretch>
                  <a:fillRect l="-90688" r="-81079" t="-50092" b="-257816"/>
                </a:stretch>
              </a:blipFill>
            </p:spPr>
          </p:sp>
        </p:grpSp>
        <p:sp>
          <p:nvSpPr>
            <p:cNvPr name="TextBox 59" id="59"/>
            <p:cNvSpPr txBox="true"/>
            <p:nvPr/>
          </p:nvSpPr>
          <p:spPr>
            <a:xfrm rot="0">
              <a:off x="2332628" y="599757"/>
              <a:ext cx="2057269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 Bold"/>
                </a:rPr>
                <a:t>Name</a:t>
              </a:r>
            </a:p>
          </p:txBody>
        </p:sp>
        <p:sp>
          <p:nvSpPr>
            <p:cNvPr name="TextBox 60" id="60"/>
            <p:cNvSpPr txBox="true"/>
            <p:nvPr/>
          </p:nvSpPr>
          <p:spPr>
            <a:xfrm rot="0">
              <a:off x="1672814" y="1124493"/>
              <a:ext cx="3376897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Job Title</a:t>
              </a:r>
            </a:p>
          </p:txBody>
        </p:sp>
      </p:grpSp>
      <p:grpSp>
        <p:nvGrpSpPr>
          <p:cNvPr name="Group 61" id="61"/>
          <p:cNvGrpSpPr/>
          <p:nvPr/>
        </p:nvGrpSpPr>
        <p:grpSpPr>
          <a:xfrm rot="0">
            <a:off x="9410700" y="7984101"/>
            <a:ext cx="3787283" cy="1645674"/>
            <a:chOff x="0" y="0"/>
            <a:chExt cx="5049711" cy="2194232"/>
          </a:xfrm>
        </p:grpSpPr>
        <p:grpSp>
          <p:nvGrpSpPr>
            <p:cNvPr name="Group 62" id="62"/>
            <p:cNvGrpSpPr/>
            <p:nvPr/>
          </p:nvGrpSpPr>
          <p:grpSpPr>
            <a:xfrm rot="0">
              <a:off x="1163757" y="0"/>
              <a:ext cx="3747557" cy="2194232"/>
              <a:chOff x="0" y="0"/>
              <a:chExt cx="6803844" cy="3983718"/>
            </a:xfrm>
          </p:grpSpPr>
          <p:sp>
            <p:nvSpPr>
              <p:cNvPr name="Freeform 63" id="63"/>
              <p:cNvSpPr/>
              <p:nvPr/>
            </p:nvSpPr>
            <p:spPr>
              <a:xfrm>
                <a:off x="72390" y="72390"/>
                <a:ext cx="6659064" cy="3838938"/>
              </a:xfrm>
              <a:custGeom>
                <a:avLst/>
                <a:gdLst/>
                <a:ahLst/>
                <a:cxnLst/>
                <a:rect r="r" b="b" t="t" l="l"/>
                <a:pathLst>
                  <a:path h="3838938" w="6659064">
                    <a:moveTo>
                      <a:pt x="0" y="0"/>
                    </a:moveTo>
                    <a:lnTo>
                      <a:pt x="6659064" y="0"/>
                    </a:lnTo>
                    <a:lnTo>
                      <a:pt x="6659064" y="3838938"/>
                    </a:lnTo>
                    <a:lnTo>
                      <a:pt x="0" y="383893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64" id="64"/>
              <p:cNvSpPr/>
              <p:nvPr/>
            </p:nvSpPr>
            <p:spPr>
              <a:xfrm>
                <a:off x="0" y="0"/>
                <a:ext cx="6803844" cy="3983718"/>
              </a:xfrm>
              <a:custGeom>
                <a:avLst/>
                <a:gdLst/>
                <a:ahLst/>
                <a:cxnLst/>
                <a:rect r="r" b="b" t="t" l="l"/>
                <a:pathLst>
                  <a:path h="3983718" w="6803844">
                    <a:moveTo>
                      <a:pt x="6659064" y="3838938"/>
                    </a:moveTo>
                    <a:lnTo>
                      <a:pt x="6803844" y="3838938"/>
                    </a:lnTo>
                    <a:lnTo>
                      <a:pt x="6803844" y="3983718"/>
                    </a:lnTo>
                    <a:lnTo>
                      <a:pt x="6659064" y="3983718"/>
                    </a:lnTo>
                    <a:lnTo>
                      <a:pt x="6659064" y="3838938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3838938"/>
                    </a:lnTo>
                    <a:lnTo>
                      <a:pt x="0" y="3838938"/>
                    </a:lnTo>
                    <a:lnTo>
                      <a:pt x="0" y="144780"/>
                    </a:lnTo>
                    <a:close/>
                    <a:moveTo>
                      <a:pt x="0" y="3838938"/>
                    </a:moveTo>
                    <a:lnTo>
                      <a:pt x="144780" y="3838938"/>
                    </a:lnTo>
                    <a:lnTo>
                      <a:pt x="144780" y="3983718"/>
                    </a:lnTo>
                    <a:lnTo>
                      <a:pt x="0" y="3983718"/>
                    </a:lnTo>
                    <a:lnTo>
                      <a:pt x="0" y="3838938"/>
                    </a:lnTo>
                    <a:close/>
                    <a:moveTo>
                      <a:pt x="6659064" y="144780"/>
                    </a:moveTo>
                    <a:lnTo>
                      <a:pt x="6803844" y="144780"/>
                    </a:lnTo>
                    <a:lnTo>
                      <a:pt x="6803844" y="3838938"/>
                    </a:lnTo>
                    <a:lnTo>
                      <a:pt x="6659064" y="3838938"/>
                    </a:lnTo>
                    <a:lnTo>
                      <a:pt x="6659064" y="144780"/>
                    </a:lnTo>
                    <a:close/>
                    <a:moveTo>
                      <a:pt x="144780" y="3838938"/>
                    </a:moveTo>
                    <a:lnTo>
                      <a:pt x="6659064" y="3838938"/>
                    </a:lnTo>
                    <a:lnTo>
                      <a:pt x="6659064" y="3983718"/>
                    </a:lnTo>
                    <a:lnTo>
                      <a:pt x="144780" y="3983718"/>
                    </a:lnTo>
                    <a:lnTo>
                      <a:pt x="144780" y="3838938"/>
                    </a:lnTo>
                    <a:close/>
                    <a:moveTo>
                      <a:pt x="6659064" y="0"/>
                    </a:moveTo>
                    <a:lnTo>
                      <a:pt x="6803844" y="0"/>
                    </a:lnTo>
                    <a:lnTo>
                      <a:pt x="6803844" y="144780"/>
                    </a:lnTo>
                    <a:lnTo>
                      <a:pt x="6659064" y="144780"/>
                    </a:lnTo>
                    <a:lnTo>
                      <a:pt x="6659064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659064" y="0"/>
                    </a:lnTo>
                    <a:lnTo>
                      <a:pt x="6659064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65" id="65"/>
            <p:cNvGrpSpPr/>
            <p:nvPr/>
          </p:nvGrpSpPr>
          <p:grpSpPr>
            <a:xfrm rot="0">
              <a:off x="0" y="0"/>
              <a:ext cx="2194232" cy="2194232"/>
              <a:chOff x="0" y="0"/>
              <a:chExt cx="812800" cy="812800"/>
            </a:xfrm>
          </p:grpSpPr>
          <p:sp>
            <p:nvSpPr>
              <p:cNvPr name="Freeform 66" id="6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67" id="67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50"/>
                  </a:lnSpc>
                </a:pPr>
              </a:p>
            </p:txBody>
          </p:sp>
        </p:grpSp>
        <p:grpSp>
          <p:nvGrpSpPr>
            <p:cNvPr name="Group 68" id="68"/>
            <p:cNvGrpSpPr>
              <a:grpSpLocks noChangeAspect="true"/>
            </p:cNvGrpSpPr>
            <p:nvPr/>
          </p:nvGrpSpPr>
          <p:grpSpPr>
            <a:xfrm rot="0">
              <a:off x="78268" y="78272"/>
              <a:ext cx="2037697" cy="2037689"/>
              <a:chOff x="0" y="0"/>
              <a:chExt cx="6350000" cy="6349975"/>
            </a:xfrm>
          </p:grpSpPr>
          <p:sp>
            <p:nvSpPr>
              <p:cNvPr name="Freeform 69" id="69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6"/>
                <a:stretch>
                  <a:fillRect l="-31741" r="-25434" t="-26221" b="-109690"/>
                </a:stretch>
              </a:blipFill>
            </p:spPr>
          </p:sp>
        </p:grpSp>
        <p:sp>
          <p:nvSpPr>
            <p:cNvPr name="TextBox 70" id="70"/>
            <p:cNvSpPr txBox="true"/>
            <p:nvPr/>
          </p:nvSpPr>
          <p:spPr>
            <a:xfrm rot="0">
              <a:off x="2332628" y="599757"/>
              <a:ext cx="2057269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 Bold"/>
                </a:rPr>
                <a:t>Name</a:t>
              </a:r>
            </a:p>
          </p:txBody>
        </p:sp>
        <p:sp>
          <p:nvSpPr>
            <p:cNvPr name="TextBox 71" id="71"/>
            <p:cNvSpPr txBox="true"/>
            <p:nvPr/>
          </p:nvSpPr>
          <p:spPr>
            <a:xfrm rot="0">
              <a:off x="1672814" y="1124493"/>
              <a:ext cx="3376897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Job Title</a:t>
              </a:r>
            </a:p>
          </p:txBody>
        </p:sp>
      </p:grpSp>
      <p:grpSp>
        <p:nvGrpSpPr>
          <p:cNvPr name="Group 72" id="72"/>
          <p:cNvGrpSpPr/>
          <p:nvPr/>
        </p:nvGrpSpPr>
        <p:grpSpPr>
          <a:xfrm rot="0">
            <a:off x="5090017" y="7984101"/>
            <a:ext cx="3787283" cy="1645674"/>
            <a:chOff x="0" y="0"/>
            <a:chExt cx="5049711" cy="2194232"/>
          </a:xfrm>
        </p:grpSpPr>
        <p:grpSp>
          <p:nvGrpSpPr>
            <p:cNvPr name="Group 73" id="73"/>
            <p:cNvGrpSpPr/>
            <p:nvPr/>
          </p:nvGrpSpPr>
          <p:grpSpPr>
            <a:xfrm rot="0">
              <a:off x="1163757" y="0"/>
              <a:ext cx="3747557" cy="2194232"/>
              <a:chOff x="0" y="0"/>
              <a:chExt cx="6803844" cy="3983718"/>
            </a:xfrm>
          </p:grpSpPr>
          <p:sp>
            <p:nvSpPr>
              <p:cNvPr name="Freeform 74" id="74"/>
              <p:cNvSpPr/>
              <p:nvPr/>
            </p:nvSpPr>
            <p:spPr>
              <a:xfrm>
                <a:off x="72390" y="72390"/>
                <a:ext cx="6659064" cy="3838938"/>
              </a:xfrm>
              <a:custGeom>
                <a:avLst/>
                <a:gdLst/>
                <a:ahLst/>
                <a:cxnLst/>
                <a:rect r="r" b="b" t="t" l="l"/>
                <a:pathLst>
                  <a:path h="3838938" w="6659064">
                    <a:moveTo>
                      <a:pt x="0" y="0"/>
                    </a:moveTo>
                    <a:lnTo>
                      <a:pt x="6659064" y="0"/>
                    </a:lnTo>
                    <a:lnTo>
                      <a:pt x="6659064" y="3838938"/>
                    </a:lnTo>
                    <a:lnTo>
                      <a:pt x="0" y="383893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75" id="75"/>
              <p:cNvSpPr/>
              <p:nvPr/>
            </p:nvSpPr>
            <p:spPr>
              <a:xfrm>
                <a:off x="0" y="0"/>
                <a:ext cx="6803844" cy="3983718"/>
              </a:xfrm>
              <a:custGeom>
                <a:avLst/>
                <a:gdLst/>
                <a:ahLst/>
                <a:cxnLst/>
                <a:rect r="r" b="b" t="t" l="l"/>
                <a:pathLst>
                  <a:path h="3983718" w="6803844">
                    <a:moveTo>
                      <a:pt x="6659064" y="3838938"/>
                    </a:moveTo>
                    <a:lnTo>
                      <a:pt x="6803844" y="3838938"/>
                    </a:lnTo>
                    <a:lnTo>
                      <a:pt x="6803844" y="3983718"/>
                    </a:lnTo>
                    <a:lnTo>
                      <a:pt x="6659064" y="3983718"/>
                    </a:lnTo>
                    <a:lnTo>
                      <a:pt x="6659064" y="3838938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3838938"/>
                    </a:lnTo>
                    <a:lnTo>
                      <a:pt x="0" y="3838938"/>
                    </a:lnTo>
                    <a:lnTo>
                      <a:pt x="0" y="144780"/>
                    </a:lnTo>
                    <a:close/>
                    <a:moveTo>
                      <a:pt x="0" y="3838938"/>
                    </a:moveTo>
                    <a:lnTo>
                      <a:pt x="144780" y="3838938"/>
                    </a:lnTo>
                    <a:lnTo>
                      <a:pt x="144780" y="3983718"/>
                    </a:lnTo>
                    <a:lnTo>
                      <a:pt x="0" y="3983718"/>
                    </a:lnTo>
                    <a:lnTo>
                      <a:pt x="0" y="3838938"/>
                    </a:lnTo>
                    <a:close/>
                    <a:moveTo>
                      <a:pt x="6659064" y="144780"/>
                    </a:moveTo>
                    <a:lnTo>
                      <a:pt x="6803844" y="144780"/>
                    </a:lnTo>
                    <a:lnTo>
                      <a:pt x="6803844" y="3838938"/>
                    </a:lnTo>
                    <a:lnTo>
                      <a:pt x="6659064" y="3838938"/>
                    </a:lnTo>
                    <a:lnTo>
                      <a:pt x="6659064" y="144780"/>
                    </a:lnTo>
                    <a:close/>
                    <a:moveTo>
                      <a:pt x="144780" y="3838938"/>
                    </a:moveTo>
                    <a:lnTo>
                      <a:pt x="6659064" y="3838938"/>
                    </a:lnTo>
                    <a:lnTo>
                      <a:pt x="6659064" y="3983718"/>
                    </a:lnTo>
                    <a:lnTo>
                      <a:pt x="144780" y="3983718"/>
                    </a:lnTo>
                    <a:lnTo>
                      <a:pt x="144780" y="3838938"/>
                    </a:lnTo>
                    <a:close/>
                    <a:moveTo>
                      <a:pt x="6659064" y="0"/>
                    </a:moveTo>
                    <a:lnTo>
                      <a:pt x="6803844" y="0"/>
                    </a:lnTo>
                    <a:lnTo>
                      <a:pt x="6803844" y="144780"/>
                    </a:lnTo>
                    <a:lnTo>
                      <a:pt x="6659064" y="144780"/>
                    </a:lnTo>
                    <a:lnTo>
                      <a:pt x="6659064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659064" y="0"/>
                    </a:lnTo>
                    <a:lnTo>
                      <a:pt x="6659064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6" id="76"/>
            <p:cNvGrpSpPr/>
            <p:nvPr/>
          </p:nvGrpSpPr>
          <p:grpSpPr>
            <a:xfrm rot="0">
              <a:off x="0" y="0"/>
              <a:ext cx="2194232" cy="2194232"/>
              <a:chOff x="0" y="0"/>
              <a:chExt cx="812800" cy="812800"/>
            </a:xfrm>
          </p:grpSpPr>
          <p:sp>
            <p:nvSpPr>
              <p:cNvPr name="Freeform 77" id="7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78" id="78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50"/>
                  </a:lnSpc>
                </a:pPr>
              </a:p>
            </p:txBody>
          </p:sp>
        </p:grpSp>
        <p:grpSp>
          <p:nvGrpSpPr>
            <p:cNvPr name="Group 79" id="79"/>
            <p:cNvGrpSpPr>
              <a:grpSpLocks noChangeAspect="true"/>
            </p:cNvGrpSpPr>
            <p:nvPr/>
          </p:nvGrpSpPr>
          <p:grpSpPr>
            <a:xfrm rot="0">
              <a:off x="78268" y="78272"/>
              <a:ext cx="2037697" cy="2037689"/>
              <a:chOff x="0" y="0"/>
              <a:chExt cx="6350000" cy="6349975"/>
            </a:xfrm>
          </p:grpSpPr>
          <p:sp>
            <p:nvSpPr>
              <p:cNvPr name="Freeform 80" id="80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7"/>
                <a:stretch>
                  <a:fillRect l="0" r="0" t="0" b="0"/>
                </a:stretch>
              </a:blipFill>
            </p:spPr>
          </p:sp>
        </p:grpSp>
        <p:sp>
          <p:nvSpPr>
            <p:cNvPr name="TextBox 81" id="81"/>
            <p:cNvSpPr txBox="true"/>
            <p:nvPr/>
          </p:nvSpPr>
          <p:spPr>
            <a:xfrm rot="0">
              <a:off x="2332628" y="599757"/>
              <a:ext cx="2057269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 Bold"/>
                </a:rPr>
                <a:t>Name</a:t>
              </a:r>
            </a:p>
          </p:txBody>
        </p:sp>
        <p:sp>
          <p:nvSpPr>
            <p:cNvPr name="TextBox 82" id="82"/>
            <p:cNvSpPr txBox="true"/>
            <p:nvPr/>
          </p:nvSpPr>
          <p:spPr>
            <a:xfrm rot="0">
              <a:off x="1672814" y="1124493"/>
              <a:ext cx="3376897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Job Title</a:t>
              </a:r>
            </a:p>
          </p:txBody>
        </p:sp>
      </p:grpSp>
      <p:grpSp>
        <p:nvGrpSpPr>
          <p:cNvPr name="Group 83" id="83"/>
          <p:cNvGrpSpPr/>
          <p:nvPr/>
        </p:nvGrpSpPr>
        <p:grpSpPr>
          <a:xfrm rot="0">
            <a:off x="13626608" y="7984101"/>
            <a:ext cx="3787283" cy="1645674"/>
            <a:chOff x="0" y="0"/>
            <a:chExt cx="5049711" cy="2194232"/>
          </a:xfrm>
        </p:grpSpPr>
        <p:grpSp>
          <p:nvGrpSpPr>
            <p:cNvPr name="Group 84" id="84"/>
            <p:cNvGrpSpPr/>
            <p:nvPr/>
          </p:nvGrpSpPr>
          <p:grpSpPr>
            <a:xfrm rot="0">
              <a:off x="1163757" y="0"/>
              <a:ext cx="3747557" cy="2194232"/>
              <a:chOff x="0" y="0"/>
              <a:chExt cx="6803844" cy="3983718"/>
            </a:xfrm>
          </p:grpSpPr>
          <p:sp>
            <p:nvSpPr>
              <p:cNvPr name="Freeform 85" id="85"/>
              <p:cNvSpPr/>
              <p:nvPr/>
            </p:nvSpPr>
            <p:spPr>
              <a:xfrm>
                <a:off x="72390" y="72390"/>
                <a:ext cx="6659064" cy="3838938"/>
              </a:xfrm>
              <a:custGeom>
                <a:avLst/>
                <a:gdLst/>
                <a:ahLst/>
                <a:cxnLst/>
                <a:rect r="r" b="b" t="t" l="l"/>
                <a:pathLst>
                  <a:path h="3838938" w="6659064">
                    <a:moveTo>
                      <a:pt x="0" y="0"/>
                    </a:moveTo>
                    <a:lnTo>
                      <a:pt x="6659064" y="0"/>
                    </a:lnTo>
                    <a:lnTo>
                      <a:pt x="6659064" y="3838938"/>
                    </a:lnTo>
                    <a:lnTo>
                      <a:pt x="0" y="3838938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86" id="86"/>
              <p:cNvSpPr/>
              <p:nvPr/>
            </p:nvSpPr>
            <p:spPr>
              <a:xfrm>
                <a:off x="0" y="0"/>
                <a:ext cx="6803844" cy="3983718"/>
              </a:xfrm>
              <a:custGeom>
                <a:avLst/>
                <a:gdLst/>
                <a:ahLst/>
                <a:cxnLst/>
                <a:rect r="r" b="b" t="t" l="l"/>
                <a:pathLst>
                  <a:path h="3983718" w="6803844">
                    <a:moveTo>
                      <a:pt x="6659064" y="3838938"/>
                    </a:moveTo>
                    <a:lnTo>
                      <a:pt x="6803844" y="3838938"/>
                    </a:lnTo>
                    <a:lnTo>
                      <a:pt x="6803844" y="3983718"/>
                    </a:lnTo>
                    <a:lnTo>
                      <a:pt x="6659064" y="3983718"/>
                    </a:lnTo>
                    <a:lnTo>
                      <a:pt x="6659064" y="3838938"/>
                    </a:lnTo>
                    <a:close/>
                    <a:moveTo>
                      <a:pt x="0" y="144780"/>
                    </a:moveTo>
                    <a:lnTo>
                      <a:pt x="144780" y="144780"/>
                    </a:lnTo>
                    <a:lnTo>
                      <a:pt x="144780" y="3838938"/>
                    </a:lnTo>
                    <a:lnTo>
                      <a:pt x="0" y="3838938"/>
                    </a:lnTo>
                    <a:lnTo>
                      <a:pt x="0" y="144780"/>
                    </a:lnTo>
                    <a:close/>
                    <a:moveTo>
                      <a:pt x="0" y="3838938"/>
                    </a:moveTo>
                    <a:lnTo>
                      <a:pt x="144780" y="3838938"/>
                    </a:lnTo>
                    <a:lnTo>
                      <a:pt x="144780" y="3983718"/>
                    </a:lnTo>
                    <a:lnTo>
                      <a:pt x="0" y="3983718"/>
                    </a:lnTo>
                    <a:lnTo>
                      <a:pt x="0" y="3838938"/>
                    </a:lnTo>
                    <a:close/>
                    <a:moveTo>
                      <a:pt x="6659064" y="144780"/>
                    </a:moveTo>
                    <a:lnTo>
                      <a:pt x="6803844" y="144780"/>
                    </a:lnTo>
                    <a:lnTo>
                      <a:pt x="6803844" y="3838938"/>
                    </a:lnTo>
                    <a:lnTo>
                      <a:pt x="6659064" y="3838938"/>
                    </a:lnTo>
                    <a:lnTo>
                      <a:pt x="6659064" y="144780"/>
                    </a:lnTo>
                    <a:close/>
                    <a:moveTo>
                      <a:pt x="144780" y="3838938"/>
                    </a:moveTo>
                    <a:lnTo>
                      <a:pt x="6659064" y="3838938"/>
                    </a:lnTo>
                    <a:lnTo>
                      <a:pt x="6659064" y="3983718"/>
                    </a:lnTo>
                    <a:lnTo>
                      <a:pt x="144780" y="3983718"/>
                    </a:lnTo>
                    <a:lnTo>
                      <a:pt x="144780" y="3838938"/>
                    </a:lnTo>
                    <a:close/>
                    <a:moveTo>
                      <a:pt x="6659064" y="0"/>
                    </a:moveTo>
                    <a:lnTo>
                      <a:pt x="6803844" y="0"/>
                    </a:lnTo>
                    <a:lnTo>
                      <a:pt x="6803844" y="144780"/>
                    </a:lnTo>
                    <a:lnTo>
                      <a:pt x="6659064" y="144780"/>
                    </a:lnTo>
                    <a:lnTo>
                      <a:pt x="6659064" y="0"/>
                    </a:lnTo>
                    <a:close/>
                    <a:moveTo>
                      <a:pt x="0" y="0"/>
                    </a:moveTo>
                    <a:lnTo>
                      <a:pt x="144780" y="0"/>
                    </a:lnTo>
                    <a:lnTo>
                      <a:pt x="144780" y="144780"/>
                    </a:lnTo>
                    <a:lnTo>
                      <a:pt x="0" y="144780"/>
                    </a:lnTo>
                    <a:lnTo>
                      <a:pt x="0" y="0"/>
                    </a:lnTo>
                    <a:close/>
                    <a:moveTo>
                      <a:pt x="144780" y="0"/>
                    </a:moveTo>
                    <a:lnTo>
                      <a:pt x="6659064" y="0"/>
                    </a:lnTo>
                    <a:lnTo>
                      <a:pt x="6659064" y="144780"/>
                    </a:lnTo>
                    <a:lnTo>
                      <a:pt x="144780" y="144780"/>
                    </a:lnTo>
                    <a:lnTo>
                      <a:pt x="144780" y="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87" id="87"/>
            <p:cNvGrpSpPr/>
            <p:nvPr/>
          </p:nvGrpSpPr>
          <p:grpSpPr>
            <a:xfrm rot="0">
              <a:off x="0" y="0"/>
              <a:ext cx="2194232" cy="2194232"/>
              <a:chOff x="0" y="0"/>
              <a:chExt cx="812800" cy="812800"/>
            </a:xfrm>
          </p:grpSpPr>
          <p:sp>
            <p:nvSpPr>
              <p:cNvPr name="Freeform 88" id="8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89" id="89"/>
              <p:cNvSpPr txBox="true"/>
              <p:nvPr/>
            </p:nvSpPr>
            <p:spPr>
              <a:xfrm>
                <a:off x="76200" y="57150"/>
                <a:ext cx="660400" cy="6794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50"/>
                  </a:lnSpc>
                </a:pPr>
              </a:p>
            </p:txBody>
          </p:sp>
        </p:grpSp>
        <p:grpSp>
          <p:nvGrpSpPr>
            <p:cNvPr name="Group 90" id="90"/>
            <p:cNvGrpSpPr>
              <a:grpSpLocks noChangeAspect="true"/>
            </p:cNvGrpSpPr>
            <p:nvPr/>
          </p:nvGrpSpPr>
          <p:grpSpPr>
            <a:xfrm rot="0">
              <a:off x="78268" y="78272"/>
              <a:ext cx="2037697" cy="2037689"/>
              <a:chOff x="0" y="0"/>
              <a:chExt cx="6350000" cy="6349975"/>
            </a:xfrm>
          </p:grpSpPr>
          <p:sp>
            <p:nvSpPr>
              <p:cNvPr name="Freeform 91" id="91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8"/>
                <a:stretch>
                  <a:fillRect l="-20016" r="-6045" t="-33975" b="-54883"/>
                </a:stretch>
              </a:blipFill>
            </p:spPr>
          </p:sp>
        </p:grpSp>
        <p:sp>
          <p:nvSpPr>
            <p:cNvPr name="TextBox 92" id="92"/>
            <p:cNvSpPr txBox="true"/>
            <p:nvPr/>
          </p:nvSpPr>
          <p:spPr>
            <a:xfrm rot="0">
              <a:off x="2332628" y="599757"/>
              <a:ext cx="2057269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 Bold"/>
                </a:rPr>
                <a:t>Name</a:t>
              </a:r>
            </a:p>
          </p:txBody>
        </p:sp>
        <p:sp>
          <p:nvSpPr>
            <p:cNvPr name="TextBox 93" id="93"/>
            <p:cNvSpPr txBox="true"/>
            <p:nvPr/>
          </p:nvSpPr>
          <p:spPr>
            <a:xfrm rot="0">
              <a:off x="1672814" y="1124493"/>
              <a:ext cx="3376897" cy="5185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124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00000"/>
                  </a:solidFill>
                  <a:latin typeface="Red Hat Display"/>
                </a:rPr>
                <a:t>Job Title</a:t>
              </a:r>
            </a:p>
          </p:txBody>
        </p:sp>
      </p:grpSp>
      <p:sp>
        <p:nvSpPr>
          <p:cNvPr name="TextBox 94" id="94"/>
          <p:cNvSpPr txBox="true"/>
          <p:nvPr/>
        </p:nvSpPr>
        <p:spPr>
          <a:xfrm rot="0">
            <a:off x="646310" y="264200"/>
            <a:ext cx="16995380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Add a Chart Page</a:t>
            </a:r>
          </a:p>
        </p:txBody>
      </p:sp>
    </p:spTree>
  </p:cSld>
  <p:clrMapOvr>
    <a:masterClrMapping/>
  </p:clrMapOvr>
</p:sld>
</file>

<file path=ppt/slides/slide3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738896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485702" y="573984"/>
            <a:ext cx="1739184" cy="1685427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13444" y="573984"/>
            <a:ext cx="1685427" cy="1685427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92667" y="809747"/>
            <a:ext cx="1752349" cy="121390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27549" y="3013288"/>
            <a:ext cx="1882586" cy="1975996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24009" y="3252933"/>
            <a:ext cx="2064298" cy="1512567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65377" y="2911369"/>
            <a:ext cx="2179834" cy="2179834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12068" y="5681901"/>
            <a:ext cx="1913548" cy="1329046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07112" y="5763719"/>
            <a:ext cx="2098091" cy="1132969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582933" y="5574063"/>
            <a:ext cx="1544721" cy="154472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93026" y="7916532"/>
            <a:ext cx="1726263" cy="1726263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595657" y="8032458"/>
            <a:ext cx="1519273" cy="1494412"/>
          </a:xfrm>
          <a:prstGeom prst="rect">
            <a:avLst/>
          </a:prstGeom>
        </p:spPr>
      </p:pic>
      <p:grpSp>
        <p:nvGrpSpPr>
          <p:cNvPr name="Group 16" id="16"/>
          <p:cNvGrpSpPr/>
          <p:nvPr/>
        </p:nvGrpSpPr>
        <p:grpSpPr>
          <a:xfrm rot="0">
            <a:off x="1028700" y="2290919"/>
            <a:ext cx="5573985" cy="5927919"/>
            <a:chOff x="0" y="0"/>
            <a:chExt cx="7431980" cy="7903892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0" y="0"/>
              <a:ext cx="7431980" cy="32512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Resource</a:t>
              </a:r>
            </a:p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Page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3933025"/>
              <a:ext cx="7431980" cy="397086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Use these design resources</a:t>
              </a: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in </a:t>
              </a: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your Canva Presentation. </a:t>
              </a: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Happy designing! </a:t>
              </a:r>
            </a:p>
            <a:p>
              <a:pPr>
                <a:lnSpc>
                  <a:spcPts val="3399"/>
                </a:lnSpc>
              </a:pP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Don't forget to delete this page</a:t>
              </a: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before presenting. </a:t>
              </a:r>
            </a:p>
            <a:p>
              <a:pPr marL="0" indent="0" lvl="0">
                <a:lnSpc>
                  <a:spcPts val="3399"/>
                </a:lnSpc>
                <a:spcBef>
                  <a:spcPct val="0"/>
                </a:spcBef>
              </a:pPr>
            </a:p>
          </p:txBody>
        </p:sp>
      </p:grpSp>
      <p:pic>
        <p:nvPicPr>
          <p:cNvPr name="Picture 19" id="19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true" rot="0">
            <a:off x="8511621" y="8151098"/>
            <a:ext cx="2114441" cy="1257131"/>
          </a:xfrm>
          <a:prstGeom prst="rect">
            <a:avLst/>
          </a:prstGeom>
        </p:spPr>
      </p:pic>
    </p:spTree>
  </p:cSld>
  <p:clrMapOvr>
    <a:masterClrMapping/>
  </p:clrMapOvr>
</p:sld>
</file>

<file path=ppt/slides/slide3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AA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1738896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29735" y="1201256"/>
            <a:ext cx="832459" cy="715915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79502" y="1128165"/>
            <a:ext cx="862097" cy="862097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969122" y="1053200"/>
            <a:ext cx="704739" cy="1012027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145355" y="1201256"/>
            <a:ext cx="1164950" cy="715915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856764" y="1128165"/>
            <a:ext cx="862097" cy="862097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174241" y="1053200"/>
            <a:ext cx="1119949" cy="1012027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146385" y="1053200"/>
            <a:ext cx="675298" cy="1012027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46749" y="1053200"/>
            <a:ext cx="732340" cy="1012027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14696" y="3064911"/>
            <a:ext cx="862536" cy="86253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28305" y="3064911"/>
            <a:ext cx="862536" cy="862536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941914" y="3064911"/>
            <a:ext cx="856263" cy="86253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245852" y="3060768"/>
            <a:ext cx="714074" cy="870822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407601" y="3064911"/>
            <a:ext cx="903609" cy="862536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62283" y="3064911"/>
            <a:ext cx="757464" cy="862536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224597" y="3064911"/>
            <a:ext cx="857832" cy="862536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49608" y="3165916"/>
            <a:ext cx="1110978" cy="660527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38592" y="4980429"/>
            <a:ext cx="885701" cy="761703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976692" y="4980429"/>
            <a:ext cx="761703" cy="761703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490794" y="4980429"/>
            <a:ext cx="761703" cy="761703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04896" y="4980429"/>
            <a:ext cx="760318" cy="761703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17614" y="4980429"/>
            <a:ext cx="827938" cy="761703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97951" y="4980429"/>
            <a:ext cx="614902" cy="761703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65252" y="5046621"/>
            <a:ext cx="1095335" cy="629320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27350" y="6679656"/>
            <a:ext cx="914303" cy="816223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79038" y="6647007"/>
            <a:ext cx="642709" cy="88152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759132" y="6647007"/>
            <a:ext cx="827027" cy="881521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5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023544" y="6647007"/>
            <a:ext cx="644312" cy="881521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5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05241" y="6739185"/>
            <a:ext cx="1158432" cy="697166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5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01058" y="6647007"/>
            <a:ext cx="1117135" cy="881521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6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255578" y="6647007"/>
            <a:ext cx="881521" cy="881521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6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74484" y="6647007"/>
            <a:ext cx="881521" cy="881521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6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533842" y="8479532"/>
            <a:ext cx="424245" cy="788293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6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577716" y="8479532"/>
            <a:ext cx="610569" cy="788293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6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807913" y="8479532"/>
            <a:ext cx="680799" cy="788293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7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108340" y="8479532"/>
            <a:ext cx="397013" cy="788293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7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24982" y="8479532"/>
            <a:ext cx="788293" cy="788293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7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32904" y="8479532"/>
            <a:ext cx="963470" cy="788293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7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116002" y="8580080"/>
            <a:ext cx="838854" cy="587198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7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68220" y="8479532"/>
            <a:ext cx="689398" cy="788293"/>
          </a:xfrm>
          <a:prstGeom prst="rect">
            <a:avLst/>
          </a:prstGeom>
        </p:spPr>
      </p:pic>
      <p:grpSp>
        <p:nvGrpSpPr>
          <p:cNvPr name="Group 44" id="44"/>
          <p:cNvGrpSpPr/>
          <p:nvPr/>
        </p:nvGrpSpPr>
        <p:grpSpPr>
          <a:xfrm rot="0">
            <a:off x="1028700" y="2290919"/>
            <a:ext cx="5573985" cy="5927919"/>
            <a:chOff x="0" y="0"/>
            <a:chExt cx="7431980" cy="7903892"/>
          </a:xfrm>
        </p:grpSpPr>
        <p:sp>
          <p:nvSpPr>
            <p:cNvPr name="TextBox 45" id="45"/>
            <p:cNvSpPr txBox="true"/>
            <p:nvPr/>
          </p:nvSpPr>
          <p:spPr>
            <a:xfrm rot="0">
              <a:off x="0" y="0"/>
              <a:ext cx="7431980" cy="32512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Resource</a:t>
              </a:r>
            </a:p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Red Hat Display Bold"/>
                </a:rPr>
                <a:t>Page</a:t>
              </a:r>
            </a:p>
          </p:txBody>
        </p:sp>
        <p:sp>
          <p:nvSpPr>
            <p:cNvPr name="TextBox 46" id="46"/>
            <p:cNvSpPr txBox="true"/>
            <p:nvPr/>
          </p:nvSpPr>
          <p:spPr>
            <a:xfrm rot="0">
              <a:off x="0" y="3933025"/>
              <a:ext cx="7431980" cy="397086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Use these design resources</a:t>
              </a: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in </a:t>
              </a: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your Canva Presentation. </a:t>
              </a: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Happy designing! </a:t>
              </a:r>
            </a:p>
            <a:p>
              <a:pPr>
                <a:lnSpc>
                  <a:spcPts val="3399"/>
                </a:lnSpc>
              </a:pP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Don't forget to delete this page</a:t>
              </a:r>
            </a:p>
            <a:p>
              <a:pPr>
                <a:lnSpc>
                  <a:spcPts val="3399"/>
                </a:lnSpc>
              </a:pPr>
              <a:r>
                <a:rPr lang="en-US" sz="2499">
                  <a:solidFill>
                    <a:srgbClr val="000000"/>
                  </a:solidFill>
                  <a:latin typeface="Red Hat Display"/>
                </a:rPr>
                <a:t>before presenting. </a:t>
              </a:r>
            </a:p>
            <a:p>
              <a:pPr marL="0" indent="0" lvl="0">
                <a:lnSpc>
                  <a:spcPts val="3399"/>
                </a:lnSpc>
                <a:spcBef>
                  <a:spcPct val="0"/>
                </a:spcBef>
              </a:pPr>
            </a:p>
          </p:txBody>
        </p:sp>
      </p:grpSp>
    </p:spTree>
  </p:cSld>
  <p:clrMapOvr>
    <a:masterClrMapping/>
  </p:clrMapOvr>
</p:sld>
</file>

<file path=ppt/slides/slide3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D5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0" y="1669138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0">
            <a:off x="0" y="5652363"/>
            <a:ext cx="18288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00000">
            <a:off x="2402238" y="7936344"/>
            <a:ext cx="4634637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-5400000">
            <a:off x="6826681" y="7936344"/>
            <a:ext cx="4634637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-5400000">
            <a:off x="11251125" y="7936344"/>
            <a:ext cx="4634637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-5400000">
            <a:off x="-4848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8" id="8"/>
          <p:cNvSpPr/>
          <p:nvPr/>
        </p:nvSpPr>
        <p:spPr>
          <a:xfrm rot="-5400000">
            <a:off x="12849387" y="5110162"/>
            <a:ext cx="10287000" cy="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891565" y="312601"/>
            <a:ext cx="4504871" cy="1069250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2158494" y="2484413"/>
            <a:ext cx="13989436" cy="2438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Free templates for all</a:t>
            </a:r>
          </a:p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Red Hat Display Bold"/>
              </a:rPr>
              <a:t>your presentation needs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547526" y="7112622"/>
            <a:ext cx="3919618" cy="166649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For PowerPoint,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Google Slides,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and Canva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5005307" y="7106285"/>
            <a:ext cx="3886281" cy="166649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100% free for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personal or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commercial use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401094" y="7106285"/>
            <a:ext cx="3914937" cy="166649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Ready to use,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professional,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and customizable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824306" y="7106285"/>
            <a:ext cx="3912718" cy="166649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Blow your audience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away with</a:t>
            </a:r>
          </a:p>
          <a:p>
            <a:pPr algn="ctr" marL="0" indent="0" lvl="0">
              <a:lnSpc>
                <a:spcPts val="4487"/>
              </a:lnSpc>
              <a:spcBef>
                <a:spcPct val="0"/>
              </a:spcBef>
            </a:pPr>
            <a:r>
              <a:rPr lang="en-US" sz="3299" u="none">
                <a:solidFill>
                  <a:srgbClr val="000000"/>
                </a:solidFill>
                <a:latin typeface="Red Hat Display Bold"/>
              </a:rPr>
              <a:t>attractive visuals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DAFQCWI_yg4</dc:identifier>
  <dcterms:modified xsi:type="dcterms:W3CDTF">2011-08-01T06:04:30Z</dcterms:modified>
  <cp:revision>1</cp:revision>
  <dc:title>Copia de Green Orange Bold&amp;Geometric Vertical Timeline Presentation</dc:title>
</cp:coreProperties>
</file>