
<file path=[Content_Types].xml><?xml version="1.0" encoding="utf-8"?>
<Types xmlns="http://schemas.openxmlformats.org/package/2006/content-types">
  <Default ContentType="image/jpeg" Extension="jpg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37.xml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2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33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34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35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31.xml"/>
  <Override ContentType="application/vnd.openxmlformats-officedocument.presentationml.notesSlide+xml" PartName="/ppt/notesSlides/notesSlide36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8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16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7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35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34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33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32.xml"/>
  <Override ContentType="application/vnd.openxmlformats-officedocument.presentationml.slide+xml" PartName="/ppt/slides/slide37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36.xml"/>
  <Override ContentType="application/vnd.openxmlformats-officedocument.presentationml.slide+xml" PartName="/ppt/slides/slide31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strictFirstAndLastChars="0" saveSubsetFonts="1">
  <p:sldMasterIdLst>
    <p:sldMasterId id="2147483666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  <p:sldId id="286" r:id="rId36"/>
    <p:sldId id="287" r:id="rId37"/>
    <p:sldId id="288" r:id="rId38"/>
    <p:sldId id="289" r:id="rId39"/>
    <p:sldId id="290" r:id="rId40"/>
    <p:sldId id="291" r:id="rId41"/>
    <p:sldId id="292" r:id="rId42"/>
  </p:sldIdLst>
  <p:sldSz cy="5143500" cx="9144000"/>
  <p:notesSz cx="6858000" cy="9144000"/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2CC102F2-33FB-401F-9ECD-A15DE0390D55}">
  <a:tblStyle styleId="{2CC102F2-33FB-401F-9ECD-A15DE0390D55}" styleName="Table_0">
    <a:wholeTbl>
      <a:tcTxStyle b="off" i="off">
        <a:font>
          <a:latin typeface="맑은 고딕"/>
          <a:ea typeface="맑은 고딕"/>
          <a:cs typeface="맑은 고딕"/>
        </a:font>
        <a:schemeClr val="dk1"/>
      </a:tcTxStyle>
      <a:tcStyle>
        <a:tcBdr>
          <a:left>
            <a:ln cap="flat" cmpd="sng" w="9525">
              <a:solidFill>
                <a:srgbClr val="000000">
                  <a:alpha val="0"/>
                </a:srgbClr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>
                  <a:alpha val="0"/>
                </a:srgbClr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>
                  <a:alpha val="0"/>
                </a:srgbClr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>
                  <a:alpha val="0"/>
                </a:srgbClr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>
                  <a:alpha val="0"/>
                </a:srgbClr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>
                  <a:alpha val="0"/>
                </a:srgbClr>
              </a:solidFill>
              <a:prstDash val="solid"/>
              <a:round/>
              <a:headEnd len="sm" w="sm" type="none"/>
              <a:tailEnd len="sm" w="sm" type="none"/>
            </a:ln>
          </a:insideV>
        </a:tcBdr>
        <a:fill>
          <a:solidFill>
            <a:srgbClr val="FFFFFF">
              <a:alpha val="0"/>
            </a:srgbClr>
          </a:solidFill>
        </a:fill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  <a:tblStyle styleId="{6EC0C1A4-7983-4139-B091-2CA89CDFA515}" styleName="Table_1">
    <a:wholeTbl>
      <a:tcTxStyle b="off" i="off">
        <a:font>
          <a:latin typeface="맑은 고딕"/>
          <a:ea typeface="맑은 고딕"/>
          <a:cs typeface="맑은 고딕"/>
        </a:font>
        <a:schemeClr val="dk1"/>
      </a:tcTxStyle>
      <a:tcStyle>
        <a:tcBdr>
          <a:left>
            <a:ln cap="flat" cmpd="sng" w="12700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12700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12700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12700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12700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12700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a:insideV>
        </a:tcBdr>
        <a:fill>
          <a:solidFill>
            <a:srgbClr val="FFFFFF">
              <a:alpha val="0"/>
            </a:srgbClr>
          </a:solidFill>
        </a:fill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  <a:tblStyle styleId="{87679816-8D5D-4EA4-875A-75877B9FE56B}" styleName="Table_2">
    <a:wholeTbl>
      <a:tcTxStyle b="off" i="off">
        <a:font>
          <a:latin typeface="맑은 고딕"/>
          <a:ea typeface="맑은 고딕"/>
          <a:cs typeface="맑은 고딕"/>
        </a:font>
        <a:schemeClr val="dk1"/>
      </a:tcTxStyle>
      <a:tcStyle>
        <a:tcBdr>
          <a:left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insideV>
        </a:tcBdr>
        <a:fill>
          <a:solidFill>
            <a:srgbClr val="E8ECF4"/>
          </a:solidFill>
        </a:fill>
      </a:tcStyle>
    </a:wholeTbl>
    <a:band1H>
      <a:tcTxStyle/>
      <a:tcStyle>
        <a:fill>
          <a:solidFill>
            <a:srgbClr val="CFD7E7"/>
          </a:solidFill>
        </a:fill>
      </a:tcStyle>
    </a:band1H>
    <a:band2H>
      <a:tcTxStyle/>
    </a:band2H>
    <a:band1V>
      <a:tcTxStyle/>
      <a:tcStyle>
        <a:fill>
          <a:solidFill>
            <a:srgbClr val="CFD7E7"/>
          </a:solidFill>
        </a:fill>
      </a:tcStyle>
    </a:band1V>
    <a:band2V>
      <a:tcTxStyle/>
    </a:band2V>
    <a:lastCol>
      <a:tcTxStyle b="on" i="off">
        <a:font>
          <a:latin typeface="맑은 고딕"/>
          <a:ea typeface="맑은 고딕"/>
          <a:cs typeface="맑은 고딕"/>
        </a:font>
        <a:schemeClr val="lt1"/>
      </a:tcTxStyle>
      <a:tcStyle>
        <a:fill>
          <a:solidFill>
            <a:schemeClr val="accent1"/>
          </a:solidFill>
        </a:fill>
      </a:tcStyle>
    </a:lastCol>
    <a:firstCol>
      <a:tcTxStyle b="on" i="off">
        <a:font>
          <a:latin typeface="맑은 고딕"/>
          <a:ea typeface="맑은 고딕"/>
          <a:cs typeface="맑은 고딕"/>
        </a:font>
        <a:schemeClr val="lt1"/>
      </a:tcTxStyle>
      <a:tcStyle>
        <a:fill>
          <a:solidFill>
            <a:schemeClr val="accent1"/>
          </a:solidFill>
        </a:fill>
      </a:tcStyle>
    </a:firstCol>
    <a:lastRow>
      <a:tcTxStyle b="on" i="off">
        <a:font>
          <a:latin typeface="맑은 고딕"/>
          <a:ea typeface="맑은 고딕"/>
          <a:cs typeface="맑은 고딕"/>
        </a:font>
        <a:schemeClr val="lt1"/>
      </a:tcTxStyle>
      <a:tcStyle>
        <a:tcBdr>
          <a:top>
            <a:ln cap="flat" cmpd="sng" w="381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top>
        </a:tcBdr>
        <a:fill>
          <a:solidFill>
            <a:schemeClr val="accent1"/>
          </a:solidFill>
        </a:fill>
      </a:tcStyle>
    </a:lastRow>
    <a:seCell>
      <a:tcTxStyle/>
    </a:seCell>
    <a:swCell>
      <a:tcTxStyle/>
    </a:swCell>
    <a:firstRow>
      <a:tcTxStyle b="on" i="off">
        <a:font>
          <a:latin typeface="맑은 고딕"/>
          <a:ea typeface="맑은 고딕"/>
          <a:cs typeface="맑은 고딕"/>
        </a:font>
        <a:schemeClr val="lt1"/>
      </a:tcTxStyle>
      <a:tcStyle>
        <a:tcBdr>
          <a:bottom>
            <a:ln cap="flat" cmpd="sng" w="381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bottom>
        </a:tcBdr>
        <a:fill>
          <a:solidFill>
            <a:schemeClr val="accent1"/>
          </a:solidFill>
        </a:fill>
      </a:tcStyle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slide" Target="slides/slide35.xml"/><Relationship Id="rId20" Type="http://schemas.openxmlformats.org/officeDocument/2006/relationships/slide" Target="slides/slide15.xml"/><Relationship Id="rId42" Type="http://schemas.openxmlformats.org/officeDocument/2006/relationships/slide" Target="slides/slide37.xml"/><Relationship Id="rId41" Type="http://schemas.openxmlformats.org/officeDocument/2006/relationships/slide" Target="slides/slide36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slide" Target="slides/slide32.xml"/><Relationship Id="rId14" Type="http://schemas.openxmlformats.org/officeDocument/2006/relationships/slide" Target="slides/slide9.xml"/><Relationship Id="rId36" Type="http://schemas.openxmlformats.org/officeDocument/2006/relationships/slide" Target="slides/slide31.xml"/><Relationship Id="rId17" Type="http://schemas.openxmlformats.org/officeDocument/2006/relationships/slide" Target="slides/slide12.xml"/><Relationship Id="rId39" Type="http://schemas.openxmlformats.org/officeDocument/2006/relationships/slide" Target="slides/slide34.xml"/><Relationship Id="rId16" Type="http://schemas.openxmlformats.org/officeDocument/2006/relationships/slide" Target="slides/slide11.xml"/><Relationship Id="rId38" Type="http://schemas.openxmlformats.org/officeDocument/2006/relationships/slide" Target="slides/slide33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3" name="Shape 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" name="Google Shape;74;g1c5025aa5d_2_7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" name="Google Shape;75;g1c5025aa5d_2_7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1" name="Shape 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" name="Google Shape;82;g1c5025aa5d_2_7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" name="Google Shape;83;g1c5025aa5d_2_79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4" name="Shape 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5" name="Google Shape;95;g1c5025aa5d_2_9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" name="Google Shape;96;g1c5025aa5d_2_9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9" name="Shape 1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0" name="Google Shape;130;g1c5025aa5d_2_12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1" name="Google Shape;131;g1c5025aa5d_2_125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8" name="Shape 1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9" name="Google Shape;139;g1c5025aa5d_2_1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" name="Google Shape;140;g1c5025aa5d_2_133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7" name="Shape 1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8" name="Google Shape;148;g1c5025aa5d_2_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" name="Google Shape;149;g1c5025aa5d_2_14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4" name="Shape 1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5" name="Google Shape;175;g1c5025aa5d_2_16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6" name="Google Shape;176;g1c5025aa5d_2_167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9" name="Shape 1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0" name="Google Shape;200;g1c5025aa5d_2_19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" name="Google Shape;201;g1c5025aa5d_2_19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5" name="Shape 2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6" name="Google Shape;236;g1c5025aa5d_2_22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7" name="Google Shape;237;g1c5025aa5d_2_226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5" name="Shape 2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6" name="Google Shape;266;g1c5025aa5d_2_25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7" name="Google Shape;267;g1c5025aa5d_2_255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5" name="Shape 2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6" name="Google Shape;276;g1c5025aa5d_2_2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7" name="Google Shape;277;g1c5025aa5d_2_264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7" name="Shape 3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8" name="Google Shape;318;g1c5025aa5d_2_30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9" name="Google Shape;319;g1c5025aa5d_2_305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46" name="Shape 3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7" name="Google Shape;347;g1c5025aa5d_2_3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8" name="Google Shape;348;g1c5025aa5d_2_333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55" name="Shape 3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6" name="Google Shape;356;g1c5025aa5d_2_3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7" name="Google Shape;357;g1c5025aa5d_2_34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83" name="Shape 3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4" name="Google Shape;384;g1c5025aa5d_2_36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5" name="Google Shape;385;g1c5025aa5d_2_368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20" name="Shape 4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1" name="Google Shape;421;g1c5025aa5d_2_4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2" name="Google Shape;422;g1c5025aa5d_2_404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40" name="Shape 4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1" name="Google Shape;441;g1c5025aa5d_2_42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2" name="Google Shape;442;g1c5025aa5d_2_423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71" name="Shape 4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2" name="Google Shape;472;g1c5025aa5d_2_45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3" name="Google Shape;473;g1c5025aa5d_2_453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80" name="Shape 4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1" name="Google Shape;481;g1c5025aa5d_2_46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2" name="Google Shape;482;g1c5025aa5d_2_46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32" name="Shape 5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3" name="Google Shape;533;g1c5025aa5d_2_5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4" name="Google Shape;534;g1c5025aa5d_2_51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52" name="Shape 5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3" name="Google Shape;553;g1c5025aa5d_2_53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4" name="Google Shape;554;g1c5025aa5d_2_53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82" name="Shape 5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3" name="Google Shape;583;g1c5025aa5d_2_56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4" name="Google Shape;584;g1c5025aa5d_2_560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32" name="Shape 6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3" name="Google Shape;633;g1c5025aa5d_2_6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4" name="Google Shape;634;g1c5025aa5d_2_617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63" name="Shape 6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4" name="Google Shape;664;g1c5025aa5d_2_64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5" name="Google Shape;665;g1c5025aa5d_2_647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88" name="Shape 6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9" name="Google Shape;689;g1c5025aa5d_2_67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0" name="Google Shape;690;g1c5025aa5d_2_67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01" name="Shape 7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2" name="Google Shape;702;g1c5025aa5d_2_68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3" name="Google Shape;703;g1c5025aa5d_2_683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23" name="Shape 7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4" name="Google Shape;724;g1c5025aa5d_2_7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5" name="Google Shape;725;g1c5025aa5d_2_704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37" name="Shape 7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8" name="Google Shape;738;g1c5025aa5d_2_7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9" name="Google Shape;739;g1c5025aa5d_2_717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59" name="Shape 7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0" name="Google Shape;760;g1c5025aa5d_2_7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1" name="Google Shape;761;g1c5025aa5d_2_738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71" name="Shape 7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2" name="Google Shape;772;g1c5025aa5d_2_74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3" name="Google Shape;773;g1c5025aa5d_2_749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88" name="Shape 7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9" name="Google Shape;789;g1c5025aa5d_2_7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0" name="Google Shape;790;g1c5025aa5d_2_765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14" name="Shape 8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5" name="Google Shape;815;g1c5025aa5d_2_79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6" name="Google Shape;816;g1c5025aa5d_2_790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23" name="Shape 8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4" name="Google Shape;824;g1c5025aa5d_2_79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5" name="Google Shape;825;g1c5025aa5d_2_798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34" name="Shape 8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5" name="Google Shape;835;g1c5025aa5d_2_80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6" name="Google Shape;836;g1c5025aa5d_2_808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84" name="Shape 8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5" name="Google Shape;885;g1c5025aa5d_2_8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6" name="Google Shape;886;g1c5025aa5d_2_857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34" name="Shape 9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35" name="Google Shape;935;g1c5025aa5d_2_9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6" name="Google Shape;936;g1c5025aa5d_2_906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90" name="Shape 9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1" name="Google Shape;991;g1c5025aa5d_2_96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2" name="Google Shape;992;g1c5025aa5d_2_96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jp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jp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jp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jp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jp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jpg"/><Relationship Id="rId3" Type="http://schemas.openxmlformats.org/officeDocument/2006/relationships/image" Target="../media/image1.png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jpg"/><Relationship Id="rId3" Type="http://schemas.openxmlformats.org/officeDocument/2006/relationships/image" Target="../media/image4.png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9_Title and Content">
  <p:cSld name="9_Title and Conten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6" name="Shape 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Google Shape;7;p2"/>
          <p:cNvSpPr txBox="1"/>
          <p:nvPr>
            <p:ph type="title"/>
          </p:nvPr>
        </p:nvSpPr>
        <p:spPr>
          <a:xfrm>
            <a:off x="0" y="794729"/>
            <a:ext cx="9144000" cy="533308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1" i="0" sz="3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2pPr>
            <a:lvl3pPr indent="0" lvl="2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3pPr>
            <a:lvl4pPr indent="0" lvl="3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4pPr>
            <a:lvl5pPr indent="0" lvl="4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5pPr>
            <a:lvl6pPr indent="0" lvl="5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6pPr>
            <a:lvl7pPr indent="0" lvl="6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7pPr>
            <a:lvl8pPr indent="0" lvl="7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8pPr>
            <a:lvl9pPr indent="0" lvl="8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9pPr>
          </a:lstStyle>
          <a:p/>
        </p:txBody>
      </p:sp>
      <p:sp>
        <p:nvSpPr>
          <p:cNvPr id="8" name="Google Shape;8;p2"/>
          <p:cNvSpPr txBox="1"/>
          <p:nvPr>
            <p:ph idx="1" type="subTitle"/>
          </p:nvPr>
        </p:nvSpPr>
        <p:spPr>
          <a:xfrm>
            <a:off x="0" y="1547880"/>
            <a:ext cx="9144000" cy="351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algn="ctr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algn="ctr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algn="ctr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algn="ctr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algn="ctr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algn="ctr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algn="ctr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algn="ctr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and Content">
  <p:cSld name="Title and Conten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3"/>
          <p:cNvSpPr txBox="1"/>
          <p:nvPr>
            <p:ph type="title"/>
          </p:nvPr>
        </p:nvSpPr>
        <p:spPr>
          <a:xfrm>
            <a:off x="1619672" y="0"/>
            <a:ext cx="7524328" cy="884466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SzPts val="1400"/>
              <a:buFont typeface="Arial"/>
              <a:buNone/>
              <a:defRPr b="0" i="0" sz="44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2pPr>
            <a:lvl3pPr indent="0" lvl="2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3pPr>
            <a:lvl4pPr indent="0" lvl="3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4pPr>
            <a:lvl5pPr indent="0" lvl="4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5pPr>
            <a:lvl6pPr indent="0" lvl="5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6pPr>
            <a:lvl7pPr indent="0" lvl="6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7pPr>
            <a:lvl8pPr indent="0" lvl="7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8pPr>
            <a:lvl9pPr indent="0" lvl="8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Slide">
  <p:cSld name="Title Slide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1" name="Shape 11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2_Title and Content">
  <p:cSld name="2_Title and Content">
    <p:bg>
      <p:bgPr>
        <a:solidFill>
          <a:srgbClr val="EAF1DD">
            <a:alpha val="49803"/>
          </a:srgbClr>
        </a:solidFill>
      </p:bgPr>
    </p:bg>
    <p:spTree>
      <p:nvGrpSpPr>
        <p:cNvPr id="12" name="Shape 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Google Shape;13;p5"/>
          <p:cNvSpPr/>
          <p:nvPr/>
        </p:nvSpPr>
        <p:spPr>
          <a:xfrm rot="10800000">
            <a:off x="3725394" y="2172"/>
            <a:ext cx="1650300" cy="812400"/>
          </a:xfrm>
          <a:prstGeom prst="triangle">
            <a:avLst>
              <a:gd fmla="val 50000" name="adj"/>
            </a:avLst>
          </a:prstGeom>
          <a:noFill/>
          <a:ln cap="flat" cmpd="sng" w="38100">
            <a:solidFill>
              <a:srgbClr val="F0762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" name="Google Shape;14;p5"/>
          <p:cNvSpPr/>
          <p:nvPr/>
        </p:nvSpPr>
        <p:spPr>
          <a:xfrm rot="10800000">
            <a:off x="4020138" y="97602"/>
            <a:ext cx="1060800" cy="554400"/>
          </a:xfrm>
          <a:prstGeom prst="triangle">
            <a:avLst>
              <a:gd fmla="val 50000" name="adj"/>
            </a:avLst>
          </a:prstGeom>
          <a:solidFill>
            <a:srgbClr val="F0762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" name="Google Shape;15;p5"/>
          <p:cNvSpPr/>
          <p:nvPr/>
        </p:nvSpPr>
        <p:spPr>
          <a:xfrm>
            <a:off x="3746892" y="4331240"/>
            <a:ext cx="1650216" cy="812260"/>
          </a:xfrm>
          <a:prstGeom prst="triangle">
            <a:avLst>
              <a:gd fmla="val 50000" name="adj"/>
            </a:avLst>
          </a:prstGeom>
          <a:noFill/>
          <a:ln cap="flat" cmpd="sng" w="38100">
            <a:solidFill>
              <a:srgbClr val="F0762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" name="Google Shape;16;p5"/>
          <p:cNvSpPr/>
          <p:nvPr/>
        </p:nvSpPr>
        <p:spPr>
          <a:xfrm>
            <a:off x="4041648" y="4493810"/>
            <a:ext cx="1060704" cy="554360"/>
          </a:xfrm>
          <a:prstGeom prst="triangle">
            <a:avLst>
              <a:gd fmla="val 50000" name="adj"/>
            </a:avLst>
          </a:prstGeom>
          <a:solidFill>
            <a:srgbClr val="F0762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8_Title Slide">
  <p:cSld name="8_Title Slide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7" name="Shape 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Google Shape;18;p6"/>
          <p:cNvSpPr txBox="1"/>
          <p:nvPr>
            <p:ph type="title"/>
          </p:nvPr>
        </p:nvSpPr>
        <p:spPr>
          <a:xfrm>
            <a:off x="0" y="0"/>
            <a:ext cx="9144000" cy="884466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SzPts val="1400"/>
              <a:buFont typeface="Arial"/>
              <a:buNone/>
              <a:defRPr b="0" i="0" sz="44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2pPr>
            <a:lvl3pPr indent="0" lvl="2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3pPr>
            <a:lvl4pPr indent="0" lvl="3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4pPr>
            <a:lvl5pPr indent="0" lvl="4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5pPr>
            <a:lvl6pPr indent="0" lvl="5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6pPr>
            <a:lvl7pPr indent="0" lvl="6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7pPr>
            <a:lvl8pPr indent="0" lvl="7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8pPr>
            <a:lvl9pPr indent="0" lvl="8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9pPr>
          </a:lstStyle>
          <a:p/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_Title and Content">
  <p:cSld name="1_Title and Conten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9" name="Shape 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" name="Google Shape;20;p7"/>
          <p:cNvSpPr txBox="1"/>
          <p:nvPr>
            <p:ph type="title"/>
          </p:nvPr>
        </p:nvSpPr>
        <p:spPr>
          <a:xfrm>
            <a:off x="0" y="0"/>
            <a:ext cx="9144000" cy="884466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SzPts val="1400"/>
              <a:buFont typeface="Arial"/>
              <a:buNone/>
              <a:defRPr b="0" i="0" sz="44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2pPr>
            <a:lvl3pPr indent="0" lvl="2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3pPr>
            <a:lvl4pPr indent="0" lvl="3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4pPr>
            <a:lvl5pPr indent="0" lvl="4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5pPr>
            <a:lvl6pPr indent="0" lvl="5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6pPr>
            <a:lvl7pPr indent="0" lvl="6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7pPr>
            <a:lvl8pPr indent="0" lvl="7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8pPr>
            <a:lvl9pPr indent="0" lvl="8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9pPr>
          </a:lstStyle>
          <a:p/>
        </p:txBody>
      </p:sp>
      <p:sp>
        <p:nvSpPr>
          <p:cNvPr id="21" name="Google Shape;21;p7"/>
          <p:cNvSpPr/>
          <p:nvPr/>
        </p:nvSpPr>
        <p:spPr>
          <a:xfrm>
            <a:off x="565878" y="1176692"/>
            <a:ext cx="1871760" cy="3051241"/>
          </a:xfrm>
          <a:prstGeom prst="rect">
            <a:avLst/>
          </a:prstGeom>
          <a:solidFill>
            <a:srgbClr val="1C7DE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2" name="Google Shape;22;p7"/>
          <p:cNvSpPr/>
          <p:nvPr/>
        </p:nvSpPr>
        <p:spPr>
          <a:xfrm>
            <a:off x="2612855" y="1176061"/>
            <a:ext cx="1871760" cy="3051241"/>
          </a:xfrm>
          <a:prstGeom prst="rect">
            <a:avLst/>
          </a:prstGeom>
          <a:solidFill>
            <a:srgbClr val="1ED4D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" name="Google Shape;23;p7"/>
          <p:cNvSpPr/>
          <p:nvPr/>
        </p:nvSpPr>
        <p:spPr>
          <a:xfrm>
            <a:off x="4659832" y="1175430"/>
            <a:ext cx="1871760" cy="3051241"/>
          </a:xfrm>
          <a:prstGeom prst="rect">
            <a:avLst/>
          </a:prstGeom>
          <a:solidFill>
            <a:srgbClr val="F4BD2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" name="Google Shape;24;p7"/>
          <p:cNvSpPr/>
          <p:nvPr/>
        </p:nvSpPr>
        <p:spPr>
          <a:xfrm>
            <a:off x="6706810" y="1174799"/>
            <a:ext cx="1871760" cy="3051241"/>
          </a:xfrm>
          <a:prstGeom prst="rect">
            <a:avLst/>
          </a:prstGeom>
          <a:solidFill>
            <a:srgbClr val="F0762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" name="Google Shape;25;p7"/>
          <p:cNvSpPr/>
          <p:nvPr>
            <p:ph idx="2" type="pic"/>
          </p:nvPr>
        </p:nvSpPr>
        <p:spPr>
          <a:xfrm>
            <a:off x="825475" y="1320085"/>
            <a:ext cx="1352567" cy="1352567"/>
          </a:xfrm>
          <a:prstGeom prst="ellipse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26" name="Google Shape;26;p7"/>
          <p:cNvSpPr/>
          <p:nvPr>
            <p:ph idx="3" type="pic"/>
          </p:nvPr>
        </p:nvSpPr>
        <p:spPr>
          <a:xfrm>
            <a:off x="6966407" y="1320085"/>
            <a:ext cx="1352567" cy="1352567"/>
          </a:xfrm>
          <a:prstGeom prst="ellipse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27" name="Google Shape;27;p7"/>
          <p:cNvSpPr/>
          <p:nvPr>
            <p:ph idx="4" type="pic"/>
          </p:nvPr>
        </p:nvSpPr>
        <p:spPr>
          <a:xfrm>
            <a:off x="2872452" y="1320085"/>
            <a:ext cx="1352567" cy="1352567"/>
          </a:xfrm>
          <a:prstGeom prst="ellipse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28" name="Google Shape;28;p7"/>
          <p:cNvSpPr/>
          <p:nvPr>
            <p:ph idx="5" type="pic"/>
          </p:nvPr>
        </p:nvSpPr>
        <p:spPr>
          <a:xfrm>
            <a:off x="4919429" y="1320085"/>
            <a:ext cx="1352567" cy="1352567"/>
          </a:xfrm>
          <a:prstGeom prst="ellipse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3_Title and Content">
  <p:cSld name="3_Title and Content">
    <p:spTree>
      <p:nvGrpSpPr>
        <p:cNvPr id="29" name="Shape 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" name="Google Shape;30;p8"/>
          <p:cNvSpPr/>
          <p:nvPr>
            <p:ph idx="2" type="pic"/>
          </p:nvPr>
        </p:nvSpPr>
        <p:spPr>
          <a:xfrm>
            <a:off x="0" y="-1"/>
            <a:ext cx="9144000" cy="2716213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5_Title and Content">
  <p:cSld name="5_Title and Content">
    <p:spTree>
      <p:nvGrpSpPr>
        <p:cNvPr id="31" name="Shape 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" name="Google Shape;32;p9"/>
          <p:cNvSpPr/>
          <p:nvPr>
            <p:ph idx="2" type="pic"/>
          </p:nvPr>
        </p:nvSpPr>
        <p:spPr>
          <a:xfrm>
            <a:off x="0" y="-1"/>
            <a:ext cx="9144000" cy="5143501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4_Title Slide">
  <p:cSld name="4_Title Slide">
    <p:spTree>
      <p:nvGrpSpPr>
        <p:cNvPr id="33" name="Shape 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" name="Google Shape;34;p10"/>
          <p:cNvSpPr/>
          <p:nvPr>
            <p:ph idx="2" type="pic"/>
          </p:nvPr>
        </p:nvSpPr>
        <p:spPr>
          <a:xfrm>
            <a:off x="548178" y="557440"/>
            <a:ext cx="2592000" cy="403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35" name="Google Shape;35;p10"/>
          <p:cNvSpPr/>
          <p:nvPr>
            <p:ph idx="3" type="pic"/>
          </p:nvPr>
        </p:nvSpPr>
        <p:spPr>
          <a:xfrm>
            <a:off x="6012448" y="557440"/>
            <a:ext cx="2592000" cy="403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36" name="Google Shape;36;p10"/>
          <p:cNvSpPr/>
          <p:nvPr>
            <p:ph idx="4" type="pic"/>
          </p:nvPr>
        </p:nvSpPr>
        <p:spPr>
          <a:xfrm>
            <a:off x="3280313" y="557440"/>
            <a:ext cx="2592000" cy="403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2_Title Slide">
  <p:cSld name="2_Title Slide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37" name="Shape 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D:\KBM-정애\014-Fullppt\PNG이미지\모니터.png" id="38" name="Google Shape;38;p11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1233754" y="451443"/>
            <a:ext cx="3282039" cy="3272435"/>
          </a:xfrm>
          <a:prstGeom prst="rect">
            <a:avLst/>
          </a:prstGeom>
          <a:noFill/>
          <a:ln>
            <a:noFill/>
          </a:ln>
        </p:spPr>
      </p:pic>
      <p:sp>
        <p:nvSpPr>
          <p:cNvPr id="39" name="Google Shape;39;p11"/>
          <p:cNvSpPr/>
          <p:nvPr>
            <p:ph idx="2" type="pic"/>
          </p:nvPr>
        </p:nvSpPr>
        <p:spPr>
          <a:xfrm>
            <a:off x="1363708" y="584771"/>
            <a:ext cx="2991584" cy="2076779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40" name="Google Shape;40;p11"/>
          <p:cNvSpPr/>
          <p:nvPr>
            <p:ph idx="3" type="pic"/>
          </p:nvPr>
        </p:nvSpPr>
        <p:spPr>
          <a:xfrm>
            <a:off x="4143454" y="1295867"/>
            <a:ext cx="3055840" cy="2231376"/>
          </a:xfrm>
          <a:prstGeom prst="rect">
            <a:avLst/>
          </a:prstGeom>
          <a:solidFill>
            <a:srgbClr val="BFBFB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5_Title Slide">
  <p:cSld name="5_Title Slide">
    <p:spTree>
      <p:nvGrpSpPr>
        <p:cNvPr id="41" name="Shape 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" name="Google Shape;42;p12"/>
          <p:cNvSpPr/>
          <p:nvPr>
            <p:ph idx="2" type="pic"/>
          </p:nvPr>
        </p:nvSpPr>
        <p:spPr>
          <a:xfrm>
            <a:off x="2349812" y="540000"/>
            <a:ext cx="1728300" cy="40371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43" name="Google Shape;43;p12"/>
          <p:cNvSpPr/>
          <p:nvPr>
            <p:ph idx="3" type="pic"/>
          </p:nvPr>
        </p:nvSpPr>
        <p:spPr>
          <a:xfrm>
            <a:off x="477604" y="540000"/>
            <a:ext cx="1728300" cy="40371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44" name="Google Shape;44;p12"/>
          <p:cNvSpPr/>
          <p:nvPr>
            <p:ph idx="4" type="pic"/>
          </p:nvPr>
        </p:nvSpPr>
        <p:spPr>
          <a:xfrm>
            <a:off x="4222020" y="540000"/>
            <a:ext cx="1728300" cy="40371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9_Title Slide">
  <p:cSld name="9_Title Slide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45" name="Shape 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" name="Google Shape;46;p13"/>
          <p:cNvSpPr txBox="1"/>
          <p:nvPr>
            <p:ph type="title"/>
          </p:nvPr>
        </p:nvSpPr>
        <p:spPr>
          <a:xfrm>
            <a:off x="0" y="0"/>
            <a:ext cx="9144000" cy="884466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SzPts val="1400"/>
              <a:buFont typeface="Arial"/>
              <a:buNone/>
              <a:defRPr b="0" i="0" sz="44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2pPr>
            <a:lvl3pPr indent="0" lvl="2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3pPr>
            <a:lvl4pPr indent="0" lvl="3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4pPr>
            <a:lvl5pPr indent="0" lvl="4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5pPr>
            <a:lvl6pPr indent="0" lvl="5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6pPr>
            <a:lvl7pPr indent="0" lvl="6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7pPr>
            <a:lvl8pPr indent="0" lvl="7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8pPr>
            <a:lvl9pPr indent="0" lvl="8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9pPr>
          </a:lstStyle>
          <a:p/>
        </p:txBody>
      </p:sp>
      <p:pic>
        <p:nvPicPr>
          <p:cNvPr descr="D:\KBM-정애\014-Fullppt\PNG이미지\노트북.png" id="47" name="Google Shape;47;p13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2771800" y="2499742"/>
            <a:ext cx="3600400" cy="1831222"/>
          </a:xfrm>
          <a:prstGeom prst="rect">
            <a:avLst/>
          </a:prstGeom>
          <a:noFill/>
          <a:ln>
            <a:noFill/>
          </a:ln>
        </p:spPr>
      </p:pic>
      <p:sp>
        <p:nvSpPr>
          <p:cNvPr id="48" name="Google Shape;48;p13"/>
          <p:cNvSpPr/>
          <p:nvPr>
            <p:ph idx="2" type="pic"/>
          </p:nvPr>
        </p:nvSpPr>
        <p:spPr>
          <a:xfrm>
            <a:off x="3753800" y="2764640"/>
            <a:ext cx="1711407" cy="124967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4_Title and Content">
  <p:cSld name="4_Title and Content">
    <p:spTree>
      <p:nvGrpSpPr>
        <p:cNvPr id="49" name="Shape 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" name="Google Shape;50;p14"/>
          <p:cNvSpPr/>
          <p:nvPr>
            <p:ph idx="2" type="pic"/>
          </p:nvPr>
        </p:nvSpPr>
        <p:spPr>
          <a:xfrm>
            <a:off x="3059900" y="1"/>
            <a:ext cx="3024200" cy="257175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1" name="Google Shape;51;p14"/>
          <p:cNvSpPr/>
          <p:nvPr>
            <p:ph idx="3" type="pic"/>
          </p:nvPr>
        </p:nvSpPr>
        <p:spPr>
          <a:xfrm>
            <a:off x="4572100" y="2571750"/>
            <a:ext cx="1512000" cy="2571750"/>
          </a:xfrm>
          <a:prstGeom prst="rect">
            <a:avLst/>
          </a:prstGeom>
          <a:solidFill>
            <a:srgbClr val="BFBFB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2" name="Google Shape;52;p14"/>
          <p:cNvSpPr/>
          <p:nvPr>
            <p:ph idx="4" type="pic"/>
          </p:nvPr>
        </p:nvSpPr>
        <p:spPr>
          <a:xfrm>
            <a:off x="3059900" y="2571750"/>
            <a:ext cx="1512000" cy="2571750"/>
          </a:xfrm>
          <a:prstGeom prst="rect">
            <a:avLst/>
          </a:prstGeom>
          <a:solidFill>
            <a:srgbClr val="A5A5A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6_Title and Content">
  <p:cSld name="6_Title and Content">
    <p:spTree>
      <p:nvGrpSpPr>
        <p:cNvPr id="53" name="Shape 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" name="Google Shape;54;p15"/>
          <p:cNvSpPr/>
          <p:nvPr>
            <p:ph idx="2" type="pic"/>
          </p:nvPr>
        </p:nvSpPr>
        <p:spPr>
          <a:xfrm>
            <a:off x="0" y="0"/>
            <a:ext cx="5076056" cy="51435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0_Title and Content">
  <p:cSld name="10_Title and Content">
    <p:bg>
      <p:bgPr>
        <a:solidFill>
          <a:srgbClr val="EAF1DD">
            <a:alpha val="49803"/>
          </a:srgbClr>
        </a:solidFill>
      </p:bgPr>
    </p:bg>
    <p:spTree>
      <p:nvGrpSpPr>
        <p:cNvPr id="55" name="Shape 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" name="Google Shape;56;p16"/>
          <p:cNvSpPr/>
          <p:nvPr/>
        </p:nvSpPr>
        <p:spPr>
          <a:xfrm rot="10800000">
            <a:off x="3746892" y="0"/>
            <a:ext cx="1650216" cy="812260"/>
          </a:xfrm>
          <a:prstGeom prst="triangle">
            <a:avLst>
              <a:gd fmla="val 50000" name="adj"/>
            </a:avLst>
          </a:prstGeom>
          <a:noFill/>
          <a:ln cap="flat" cmpd="sng" w="38100">
            <a:solidFill>
              <a:srgbClr val="F0762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" name="Google Shape;57;p16"/>
          <p:cNvSpPr/>
          <p:nvPr/>
        </p:nvSpPr>
        <p:spPr>
          <a:xfrm rot="10800000">
            <a:off x="4041648" y="99959"/>
            <a:ext cx="1060704" cy="554360"/>
          </a:xfrm>
          <a:prstGeom prst="triangle">
            <a:avLst>
              <a:gd fmla="val 50000" name="adj"/>
            </a:avLst>
          </a:prstGeom>
          <a:solidFill>
            <a:srgbClr val="F0762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" name="Google Shape;58;p16"/>
          <p:cNvSpPr/>
          <p:nvPr/>
        </p:nvSpPr>
        <p:spPr>
          <a:xfrm>
            <a:off x="3746892" y="4331240"/>
            <a:ext cx="1650300" cy="812400"/>
          </a:xfrm>
          <a:prstGeom prst="triangle">
            <a:avLst>
              <a:gd fmla="val 50000" name="adj"/>
            </a:avLst>
          </a:prstGeom>
          <a:noFill/>
          <a:ln cap="flat" cmpd="sng" w="38100">
            <a:solidFill>
              <a:srgbClr val="F0762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" name="Google Shape;59;p16"/>
          <p:cNvSpPr/>
          <p:nvPr/>
        </p:nvSpPr>
        <p:spPr>
          <a:xfrm>
            <a:off x="4041648" y="4493810"/>
            <a:ext cx="1060800" cy="554400"/>
          </a:xfrm>
          <a:prstGeom prst="triangle">
            <a:avLst>
              <a:gd fmla="val 50000" name="adj"/>
            </a:avLst>
          </a:prstGeom>
          <a:solidFill>
            <a:srgbClr val="F0762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7_Title and Content">
  <p:cSld name="7_Title and Content">
    <p:spTree>
      <p:nvGrpSpPr>
        <p:cNvPr id="60" name="Shape 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" name="Google Shape;61;p17"/>
          <p:cNvSpPr/>
          <p:nvPr/>
        </p:nvSpPr>
        <p:spPr>
          <a:xfrm>
            <a:off x="354008" y="1131589"/>
            <a:ext cx="2849840" cy="3649171"/>
          </a:xfrm>
          <a:prstGeom prst="roundRect">
            <a:avLst>
              <a:gd fmla="val 3968" name="adj"/>
            </a:avLst>
          </a:prstGeom>
          <a:solidFill>
            <a:srgbClr val="F4BD2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" name="Google Shape;62;p17"/>
          <p:cNvSpPr txBox="1"/>
          <p:nvPr/>
        </p:nvSpPr>
        <p:spPr>
          <a:xfrm>
            <a:off x="755576" y="1427128"/>
            <a:ext cx="2232248" cy="44808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Resize without losing quality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" name="Google Shape;63;p17"/>
          <p:cNvSpPr txBox="1"/>
          <p:nvPr/>
        </p:nvSpPr>
        <p:spPr>
          <a:xfrm>
            <a:off x="755576" y="1939375"/>
            <a:ext cx="2232248" cy="44808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Change Fill Color &amp;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Line Color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" name="Google Shape;64;p17"/>
          <p:cNvSpPr/>
          <p:nvPr/>
        </p:nvSpPr>
        <p:spPr>
          <a:xfrm>
            <a:off x="531932" y="1347500"/>
            <a:ext cx="108520" cy="3240473"/>
          </a:xfrm>
          <a:prstGeom prst="roundRect">
            <a:avLst>
              <a:gd fmla="val 50000" name="adj"/>
            </a:avLst>
          </a:prstGeom>
          <a:solidFill>
            <a:schemeClr val="lt1">
              <a:alpha val="40784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" name="Google Shape;65;p17"/>
          <p:cNvSpPr/>
          <p:nvPr/>
        </p:nvSpPr>
        <p:spPr>
          <a:xfrm rot="5400000">
            <a:off x="2592642" y="1238201"/>
            <a:ext cx="502331" cy="502331"/>
          </a:xfrm>
          <a:prstGeom prst="halfFrame">
            <a:avLst>
              <a:gd fmla="val 23728" name="adj1"/>
              <a:gd fmla="val 24642" name="adj2"/>
            </a:avLst>
          </a:prstGeom>
          <a:solidFill>
            <a:schemeClr val="lt1">
              <a:alpha val="22745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66" name="Google Shape;66;p17"/>
          <p:cNvGrpSpPr/>
          <p:nvPr/>
        </p:nvGrpSpPr>
        <p:grpSpPr>
          <a:xfrm>
            <a:off x="755725" y="3062543"/>
            <a:ext cx="1872059" cy="1576233"/>
            <a:chOff x="102157" y="1419622"/>
            <a:chExt cx="1872059" cy="1576233"/>
          </a:xfrm>
        </p:grpSpPr>
        <p:sp>
          <p:nvSpPr>
            <p:cNvPr id="67" name="Google Shape;67;p17"/>
            <p:cNvSpPr txBox="1"/>
            <p:nvPr/>
          </p:nvSpPr>
          <p:spPr>
            <a:xfrm>
              <a:off x="127596" y="2749634"/>
              <a:ext cx="1846620" cy="24622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www.googleslidesppt.com</a:t>
              </a:r>
              <a:endParaRPr sz="1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" name="Google Shape;68;p17"/>
            <p:cNvSpPr txBox="1"/>
            <p:nvPr/>
          </p:nvSpPr>
          <p:spPr>
            <a:xfrm>
              <a:off x="102157" y="1419622"/>
              <a:ext cx="1827644" cy="138499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Google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Slides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PPT</a:t>
              </a:r>
              <a:endParaRPr b="1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8_Title and Content">
  <p:cSld name="8_Title and Content">
    <p:spTree>
      <p:nvGrpSpPr>
        <p:cNvPr id="69" name="Shape 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" name="Google Shape;70;p18"/>
          <p:cNvSpPr txBox="1"/>
          <p:nvPr>
            <p:ph type="title"/>
          </p:nvPr>
        </p:nvSpPr>
        <p:spPr>
          <a:xfrm>
            <a:off x="0" y="0"/>
            <a:ext cx="9144000" cy="884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SzPts val="1400"/>
              <a:buFont typeface="Arial"/>
              <a:buNone/>
              <a:defRPr b="0" i="0" sz="44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rtl="0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2pPr>
            <a:lvl3pPr indent="0" lvl="2" rtl="0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3pPr>
            <a:lvl4pPr indent="0" lvl="3" rtl="0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4pPr>
            <a:lvl5pPr indent="0" lvl="4" rtl="0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5pPr>
            <a:lvl6pPr indent="0" lvl="5" rtl="0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6pPr>
            <a:lvl7pPr indent="0" lvl="6" rtl="0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7pPr>
            <a:lvl8pPr indent="0" lvl="7" rtl="0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8pPr>
            <a:lvl9pPr indent="0" lvl="8" rtl="0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9pPr>
          </a:lstStyle>
          <a:p/>
        </p:txBody>
      </p:sp>
    </p:spTree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_Title Slide">
  <p:cSld name="1_Title Slide">
    <p:spTree>
      <p:nvGrpSpPr>
        <p:cNvPr id="71" name="Shape 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" name="Google Shape;72;p19"/>
          <p:cNvSpPr txBox="1"/>
          <p:nvPr>
            <p:ph type="title"/>
          </p:nvPr>
        </p:nvSpPr>
        <p:spPr>
          <a:xfrm>
            <a:off x="0" y="0"/>
            <a:ext cx="9144000" cy="884466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SzPts val="1400"/>
              <a:buFont typeface="Arial"/>
              <a:buNone/>
              <a:defRPr b="0" i="0" sz="44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2pPr>
            <a:lvl3pPr indent="0" lvl="2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3pPr>
            <a:lvl4pPr indent="0" lvl="3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4pPr>
            <a:lvl5pPr indent="0" lvl="4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5pPr>
            <a:lvl6pPr indent="0" lvl="5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6pPr>
            <a:lvl7pPr indent="0" lvl="6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7pPr>
            <a:lvl8pPr indent="0" lvl="7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8pPr>
            <a:lvl9pPr indent="0" lvl="8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9pPr>
          </a:lstStyle>
          <a:p/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5" Type="http://schemas.openxmlformats.org/officeDocument/2006/relationships/slideLayout" Target="../slideLayouts/slideLayout15.xml"/><Relationship Id="rId14" Type="http://schemas.openxmlformats.org/officeDocument/2006/relationships/slideLayout" Target="../slideLayouts/slideLayout14.xml"/><Relationship Id="rId17" Type="http://schemas.openxmlformats.org/officeDocument/2006/relationships/slideLayout" Target="../slideLayouts/slideLayout17.xml"/><Relationship Id="rId16" Type="http://schemas.openxmlformats.org/officeDocument/2006/relationships/slideLayout" Target="../slideLayouts/slideLayout16.xml"/><Relationship Id="rId5" Type="http://schemas.openxmlformats.org/officeDocument/2006/relationships/slideLayout" Target="../slideLayouts/slideLayout5.xml"/><Relationship Id="rId19" Type="http://schemas.openxmlformats.org/officeDocument/2006/relationships/theme" Target="../theme/theme1.xml"/><Relationship Id="rId6" Type="http://schemas.openxmlformats.org/officeDocument/2006/relationships/slideLayout" Target="../slideLayouts/slideLayout6.xml"/><Relationship Id="rId18" Type="http://schemas.openxmlformats.org/officeDocument/2006/relationships/slideLayout" Target="../slideLayouts/slideLayout18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  <p:sldLayoutId id="2147483662" r:id="rId15"/>
    <p:sldLayoutId id="2147483663" r:id="rId16"/>
    <p:sldLayoutId id="2147483664" r:id="rId17"/>
    <p:sldLayoutId id="2147483665" r:id="rId18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image" Target="../media/image17.png"/><Relationship Id="rId4" Type="http://schemas.openxmlformats.org/officeDocument/2006/relationships/hyperlink" Target="http://googleslidesppt.com/" TargetMode="External"/><Relationship Id="rId5" Type="http://schemas.openxmlformats.org/officeDocument/2006/relationships/hyperlink" Target="http://googleslidesppt.com/" TargetMode="Externa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Relationship Id="rId3" Type="http://schemas.openxmlformats.org/officeDocument/2006/relationships/hyperlink" Target="http://googleslidesppt.com/frequently-asked-questions/" TargetMode="External"/><Relationship Id="rId4" Type="http://schemas.openxmlformats.org/officeDocument/2006/relationships/hyperlink" Target="https://creativecommons.org/licenses/by/4.0/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10.jpg"/><Relationship Id="rId4" Type="http://schemas.openxmlformats.org/officeDocument/2006/relationships/image" Target="../media/image8.jpg"/><Relationship Id="rId5" Type="http://schemas.openxmlformats.org/officeDocument/2006/relationships/image" Target="../media/image9.jpg"/><Relationship Id="rId6" Type="http://schemas.openxmlformats.org/officeDocument/2006/relationships/image" Target="../media/image11.jpg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9.xml"/><Relationship Id="rId3" Type="http://schemas.openxmlformats.org/officeDocument/2006/relationships/image" Target="../media/image13.jpg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25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23.pn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2.xml"/><Relationship Id="rId3" Type="http://schemas.openxmlformats.org/officeDocument/2006/relationships/image" Target="../media/image26.png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3.xml"/><Relationship Id="rId3" Type="http://schemas.openxmlformats.org/officeDocument/2006/relationships/image" Target="../media/image14.jpg"/><Relationship Id="rId4" Type="http://schemas.openxmlformats.org/officeDocument/2006/relationships/image" Target="../media/image6.jpg"/><Relationship Id="rId5" Type="http://schemas.openxmlformats.org/officeDocument/2006/relationships/image" Target="../media/image18.jpg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6.xml"/><Relationship Id="rId3" Type="http://schemas.openxmlformats.org/officeDocument/2006/relationships/image" Target="../media/image27.jpg"/><Relationship Id="rId4" Type="http://schemas.openxmlformats.org/officeDocument/2006/relationships/image" Target="../media/image4.png"/><Relationship Id="rId5" Type="http://schemas.openxmlformats.org/officeDocument/2006/relationships/image" Target="../media/image12.jpg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9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0.xml"/><Relationship Id="rId3" Type="http://schemas.openxmlformats.org/officeDocument/2006/relationships/image" Target="../media/image7.jpg"/><Relationship Id="rId4" Type="http://schemas.openxmlformats.org/officeDocument/2006/relationships/image" Target="../media/image16.jpg"/><Relationship Id="rId5" Type="http://schemas.openxmlformats.org/officeDocument/2006/relationships/image" Target="../media/image20.jpg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3.xml"/><Relationship Id="rId3" Type="http://schemas.openxmlformats.org/officeDocument/2006/relationships/image" Target="../media/image19.jpg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4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5.xm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6.xml"/><Relationship Id="rId3" Type="http://schemas.openxmlformats.org/officeDocument/2006/relationships/image" Target="../media/image21.jpg"/><Relationship Id="rId4" Type="http://schemas.openxmlformats.org/officeDocument/2006/relationships/image" Target="../media/image15.jpg"/><Relationship Id="rId5" Type="http://schemas.openxmlformats.org/officeDocument/2006/relationships/image" Target="../media/image22.jpg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29.xml"/><Relationship Id="rId3" Type="http://schemas.openxmlformats.org/officeDocument/2006/relationships/image" Target="../media/image24.jpg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0.xml"/></Relationships>
</file>

<file path=ppt/slides/_rels/slide3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1.xml"/></Relationships>
</file>

<file path=ppt/slides/_rels/slide3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32.xml"/></Relationships>
</file>

<file path=ppt/slides/_rels/slide3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3.xml"/><Relationship Id="rId3" Type="http://schemas.openxmlformats.org/officeDocument/2006/relationships/hyperlink" Target="http://googleslidesppt.com/" TargetMode="External"/><Relationship Id="rId4" Type="http://schemas.openxmlformats.org/officeDocument/2006/relationships/hyperlink" Target="http://googleslidesppt.com/" TargetMode="External"/><Relationship Id="rId5" Type="http://schemas.openxmlformats.org/officeDocument/2006/relationships/hyperlink" Target="http://googleslidesppt.com/" TargetMode="External"/><Relationship Id="rId6" Type="http://schemas.openxmlformats.org/officeDocument/2006/relationships/hyperlink" Target="http://googleslidesppt.com/" TargetMode="External"/><Relationship Id="rId7" Type="http://schemas.openxmlformats.org/officeDocument/2006/relationships/hyperlink" Target="https://pixabay.com/" TargetMode="External"/></Relationships>
</file>

<file path=ppt/slides/_rels/slide3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34.xml"/></Relationships>
</file>

<file path=ppt/slides/_rels/slide3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35.xml"/></Relationships>
</file>

<file path=ppt/slides/_rels/slide3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36.xml"/></Relationships>
</file>

<file path=ppt/slides/_rels/slide3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7.xml"/><Relationship Id="rId2" Type="http://schemas.openxmlformats.org/officeDocument/2006/relationships/notesSlide" Target="../notesSlides/notesSlide37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6" name="Shape 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" name="Google Shape;77;p20"/>
          <p:cNvSpPr txBox="1"/>
          <p:nvPr>
            <p:ph type="title"/>
          </p:nvPr>
        </p:nvSpPr>
        <p:spPr>
          <a:xfrm>
            <a:off x="0" y="794729"/>
            <a:ext cx="9144000" cy="5334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1" i="0" lang="en" sz="3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Free Presentation Template</a:t>
            </a:r>
            <a:br>
              <a:rPr b="1" i="0" lang="en" sz="36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</a:br>
            <a:endParaRPr b="1" i="0" sz="36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78" name="Google Shape;78;p20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4067944" y="2034423"/>
            <a:ext cx="1008112" cy="249295"/>
          </a:xfrm>
          <a:prstGeom prst="rect">
            <a:avLst/>
          </a:prstGeom>
          <a:noFill/>
          <a:ln>
            <a:noFill/>
          </a:ln>
        </p:spPr>
      </p:pic>
      <p:sp>
        <p:nvSpPr>
          <p:cNvPr id="79" name="Google Shape;79;p20">
            <a:hlinkClick r:id="rId4"/>
          </p:cNvPr>
          <p:cNvSpPr txBox="1"/>
          <p:nvPr/>
        </p:nvSpPr>
        <p:spPr>
          <a:xfrm>
            <a:off x="-18256" y="4825165"/>
            <a:ext cx="9180512" cy="21544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800" u="sng" cap="none" strike="noStrike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5"/>
              </a:rPr>
              <a:t>www.googleslidesppt.com _ 30+ Ready Made Google Slides  &amp; PowerPoint Presentation for Free</a:t>
            </a:r>
            <a:endParaRPr b="0" i="0" sz="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0" name="Google Shape;80;p20"/>
          <p:cNvSpPr txBox="1"/>
          <p:nvPr>
            <p:ph idx="1" type="subTitle"/>
          </p:nvPr>
        </p:nvSpPr>
        <p:spPr>
          <a:xfrm>
            <a:off x="0" y="1547880"/>
            <a:ext cx="9144000" cy="351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1" lang="en" sz="1100">
                <a:solidFill>
                  <a:srgbClr val="3F3F3F"/>
                </a:solidFill>
              </a:rPr>
              <a:t>INSERT THE TITLE</a:t>
            </a:r>
            <a:endParaRPr>
              <a:solidFill>
                <a:schemeClr val="dk1"/>
              </a:solidFill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1" lang="en" sz="1100">
                <a:solidFill>
                  <a:srgbClr val="3F3F3F"/>
                </a:solidFill>
              </a:rPr>
              <a:t>OF YOUR PRESENTATION HERE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4" name="Shape 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" name="Google Shape;85;p21"/>
          <p:cNvSpPr txBox="1"/>
          <p:nvPr/>
        </p:nvSpPr>
        <p:spPr>
          <a:xfrm>
            <a:off x="1843011" y="339502"/>
            <a:ext cx="6984776" cy="64807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1C7DE1"/>
              </a:buClr>
              <a:buFont typeface="Arial"/>
              <a:buNone/>
            </a:pPr>
            <a:r>
              <a:rPr b="1" i="0" lang="en" sz="3200" u="none" cap="none" strike="noStrike">
                <a:solidFill>
                  <a:srgbClr val="1C7DE1"/>
                </a:solidFill>
                <a:latin typeface="Arial"/>
                <a:ea typeface="Arial"/>
                <a:cs typeface="Arial"/>
                <a:sym typeface="Arial"/>
              </a:rPr>
              <a:t>INSTRUCTIONS FOR USE</a:t>
            </a:r>
            <a:endParaRPr b="1" i="0" sz="3200" u="none" cap="none" strike="noStrike">
              <a:solidFill>
                <a:srgbClr val="1C7DE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" name="Google Shape;86;p21"/>
          <p:cNvSpPr txBox="1"/>
          <p:nvPr/>
        </p:nvSpPr>
        <p:spPr>
          <a:xfrm>
            <a:off x="1843011" y="1059582"/>
            <a:ext cx="6984776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2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Open the presentation from the Google Slides Viewer or click the button below. </a:t>
            </a:r>
            <a:r>
              <a:rPr b="1" i="0" lang="en" sz="12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have to be signed in to your Google account.</a:t>
            </a:r>
            <a:endParaRPr b="1"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87" name="Google Shape;87;p21"/>
          <p:cNvGrpSpPr/>
          <p:nvPr/>
        </p:nvGrpSpPr>
        <p:grpSpPr>
          <a:xfrm>
            <a:off x="1843011" y="1826269"/>
            <a:ext cx="3312368" cy="1828076"/>
            <a:chOff x="1619672" y="2139702"/>
            <a:chExt cx="3240360" cy="1828076"/>
          </a:xfrm>
        </p:grpSpPr>
        <p:sp>
          <p:nvSpPr>
            <p:cNvPr id="88" name="Google Shape;88;p21"/>
            <p:cNvSpPr txBox="1"/>
            <p:nvPr/>
          </p:nvSpPr>
          <p:spPr>
            <a:xfrm>
              <a:off x="1619672" y="2139702"/>
              <a:ext cx="3240360" cy="369332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rgbClr val="F4BD2D"/>
                  </a:solidFill>
                  <a:latin typeface="Arial"/>
                  <a:ea typeface="Arial"/>
                  <a:cs typeface="Arial"/>
                  <a:sym typeface="Arial"/>
                </a:rPr>
                <a:t>Edit In Google Slides</a:t>
              </a:r>
              <a:endParaRPr b="1" sz="1800">
                <a:solidFill>
                  <a:srgbClr val="F4BD2D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9" name="Google Shape;89;p21"/>
            <p:cNvSpPr txBox="1"/>
            <p:nvPr/>
          </p:nvSpPr>
          <p:spPr>
            <a:xfrm>
              <a:off x="1619672" y="2582783"/>
              <a:ext cx="3240360" cy="138499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Please navigate to the </a:t>
              </a: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File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 menu and select </a:t>
              </a: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Make a copy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.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will get a copy of this document on your Google Drive and this copy will be created. So you will be able to edit, add or delete slides.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90" name="Google Shape;90;p21"/>
          <p:cNvGrpSpPr/>
          <p:nvPr/>
        </p:nvGrpSpPr>
        <p:grpSpPr>
          <a:xfrm>
            <a:off x="5515419" y="1826269"/>
            <a:ext cx="3312368" cy="1458744"/>
            <a:chOff x="1619672" y="2139702"/>
            <a:chExt cx="3240360" cy="1458744"/>
          </a:xfrm>
        </p:grpSpPr>
        <p:sp>
          <p:nvSpPr>
            <p:cNvPr id="91" name="Google Shape;91;p21"/>
            <p:cNvSpPr txBox="1"/>
            <p:nvPr/>
          </p:nvSpPr>
          <p:spPr>
            <a:xfrm>
              <a:off x="1619672" y="2139702"/>
              <a:ext cx="3240360" cy="369332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rgbClr val="F4BD2D"/>
                  </a:solidFill>
                  <a:latin typeface="Arial"/>
                  <a:ea typeface="Arial"/>
                  <a:cs typeface="Arial"/>
                  <a:sym typeface="Arial"/>
                </a:rPr>
                <a:t>Edit in PowerPoint</a:t>
              </a:r>
              <a:endParaRPr b="1" sz="1800">
                <a:solidFill>
                  <a:srgbClr val="F4BD2D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" name="Google Shape;92;p21"/>
            <p:cNvSpPr txBox="1"/>
            <p:nvPr/>
          </p:nvSpPr>
          <p:spPr>
            <a:xfrm>
              <a:off x="1619672" y="2582783"/>
              <a:ext cx="3240360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Navigate to the </a:t>
              </a: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File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 menu and select </a:t>
              </a: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Download as Microsoft PowerPoint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. 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download a </a:t>
              </a: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.pptx 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file. So you can open and edit in PowerPoint.</a:t>
              </a:r>
              <a:endParaRPr/>
            </a:p>
          </p:txBody>
        </p:sp>
      </p:grpSp>
      <p:sp>
        <p:nvSpPr>
          <p:cNvPr id="93" name="Google Shape;93;p21"/>
          <p:cNvSpPr txBox="1"/>
          <p:nvPr/>
        </p:nvSpPr>
        <p:spPr>
          <a:xfrm>
            <a:off x="1843011" y="3795886"/>
            <a:ext cx="6984776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More info on how to use this template at </a:t>
            </a:r>
            <a:r>
              <a:rPr lang="en" sz="12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3"/>
              </a:rPr>
              <a:t>http://googleslidesppt.com/frequently-asked-questions/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All our templates are free to use under </a:t>
            </a:r>
            <a:r>
              <a:rPr lang="en" sz="12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4"/>
              </a:rPr>
              <a:t>Creative Commons Attribution License</a:t>
            </a: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. If you use the graphic assets (photos, images, icons, shapes and typographies) provided with this presentation you must keep the Credits slide.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7" name="Shape 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8" name="Google Shape;98;p22"/>
          <p:cNvSpPr txBox="1"/>
          <p:nvPr>
            <p:ph type="title"/>
          </p:nvPr>
        </p:nvSpPr>
        <p:spPr>
          <a:xfrm>
            <a:off x="1619672" y="0"/>
            <a:ext cx="7524328" cy="884466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1C7DE1"/>
              </a:buClr>
              <a:buFont typeface="Arial"/>
              <a:buNone/>
            </a:pPr>
            <a:r>
              <a:rPr b="0" i="0" lang="en" sz="4400" u="none" cap="none" strike="noStrike">
                <a:solidFill>
                  <a:srgbClr val="1C7DE1"/>
                </a:solidFill>
                <a:latin typeface="Arial"/>
                <a:ea typeface="Arial"/>
                <a:cs typeface="Arial"/>
                <a:sym typeface="Arial"/>
              </a:rPr>
              <a:t>Agenda</a:t>
            </a:r>
            <a:r>
              <a:rPr b="0" i="0" lang="en" sz="44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Layout</a:t>
            </a:r>
            <a:endParaRPr b="0" i="0" sz="4400" u="none" cap="none" strike="noStrike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" name="Google Shape;99;p22"/>
          <p:cNvSpPr/>
          <p:nvPr/>
        </p:nvSpPr>
        <p:spPr>
          <a:xfrm>
            <a:off x="2079428" y="1209498"/>
            <a:ext cx="1116184" cy="576000"/>
          </a:xfrm>
          <a:prstGeom prst="homePlate">
            <a:avLst>
              <a:gd fmla="val 54918" name="adj"/>
            </a:avLst>
          </a:prstGeom>
          <a:solidFill>
            <a:srgbClr val="E6294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" name="Google Shape;100;p22"/>
          <p:cNvSpPr/>
          <p:nvPr/>
        </p:nvSpPr>
        <p:spPr>
          <a:xfrm>
            <a:off x="2974842" y="1209498"/>
            <a:ext cx="5629158" cy="576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lnTo>
                  <a:pt x="7355" y="60000"/>
                </a:lnTo>
                <a:close/>
              </a:path>
            </a:pathLst>
          </a:custGeom>
          <a:solidFill>
            <a:schemeClr val="lt1"/>
          </a:solidFill>
          <a:ln cap="flat" cmpd="sng" w="38100">
            <a:solidFill>
              <a:srgbClr val="E6294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" name="Google Shape;101;p22"/>
          <p:cNvSpPr txBox="1"/>
          <p:nvPr/>
        </p:nvSpPr>
        <p:spPr>
          <a:xfrm>
            <a:off x="2161101" y="1288494"/>
            <a:ext cx="604639" cy="430887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91425" spcFirstLastPara="1" rIns="91425" wrap="square" tIns="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01</a:t>
            </a:r>
            <a:endParaRPr/>
          </a:p>
        </p:txBody>
      </p:sp>
      <p:grpSp>
        <p:nvGrpSpPr>
          <p:cNvPr id="102" name="Google Shape;102;p22"/>
          <p:cNvGrpSpPr/>
          <p:nvPr/>
        </p:nvGrpSpPr>
        <p:grpSpPr>
          <a:xfrm>
            <a:off x="3471098" y="1261972"/>
            <a:ext cx="4845318" cy="483931"/>
            <a:chOff x="2299400" y="1781114"/>
            <a:chExt cx="4576856" cy="483931"/>
          </a:xfrm>
        </p:grpSpPr>
        <p:sp>
          <p:nvSpPr>
            <p:cNvPr id="103" name="Google Shape;103;p22"/>
            <p:cNvSpPr txBox="1"/>
            <p:nvPr/>
          </p:nvSpPr>
          <p:spPr>
            <a:xfrm>
              <a:off x="2299400" y="1781114"/>
              <a:ext cx="457685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4" name="Google Shape;104;p22"/>
            <p:cNvSpPr txBox="1"/>
            <p:nvPr/>
          </p:nvSpPr>
          <p:spPr>
            <a:xfrm>
              <a:off x="2299400" y="1988046"/>
              <a:ext cx="457685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05" name="Google Shape;105;p22"/>
          <p:cNvSpPr/>
          <p:nvPr/>
        </p:nvSpPr>
        <p:spPr>
          <a:xfrm>
            <a:off x="2079428" y="1907374"/>
            <a:ext cx="1116184" cy="576000"/>
          </a:xfrm>
          <a:prstGeom prst="homePlate">
            <a:avLst>
              <a:gd fmla="val 54918" name="adj"/>
            </a:avLst>
          </a:prstGeom>
          <a:solidFill>
            <a:srgbClr val="F0762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" name="Google Shape;106;p22"/>
          <p:cNvSpPr/>
          <p:nvPr/>
        </p:nvSpPr>
        <p:spPr>
          <a:xfrm>
            <a:off x="2974842" y="1907374"/>
            <a:ext cx="5629158" cy="576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lnTo>
                  <a:pt x="7355" y="60000"/>
                </a:lnTo>
                <a:close/>
              </a:path>
            </a:pathLst>
          </a:custGeom>
          <a:solidFill>
            <a:schemeClr val="lt1"/>
          </a:solidFill>
          <a:ln cap="flat" cmpd="sng" w="38100">
            <a:solidFill>
              <a:srgbClr val="F0762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7" name="Google Shape;107;p22"/>
          <p:cNvSpPr txBox="1"/>
          <p:nvPr/>
        </p:nvSpPr>
        <p:spPr>
          <a:xfrm>
            <a:off x="2161101" y="1986370"/>
            <a:ext cx="604639" cy="430887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91425" spcFirstLastPara="1" rIns="91425" wrap="square" tIns="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02</a:t>
            </a:r>
            <a:endParaRPr/>
          </a:p>
        </p:txBody>
      </p:sp>
      <p:grpSp>
        <p:nvGrpSpPr>
          <p:cNvPr id="108" name="Google Shape;108;p22"/>
          <p:cNvGrpSpPr/>
          <p:nvPr/>
        </p:nvGrpSpPr>
        <p:grpSpPr>
          <a:xfrm>
            <a:off x="3471098" y="1959848"/>
            <a:ext cx="4845318" cy="483931"/>
            <a:chOff x="2299400" y="1781114"/>
            <a:chExt cx="4576856" cy="483931"/>
          </a:xfrm>
        </p:grpSpPr>
        <p:sp>
          <p:nvSpPr>
            <p:cNvPr id="109" name="Google Shape;109;p22"/>
            <p:cNvSpPr txBox="1"/>
            <p:nvPr/>
          </p:nvSpPr>
          <p:spPr>
            <a:xfrm>
              <a:off x="2299400" y="1781114"/>
              <a:ext cx="457685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0" name="Google Shape;110;p22"/>
            <p:cNvSpPr txBox="1"/>
            <p:nvPr/>
          </p:nvSpPr>
          <p:spPr>
            <a:xfrm>
              <a:off x="2299400" y="1988046"/>
              <a:ext cx="457685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11" name="Google Shape;111;p22"/>
          <p:cNvSpPr/>
          <p:nvPr/>
        </p:nvSpPr>
        <p:spPr>
          <a:xfrm>
            <a:off x="2079428" y="2605250"/>
            <a:ext cx="1116184" cy="576000"/>
          </a:xfrm>
          <a:prstGeom prst="homePlate">
            <a:avLst>
              <a:gd fmla="val 54918" name="adj"/>
            </a:avLst>
          </a:prstGeom>
          <a:solidFill>
            <a:srgbClr val="F4BD2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2" name="Google Shape;112;p22"/>
          <p:cNvSpPr/>
          <p:nvPr/>
        </p:nvSpPr>
        <p:spPr>
          <a:xfrm>
            <a:off x="2974842" y="2605250"/>
            <a:ext cx="5629158" cy="576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lnTo>
                  <a:pt x="7355" y="60000"/>
                </a:lnTo>
                <a:close/>
              </a:path>
            </a:pathLst>
          </a:custGeom>
          <a:solidFill>
            <a:schemeClr val="lt1"/>
          </a:solidFill>
          <a:ln cap="flat" cmpd="sng" w="38100">
            <a:solidFill>
              <a:srgbClr val="F4BD2D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3" name="Google Shape;113;p22"/>
          <p:cNvSpPr txBox="1"/>
          <p:nvPr/>
        </p:nvSpPr>
        <p:spPr>
          <a:xfrm>
            <a:off x="2161101" y="2684246"/>
            <a:ext cx="604639" cy="430887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91425" spcFirstLastPara="1" rIns="91425" wrap="square" tIns="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03</a:t>
            </a:r>
            <a:endParaRPr/>
          </a:p>
        </p:txBody>
      </p:sp>
      <p:grpSp>
        <p:nvGrpSpPr>
          <p:cNvPr id="114" name="Google Shape;114;p22"/>
          <p:cNvGrpSpPr/>
          <p:nvPr/>
        </p:nvGrpSpPr>
        <p:grpSpPr>
          <a:xfrm>
            <a:off x="3471098" y="2657724"/>
            <a:ext cx="4845318" cy="483931"/>
            <a:chOff x="2299400" y="1781114"/>
            <a:chExt cx="4576856" cy="483931"/>
          </a:xfrm>
        </p:grpSpPr>
        <p:sp>
          <p:nvSpPr>
            <p:cNvPr id="115" name="Google Shape;115;p22"/>
            <p:cNvSpPr txBox="1"/>
            <p:nvPr/>
          </p:nvSpPr>
          <p:spPr>
            <a:xfrm>
              <a:off x="2299400" y="1781114"/>
              <a:ext cx="457685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6" name="Google Shape;116;p22"/>
            <p:cNvSpPr txBox="1"/>
            <p:nvPr/>
          </p:nvSpPr>
          <p:spPr>
            <a:xfrm>
              <a:off x="2299400" y="1988046"/>
              <a:ext cx="457685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17" name="Google Shape;117;p22"/>
          <p:cNvSpPr/>
          <p:nvPr/>
        </p:nvSpPr>
        <p:spPr>
          <a:xfrm>
            <a:off x="2079428" y="3303126"/>
            <a:ext cx="1116184" cy="576000"/>
          </a:xfrm>
          <a:prstGeom prst="homePlate">
            <a:avLst>
              <a:gd fmla="val 54918" name="adj"/>
            </a:avLst>
          </a:prstGeom>
          <a:solidFill>
            <a:srgbClr val="1ED4D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8" name="Google Shape;118;p22"/>
          <p:cNvSpPr/>
          <p:nvPr/>
        </p:nvSpPr>
        <p:spPr>
          <a:xfrm>
            <a:off x="2974842" y="3303126"/>
            <a:ext cx="5629158" cy="576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lnTo>
                  <a:pt x="7355" y="60000"/>
                </a:lnTo>
                <a:close/>
              </a:path>
            </a:pathLst>
          </a:custGeom>
          <a:solidFill>
            <a:schemeClr val="lt1"/>
          </a:solidFill>
          <a:ln cap="flat" cmpd="sng" w="38100">
            <a:solidFill>
              <a:srgbClr val="1ED4DE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9" name="Google Shape;119;p22"/>
          <p:cNvSpPr txBox="1"/>
          <p:nvPr/>
        </p:nvSpPr>
        <p:spPr>
          <a:xfrm>
            <a:off x="2161101" y="3382122"/>
            <a:ext cx="604639" cy="430887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91425" spcFirstLastPara="1" rIns="91425" wrap="square" tIns="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04</a:t>
            </a:r>
            <a:endParaRPr/>
          </a:p>
        </p:txBody>
      </p:sp>
      <p:grpSp>
        <p:nvGrpSpPr>
          <p:cNvPr id="120" name="Google Shape;120;p22"/>
          <p:cNvGrpSpPr/>
          <p:nvPr/>
        </p:nvGrpSpPr>
        <p:grpSpPr>
          <a:xfrm>
            <a:off x="3471098" y="3355600"/>
            <a:ext cx="4845318" cy="483931"/>
            <a:chOff x="2299400" y="1781114"/>
            <a:chExt cx="4576856" cy="483931"/>
          </a:xfrm>
        </p:grpSpPr>
        <p:sp>
          <p:nvSpPr>
            <p:cNvPr id="121" name="Google Shape;121;p22"/>
            <p:cNvSpPr txBox="1"/>
            <p:nvPr/>
          </p:nvSpPr>
          <p:spPr>
            <a:xfrm>
              <a:off x="2299400" y="1781114"/>
              <a:ext cx="457685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2" name="Google Shape;122;p22"/>
            <p:cNvSpPr txBox="1"/>
            <p:nvPr/>
          </p:nvSpPr>
          <p:spPr>
            <a:xfrm>
              <a:off x="2299400" y="1988046"/>
              <a:ext cx="457685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23" name="Google Shape;123;p22"/>
          <p:cNvSpPr/>
          <p:nvPr/>
        </p:nvSpPr>
        <p:spPr>
          <a:xfrm>
            <a:off x="2079428" y="4001000"/>
            <a:ext cx="1116184" cy="576000"/>
          </a:xfrm>
          <a:prstGeom prst="homePlate">
            <a:avLst>
              <a:gd fmla="val 54918" name="adj"/>
            </a:avLst>
          </a:prstGeom>
          <a:solidFill>
            <a:srgbClr val="1C7DE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4" name="Google Shape;124;p22"/>
          <p:cNvSpPr/>
          <p:nvPr/>
        </p:nvSpPr>
        <p:spPr>
          <a:xfrm>
            <a:off x="2974842" y="4001000"/>
            <a:ext cx="5629158" cy="576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lnTo>
                  <a:pt x="7355" y="60000"/>
                </a:lnTo>
                <a:close/>
              </a:path>
            </a:pathLst>
          </a:custGeom>
          <a:solidFill>
            <a:schemeClr val="lt1"/>
          </a:solidFill>
          <a:ln cap="flat" cmpd="sng" w="38100">
            <a:solidFill>
              <a:srgbClr val="1C7DE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5" name="Google Shape;125;p22"/>
          <p:cNvSpPr txBox="1"/>
          <p:nvPr/>
        </p:nvSpPr>
        <p:spPr>
          <a:xfrm>
            <a:off x="2161101" y="4079996"/>
            <a:ext cx="604639" cy="430887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91425" spcFirstLastPara="1" rIns="91425" wrap="square" tIns="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05</a:t>
            </a:r>
            <a:endParaRPr/>
          </a:p>
        </p:txBody>
      </p:sp>
      <p:grpSp>
        <p:nvGrpSpPr>
          <p:cNvPr id="126" name="Google Shape;126;p22"/>
          <p:cNvGrpSpPr/>
          <p:nvPr/>
        </p:nvGrpSpPr>
        <p:grpSpPr>
          <a:xfrm>
            <a:off x="3471098" y="4053474"/>
            <a:ext cx="4845318" cy="483931"/>
            <a:chOff x="2299400" y="1781114"/>
            <a:chExt cx="4576856" cy="483931"/>
          </a:xfrm>
        </p:grpSpPr>
        <p:sp>
          <p:nvSpPr>
            <p:cNvPr id="127" name="Google Shape;127;p22"/>
            <p:cNvSpPr txBox="1"/>
            <p:nvPr/>
          </p:nvSpPr>
          <p:spPr>
            <a:xfrm>
              <a:off x="2299400" y="1781114"/>
              <a:ext cx="457685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8" name="Google Shape;128;p22"/>
            <p:cNvSpPr txBox="1"/>
            <p:nvPr/>
          </p:nvSpPr>
          <p:spPr>
            <a:xfrm>
              <a:off x="2299400" y="1988046"/>
              <a:ext cx="457685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2" name="Shape 1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" name="Google Shape;133;p23"/>
          <p:cNvSpPr/>
          <p:nvPr/>
        </p:nvSpPr>
        <p:spPr>
          <a:xfrm>
            <a:off x="0" y="1114338"/>
            <a:ext cx="9144000" cy="2304256"/>
          </a:xfrm>
          <a:prstGeom prst="rect">
            <a:avLst/>
          </a:prstGeom>
          <a:solidFill>
            <a:srgbClr val="F0762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34" name="Google Shape;134;p23"/>
          <p:cNvGrpSpPr/>
          <p:nvPr/>
        </p:nvGrpSpPr>
        <p:grpSpPr>
          <a:xfrm>
            <a:off x="2267744" y="2265660"/>
            <a:ext cx="4608512" cy="826255"/>
            <a:chOff x="2253890" y="2008261"/>
            <a:chExt cx="4608512" cy="826255"/>
          </a:xfrm>
        </p:grpSpPr>
        <p:sp>
          <p:nvSpPr>
            <p:cNvPr id="135" name="Google Shape;135;p23"/>
            <p:cNvSpPr txBox="1"/>
            <p:nvPr/>
          </p:nvSpPr>
          <p:spPr>
            <a:xfrm>
              <a:off x="2253890" y="2557829"/>
              <a:ext cx="4608512" cy="27668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lt1"/>
                </a:buClr>
                <a:buFont typeface="Arial"/>
                <a:buNone/>
              </a:pPr>
              <a:r>
                <a:rPr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This text can be replaced with your own text.</a:t>
              </a:r>
              <a:endParaRPr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6" name="Google Shape;136;p23"/>
            <p:cNvSpPr txBox="1"/>
            <p:nvPr/>
          </p:nvSpPr>
          <p:spPr>
            <a:xfrm>
              <a:off x="2253890" y="2008261"/>
              <a:ext cx="4608512" cy="542078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lt1"/>
                </a:buClr>
                <a:buFont typeface="Arial"/>
                <a:buNone/>
              </a:pPr>
              <a:r>
                <a:rPr b="1" lang="en" sz="36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Section Break</a:t>
              </a:r>
              <a:endParaRPr b="1" sz="3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37" name="Google Shape;137;p23"/>
          <p:cNvSpPr/>
          <p:nvPr/>
        </p:nvSpPr>
        <p:spPr>
          <a:xfrm>
            <a:off x="4230213" y="1398899"/>
            <a:ext cx="683574" cy="730559"/>
          </a:xfrm>
          <a:custGeom>
            <a:rect b="b" l="l" r="r" t="t"/>
            <a:pathLst>
              <a:path extrusionOk="0" h="120000" w="120000">
                <a:moveTo>
                  <a:pt x="46428" y="119828"/>
                </a:moveTo>
                <a:cubicBezTo>
                  <a:pt x="-2772" y="113177"/>
                  <a:pt x="11694" y="89749"/>
                  <a:pt x="0" y="66150"/>
                </a:cubicBezTo>
                <a:cubicBezTo>
                  <a:pt x="8557" y="64758"/>
                  <a:pt x="20956" y="86133"/>
                  <a:pt x="18169" y="76010"/>
                </a:cubicBezTo>
                <a:cubicBezTo>
                  <a:pt x="3546" y="36008"/>
                  <a:pt x="47286" y="34866"/>
                  <a:pt x="33395" y="0"/>
                </a:cubicBezTo>
                <a:cubicBezTo>
                  <a:pt x="76569" y="2283"/>
                  <a:pt x="63941" y="39831"/>
                  <a:pt x="84245" y="48962"/>
                </a:cubicBezTo>
                <a:cubicBezTo>
                  <a:pt x="89756" y="49884"/>
                  <a:pt x="96365" y="45670"/>
                  <a:pt x="84129" y="26905"/>
                </a:cubicBezTo>
                <a:cubicBezTo>
                  <a:pt x="155394" y="76596"/>
                  <a:pt x="105358" y="117214"/>
                  <a:pt x="63921" y="120000"/>
                </a:cubicBezTo>
                <a:cubicBezTo>
                  <a:pt x="82824" y="110336"/>
                  <a:pt x="89103" y="69002"/>
                  <a:pt x="50009" y="43246"/>
                </a:cubicBezTo>
                <a:cubicBezTo>
                  <a:pt x="59790" y="67234"/>
                  <a:pt x="53288" y="79068"/>
                  <a:pt x="46970" y="91073"/>
                </a:cubicBezTo>
                <a:cubicBezTo>
                  <a:pt x="46864" y="84970"/>
                  <a:pt x="53528" y="71848"/>
                  <a:pt x="37140" y="64205"/>
                </a:cubicBezTo>
                <a:cubicBezTo>
                  <a:pt x="44810" y="87197"/>
                  <a:pt x="12412" y="94439"/>
                  <a:pt x="46428" y="119828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1" name="Shape 1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42" name="Google Shape;142;p24"/>
          <p:cNvGrpSpPr/>
          <p:nvPr/>
        </p:nvGrpSpPr>
        <p:grpSpPr>
          <a:xfrm>
            <a:off x="2297637" y="2646995"/>
            <a:ext cx="4529562" cy="1479069"/>
            <a:chOff x="3714846" y="1635646"/>
            <a:chExt cx="4529562" cy="1479069"/>
          </a:xfrm>
        </p:grpSpPr>
        <p:sp>
          <p:nvSpPr>
            <p:cNvPr id="143" name="Google Shape;143;p24"/>
            <p:cNvSpPr txBox="1"/>
            <p:nvPr/>
          </p:nvSpPr>
          <p:spPr>
            <a:xfrm>
              <a:off x="3714846" y="2283718"/>
              <a:ext cx="4529562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This PowerPoint Template has clean and neutral design that can be adapted to any content and meets various market segments. With this many slides you are able to make a complete PowerPoint Presentation that best suit your needs. </a:t>
              </a:r>
              <a:endParaRPr/>
            </a:p>
          </p:txBody>
        </p:sp>
        <p:sp>
          <p:nvSpPr>
            <p:cNvPr id="144" name="Google Shape;144;p24"/>
            <p:cNvSpPr txBox="1"/>
            <p:nvPr/>
          </p:nvSpPr>
          <p:spPr>
            <a:xfrm>
              <a:off x="3714846" y="1635646"/>
              <a:ext cx="4529562" cy="57606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1C7DE1"/>
                </a:buClr>
                <a:buFont typeface="Arial"/>
                <a:buNone/>
              </a:pPr>
              <a:r>
                <a:rPr b="1" lang="en" sz="3600">
                  <a:solidFill>
                    <a:srgbClr val="1C7DE1"/>
                  </a:solidFill>
                  <a:latin typeface="Arial"/>
                  <a:ea typeface="Arial"/>
                  <a:cs typeface="Arial"/>
                  <a:sym typeface="Arial"/>
                </a:rPr>
                <a:t>Welcome!!</a:t>
              </a:r>
              <a:endParaRPr b="1" sz="3600">
                <a:solidFill>
                  <a:srgbClr val="1C7DE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45" name="Google Shape;145;p24"/>
          <p:cNvSpPr txBox="1"/>
          <p:nvPr/>
        </p:nvSpPr>
        <p:spPr>
          <a:xfrm>
            <a:off x="3221256" y="2141778"/>
            <a:ext cx="2664300" cy="400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000">
                <a:solidFill>
                  <a:srgbClr val="1ED4DE"/>
                </a:solidFill>
                <a:latin typeface="Arial"/>
                <a:ea typeface="Arial"/>
                <a:cs typeface="Arial"/>
                <a:sym typeface="Arial"/>
              </a:rPr>
              <a:t>INSERT THE TITLE</a:t>
            </a:r>
            <a:endParaRPr/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000">
                <a:solidFill>
                  <a:srgbClr val="1ED4DE"/>
                </a:solidFill>
                <a:latin typeface="Arial"/>
                <a:ea typeface="Arial"/>
                <a:cs typeface="Arial"/>
                <a:sym typeface="Arial"/>
              </a:rPr>
              <a:t>OF YOUR PRESENTATION HERE    </a:t>
            </a:r>
            <a:endParaRPr b="1" sz="1000">
              <a:solidFill>
                <a:srgbClr val="1ED4DE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6" name="Google Shape;146;p24"/>
          <p:cNvSpPr/>
          <p:nvPr/>
        </p:nvSpPr>
        <p:spPr>
          <a:xfrm rot="-5400000">
            <a:off x="4217858" y="1301694"/>
            <a:ext cx="671100" cy="671700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rgbClr val="1ED4D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0" name="Shape 1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1" name="Google Shape;151;p25"/>
          <p:cNvSpPr txBox="1"/>
          <p:nvPr>
            <p:ph type="title"/>
          </p:nvPr>
        </p:nvSpPr>
        <p:spPr>
          <a:xfrm>
            <a:off x="0" y="0"/>
            <a:ext cx="9144000" cy="884466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0" i="0" lang="en" sz="44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Our </a:t>
            </a:r>
            <a:r>
              <a:rPr b="0" i="0" lang="en" sz="4400" u="none" cap="none" strike="noStrike">
                <a:solidFill>
                  <a:srgbClr val="1C7DE1"/>
                </a:solidFill>
                <a:latin typeface="Arial"/>
                <a:ea typeface="Arial"/>
                <a:cs typeface="Arial"/>
                <a:sym typeface="Arial"/>
              </a:rPr>
              <a:t>Services</a:t>
            </a:r>
            <a:endParaRPr b="0" i="0" sz="4400" u="none" cap="none" strike="noStrike">
              <a:solidFill>
                <a:srgbClr val="1C7DE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2" name="Google Shape;152;p25"/>
          <p:cNvSpPr/>
          <p:nvPr/>
        </p:nvSpPr>
        <p:spPr>
          <a:xfrm>
            <a:off x="6339632" y="2827978"/>
            <a:ext cx="574855" cy="584447"/>
          </a:xfrm>
          <a:custGeom>
            <a:rect b="b" l="l" r="r" t="t"/>
            <a:pathLst>
              <a:path extrusionOk="0" h="120000" w="120000">
                <a:moveTo>
                  <a:pt x="39382" y="105720"/>
                </a:moveTo>
                <a:lnTo>
                  <a:pt x="80049" y="105720"/>
                </a:lnTo>
                <a:lnTo>
                  <a:pt x="80049" y="109954"/>
                </a:lnTo>
                <a:lnTo>
                  <a:pt x="39382" y="109954"/>
                </a:lnTo>
                <a:close/>
                <a:moveTo>
                  <a:pt x="39382" y="94499"/>
                </a:moveTo>
                <a:lnTo>
                  <a:pt x="80049" y="94499"/>
                </a:lnTo>
                <a:lnTo>
                  <a:pt x="80049" y="98733"/>
                </a:lnTo>
                <a:lnTo>
                  <a:pt x="39382" y="98733"/>
                </a:lnTo>
                <a:close/>
                <a:moveTo>
                  <a:pt x="39382" y="83278"/>
                </a:moveTo>
                <a:lnTo>
                  <a:pt x="80049" y="83278"/>
                </a:lnTo>
                <a:lnTo>
                  <a:pt x="80049" y="87512"/>
                </a:lnTo>
                <a:lnTo>
                  <a:pt x="39382" y="87512"/>
                </a:lnTo>
                <a:close/>
                <a:moveTo>
                  <a:pt x="33985" y="76713"/>
                </a:moveTo>
                <a:lnTo>
                  <a:pt x="33985" y="82688"/>
                </a:lnTo>
                <a:lnTo>
                  <a:pt x="33985" y="85675"/>
                </a:lnTo>
                <a:lnTo>
                  <a:pt x="33985" y="93158"/>
                </a:lnTo>
                <a:lnTo>
                  <a:pt x="33985" y="116589"/>
                </a:lnTo>
                <a:lnTo>
                  <a:pt x="86014" y="116589"/>
                </a:lnTo>
                <a:lnTo>
                  <a:pt x="86014" y="93158"/>
                </a:lnTo>
                <a:lnTo>
                  <a:pt x="86014" y="85675"/>
                </a:lnTo>
                <a:lnTo>
                  <a:pt x="86014" y="82688"/>
                </a:lnTo>
                <a:lnTo>
                  <a:pt x="86014" y="76713"/>
                </a:lnTo>
                <a:close/>
                <a:moveTo>
                  <a:pt x="17666" y="67751"/>
                </a:moveTo>
                <a:lnTo>
                  <a:pt x="17666" y="85675"/>
                </a:lnTo>
                <a:lnTo>
                  <a:pt x="28886" y="85675"/>
                </a:lnTo>
                <a:lnTo>
                  <a:pt x="28886" y="82688"/>
                </a:lnTo>
                <a:lnTo>
                  <a:pt x="20536" y="82688"/>
                </a:lnTo>
                <a:lnTo>
                  <a:pt x="20536" y="70739"/>
                </a:lnTo>
                <a:lnTo>
                  <a:pt x="99463" y="70739"/>
                </a:lnTo>
                <a:lnTo>
                  <a:pt x="99463" y="82688"/>
                </a:lnTo>
                <a:lnTo>
                  <a:pt x="91113" y="82688"/>
                </a:lnTo>
                <a:lnTo>
                  <a:pt x="91113" y="85675"/>
                </a:lnTo>
                <a:lnTo>
                  <a:pt x="102333" y="85675"/>
                </a:lnTo>
                <a:lnTo>
                  <a:pt x="102333" y="67751"/>
                </a:lnTo>
                <a:close/>
                <a:moveTo>
                  <a:pt x="106149" y="52960"/>
                </a:moveTo>
                <a:cubicBezTo>
                  <a:pt x="104277" y="52960"/>
                  <a:pt x="102760" y="54540"/>
                  <a:pt x="102760" y="56489"/>
                </a:cubicBezTo>
                <a:cubicBezTo>
                  <a:pt x="102760" y="58438"/>
                  <a:pt x="104277" y="60018"/>
                  <a:pt x="106149" y="60018"/>
                </a:cubicBezTo>
                <a:cubicBezTo>
                  <a:pt x="108021" y="60018"/>
                  <a:pt x="109539" y="58438"/>
                  <a:pt x="109539" y="56489"/>
                </a:cubicBezTo>
                <a:cubicBezTo>
                  <a:pt x="109539" y="54540"/>
                  <a:pt x="108021" y="52960"/>
                  <a:pt x="106149" y="52960"/>
                </a:cubicBezTo>
                <a:close/>
                <a:moveTo>
                  <a:pt x="94503" y="52960"/>
                </a:moveTo>
                <a:cubicBezTo>
                  <a:pt x="92631" y="52960"/>
                  <a:pt x="91113" y="54540"/>
                  <a:pt x="91113" y="56489"/>
                </a:cubicBezTo>
                <a:cubicBezTo>
                  <a:pt x="91113" y="58438"/>
                  <a:pt x="92631" y="60018"/>
                  <a:pt x="94503" y="60018"/>
                </a:cubicBezTo>
                <a:cubicBezTo>
                  <a:pt x="96374" y="60018"/>
                  <a:pt x="97892" y="58438"/>
                  <a:pt x="97892" y="56489"/>
                </a:cubicBezTo>
                <a:cubicBezTo>
                  <a:pt x="97892" y="54540"/>
                  <a:pt x="96374" y="52960"/>
                  <a:pt x="94503" y="52960"/>
                </a:cubicBezTo>
                <a:close/>
                <a:moveTo>
                  <a:pt x="7380" y="47057"/>
                </a:moveTo>
                <a:lnTo>
                  <a:pt x="112619" y="47057"/>
                </a:lnTo>
                <a:cubicBezTo>
                  <a:pt x="116695" y="47057"/>
                  <a:pt x="120000" y="50497"/>
                  <a:pt x="120000" y="54741"/>
                </a:cubicBezTo>
                <a:lnTo>
                  <a:pt x="120000" y="85475"/>
                </a:lnTo>
                <a:cubicBezTo>
                  <a:pt x="120000" y="89718"/>
                  <a:pt x="116695" y="93158"/>
                  <a:pt x="112619" y="93158"/>
                </a:cubicBezTo>
                <a:lnTo>
                  <a:pt x="91113" y="93158"/>
                </a:lnTo>
                <a:lnTo>
                  <a:pt x="91113" y="119999"/>
                </a:lnTo>
                <a:lnTo>
                  <a:pt x="28886" y="119999"/>
                </a:lnTo>
                <a:lnTo>
                  <a:pt x="28886" y="93158"/>
                </a:lnTo>
                <a:lnTo>
                  <a:pt x="7380" y="93158"/>
                </a:lnTo>
                <a:cubicBezTo>
                  <a:pt x="3304" y="93158"/>
                  <a:pt x="0" y="89718"/>
                  <a:pt x="0" y="85475"/>
                </a:cubicBezTo>
                <a:lnTo>
                  <a:pt x="0" y="54741"/>
                </a:lnTo>
                <a:cubicBezTo>
                  <a:pt x="0" y="50497"/>
                  <a:pt x="3304" y="47057"/>
                  <a:pt x="7380" y="47057"/>
                </a:cubicBezTo>
                <a:close/>
                <a:moveTo>
                  <a:pt x="28886" y="0"/>
                </a:moveTo>
                <a:lnTo>
                  <a:pt x="91113" y="0"/>
                </a:lnTo>
                <a:lnTo>
                  <a:pt x="91113" y="7471"/>
                </a:lnTo>
                <a:lnTo>
                  <a:pt x="96594" y="7471"/>
                </a:lnTo>
                <a:cubicBezTo>
                  <a:pt x="99763" y="7471"/>
                  <a:pt x="102333" y="10146"/>
                  <a:pt x="102333" y="13446"/>
                </a:cubicBezTo>
                <a:lnTo>
                  <a:pt x="102333" y="43319"/>
                </a:lnTo>
                <a:lnTo>
                  <a:pt x="86014" y="43319"/>
                </a:lnTo>
                <a:lnTo>
                  <a:pt x="86014" y="43286"/>
                </a:lnTo>
                <a:lnTo>
                  <a:pt x="86014" y="7471"/>
                </a:lnTo>
                <a:lnTo>
                  <a:pt x="86014" y="3784"/>
                </a:lnTo>
                <a:lnTo>
                  <a:pt x="33985" y="3784"/>
                </a:lnTo>
                <a:lnTo>
                  <a:pt x="33985" y="7471"/>
                </a:lnTo>
                <a:lnTo>
                  <a:pt x="33985" y="43286"/>
                </a:lnTo>
                <a:lnTo>
                  <a:pt x="33985" y="43319"/>
                </a:lnTo>
                <a:lnTo>
                  <a:pt x="17666" y="43319"/>
                </a:lnTo>
                <a:lnTo>
                  <a:pt x="17666" y="13446"/>
                </a:lnTo>
                <a:cubicBezTo>
                  <a:pt x="17666" y="10146"/>
                  <a:pt x="20236" y="7471"/>
                  <a:pt x="23405" y="7471"/>
                </a:cubicBezTo>
                <a:lnTo>
                  <a:pt x="28886" y="7471"/>
                </a:lnTo>
                <a:close/>
              </a:path>
            </a:pathLst>
          </a:custGeom>
          <a:solidFill>
            <a:srgbClr val="1C7DE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3" name="Google Shape;153;p25"/>
          <p:cNvSpPr/>
          <p:nvPr/>
        </p:nvSpPr>
        <p:spPr>
          <a:xfrm>
            <a:off x="3819353" y="2852382"/>
            <a:ext cx="574854" cy="480533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rgbClr val="1C7DE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4" name="Google Shape;154;p25"/>
          <p:cNvSpPr/>
          <p:nvPr/>
        </p:nvSpPr>
        <p:spPr>
          <a:xfrm>
            <a:off x="833945" y="3020772"/>
            <a:ext cx="643005" cy="493915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rgbClr val="F4BD2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5" name="Google Shape;155;p25"/>
          <p:cNvSpPr/>
          <p:nvPr/>
        </p:nvSpPr>
        <p:spPr>
          <a:xfrm>
            <a:off x="884236" y="1484691"/>
            <a:ext cx="653737" cy="564168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rgbClr val="F0762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6" name="Google Shape;156;p25"/>
          <p:cNvSpPr/>
          <p:nvPr/>
        </p:nvSpPr>
        <p:spPr>
          <a:xfrm>
            <a:off x="6300192" y="1131590"/>
            <a:ext cx="653735" cy="653735"/>
          </a:xfrm>
          <a:custGeom>
            <a:rect b="b" l="l" r="r" t="t"/>
            <a:pathLst>
              <a:path extrusionOk="0" h="120000" w="120000">
                <a:moveTo>
                  <a:pt x="42677" y="34177"/>
                </a:moveTo>
                <a:lnTo>
                  <a:pt x="87200" y="60000"/>
                </a:lnTo>
                <a:lnTo>
                  <a:pt x="42677" y="85822"/>
                </a:lnTo>
                <a:close/>
                <a:moveTo>
                  <a:pt x="60000" y="12681"/>
                </a:moveTo>
                <a:cubicBezTo>
                  <a:pt x="33866" y="12681"/>
                  <a:pt x="12681" y="33866"/>
                  <a:pt x="12681" y="60000"/>
                </a:cubicBezTo>
                <a:cubicBezTo>
                  <a:pt x="12681" y="86133"/>
                  <a:pt x="33866" y="107318"/>
                  <a:pt x="60000" y="107318"/>
                </a:cubicBezTo>
                <a:cubicBezTo>
                  <a:pt x="86133" y="107318"/>
                  <a:pt x="107318" y="86133"/>
                  <a:pt x="107318" y="60000"/>
                </a:cubicBezTo>
                <a:cubicBezTo>
                  <a:pt x="107318" y="33866"/>
                  <a:pt x="86133" y="12681"/>
                  <a:pt x="60000" y="12681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rgbClr val="1ED4D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7" name="Google Shape;157;p25"/>
          <p:cNvSpPr/>
          <p:nvPr/>
        </p:nvSpPr>
        <p:spPr>
          <a:xfrm>
            <a:off x="3779912" y="1243635"/>
            <a:ext cx="653736" cy="429644"/>
          </a:xfrm>
          <a:custGeom>
            <a:rect b="b" l="l" r="r" t="t"/>
            <a:pathLst>
              <a:path extrusionOk="0" h="120000" w="120000">
                <a:moveTo>
                  <a:pt x="70993" y="25616"/>
                </a:moveTo>
                <a:cubicBezTo>
                  <a:pt x="74756" y="25616"/>
                  <a:pt x="77806" y="30257"/>
                  <a:pt x="77806" y="35981"/>
                </a:cubicBezTo>
                <a:cubicBezTo>
                  <a:pt x="77806" y="41706"/>
                  <a:pt x="74756" y="46347"/>
                  <a:pt x="70993" y="46347"/>
                </a:cubicBezTo>
                <a:cubicBezTo>
                  <a:pt x="67231" y="46347"/>
                  <a:pt x="64181" y="41706"/>
                  <a:pt x="64181" y="35981"/>
                </a:cubicBezTo>
                <a:cubicBezTo>
                  <a:pt x="64181" y="30257"/>
                  <a:pt x="67231" y="25616"/>
                  <a:pt x="70993" y="25616"/>
                </a:cubicBezTo>
                <a:close/>
                <a:moveTo>
                  <a:pt x="44353" y="15369"/>
                </a:moveTo>
                <a:lnTo>
                  <a:pt x="68961" y="82195"/>
                </a:lnTo>
                <a:lnTo>
                  <a:pt x="83818" y="47833"/>
                </a:lnTo>
                <a:lnTo>
                  <a:pt x="108131" y="104068"/>
                </a:lnTo>
                <a:lnTo>
                  <a:pt x="77016" y="104068"/>
                </a:lnTo>
                <a:lnTo>
                  <a:pt x="59504" y="104068"/>
                </a:lnTo>
                <a:lnTo>
                  <a:pt x="11689" y="104068"/>
                </a:lnTo>
                <a:close/>
                <a:moveTo>
                  <a:pt x="6666" y="9280"/>
                </a:moveTo>
                <a:lnTo>
                  <a:pt x="6666" y="110719"/>
                </a:lnTo>
                <a:lnTo>
                  <a:pt x="113333" y="110719"/>
                </a:lnTo>
                <a:lnTo>
                  <a:pt x="113333" y="928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rgbClr val="1ED4D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8" name="Google Shape;158;p25"/>
          <p:cNvSpPr txBox="1"/>
          <p:nvPr/>
        </p:nvSpPr>
        <p:spPr>
          <a:xfrm>
            <a:off x="540000" y="2142258"/>
            <a:ext cx="2519832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</a:t>
            </a:r>
            <a:endParaRPr sz="12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9" name="Google Shape;159;p25"/>
          <p:cNvSpPr txBox="1"/>
          <p:nvPr/>
        </p:nvSpPr>
        <p:spPr>
          <a:xfrm>
            <a:off x="1846286" y="1649904"/>
            <a:ext cx="1213546" cy="430887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91425" spcFirstLastPara="1" rIns="91425" wrap="square" tIns="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35</a:t>
            </a: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minute</a:t>
            </a:r>
            <a:endParaRPr/>
          </a:p>
        </p:txBody>
      </p:sp>
      <p:sp>
        <p:nvSpPr>
          <p:cNvPr id="160" name="Google Shape;160;p25"/>
          <p:cNvSpPr txBox="1"/>
          <p:nvPr/>
        </p:nvSpPr>
        <p:spPr>
          <a:xfrm>
            <a:off x="1846286" y="3083800"/>
            <a:ext cx="1213546" cy="430887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91425" spcFirstLastPara="1" rIns="91425" wrap="square" tIns="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10</a:t>
            </a: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minute</a:t>
            </a:r>
            <a:endParaRPr/>
          </a:p>
        </p:txBody>
      </p:sp>
      <p:sp>
        <p:nvSpPr>
          <p:cNvPr id="161" name="Google Shape;161;p25"/>
          <p:cNvSpPr txBox="1"/>
          <p:nvPr/>
        </p:nvSpPr>
        <p:spPr>
          <a:xfrm>
            <a:off x="540000" y="3611103"/>
            <a:ext cx="2519832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</a:t>
            </a:r>
            <a:endParaRPr sz="12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62" name="Google Shape;162;p25"/>
          <p:cNvGrpSpPr/>
          <p:nvPr/>
        </p:nvGrpSpPr>
        <p:grpSpPr>
          <a:xfrm>
            <a:off x="3635896" y="1779662"/>
            <a:ext cx="2626482" cy="858180"/>
            <a:chOff x="2113657" y="4283314"/>
            <a:chExt cx="3647460" cy="858180"/>
          </a:xfrm>
        </p:grpSpPr>
        <p:sp>
          <p:nvSpPr>
            <p:cNvPr id="163" name="Google Shape;163;p25"/>
            <p:cNvSpPr txBox="1"/>
            <p:nvPr/>
          </p:nvSpPr>
          <p:spPr>
            <a:xfrm>
              <a:off x="2113657" y="4495163"/>
              <a:ext cx="3647459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4" name="Google Shape;164;p25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65" name="Google Shape;165;p25"/>
          <p:cNvGrpSpPr/>
          <p:nvPr/>
        </p:nvGrpSpPr>
        <p:grpSpPr>
          <a:xfrm>
            <a:off x="3673710" y="3476050"/>
            <a:ext cx="2626482" cy="858180"/>
            <a:chOff x="2113657" y="4283314"/>
            <a:chExt cx="3647460" cy="858180"/>
          </a:xfrm>
        </p:grpSpPr>
        <p:sp>
          <p:nvSpPr>
            <p:cNvPr id="166" name="Google Shape;166;p25"/>
            <p:cNvSpPr txBox="1"/>
            <p:nvPr/>
          </p:nvSpPr>
          <p:spPr>
            <a:xfrm>
              <a:off x="2113657" y="4495163"/>
              <a:ext cx="3647459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7" name="Google Shape;167;p25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68" name="Google Shape;168;p25"/>
          <p:cNvGrpSpPr/>
          <p:nvPr/>
        </p:nvGrpSpPr>
        <p:grpSpPr>
          <a:xfrm>
            <a:off x="6228184" y="1784664"/>
            <a:ext cx="2626482" cy="858180"/>
            <a:chOff x="2113657" y="4283314"/>
            <a:chExt cx="3647460" cy="858180"/>
          </a:xfrm>
        </p:grpSpPr>
        <p:sp>
          <p:nvSpPr>
            <p:cNvPr id="169" name="Google Shape;169;p25"/>
            <p:cNvSpPr txBox="1"/>
            <p:nvPr/>
          </p:nvSpPr>
          <p:spPr>
            <a:xfrm>
              <a:off x="2113657" y="4495163"/>
              <a:ext cx="3647459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0" name="Google Shape;170;p25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71" name="Google Shape;171;p25"/>
          <p:cNvGrpSpPr/>
          <p:nvPr/>
        </p:nvGrpSpPr>
        <p:grpSpPr>
          <a:xfrm>
            <a:off x="6265998" y="3481052"/>
            <a:ext cx="2626482" cy="858180"/>
            <a:chOff x="2113657" y="4283314"/>
            <a:chExt cx="3647460" cy="858180"/>
          </a:xfrm>
        </p:grpSpPr>
        <p:sp>
          <p:nvSpPr>
            <p:cNvPr id="172" name="Google Shape;172;p25"/>
            <p:cNvSpPr txBox="1"/>
            <p:nvPr/>
          </p:nvSpPr>
          <p:spPr>
            <a:xfrm>
              <a:off x="2113657" y="4495163"/>
              <a:ext cx="3647459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3" name="Google Shape;173;p25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7" name="Shape 1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8" name="Google Shape;178;p26"/>
          <p:cNvSpPr txBox="1"/>
          <p:nvPr>
            <p:ph type="title"/>
          </p:nvPr>
        </p:nvSpPr>
        <p:spPr>
          <a:xfrm>
            <a:off x="0" y="0"/>
            <a:ext cx="9144000" cy="884466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0" i="0" lang="en" sz="44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Our </a:t>
            </a:r>
            <a:r>
              <a:rPr b="0" i="0" lang="en" sz="4400" u="none" cap="none" strike="noStrike">
                <a:solidFill>
                  <a:srgbClr val="1C7DE1"/>
                </a:solidFill>
                <a:latin typeface="Arial"/>
                <a:ea typeface="Arial"/>
                <a:cs typeface="Arial"/>
                <a:sym typeface="Arial"/>
              </a:rPr>
              <a:t>Team</a:t>
            </a:r>
            <a:r>
              <a:rPr b="0" i="0" lang="en" sz="44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Layout</a:t>
            </a:r>
            <a:endParaRPr b="0" i="0" sz="4400" u="none" cap="none" strike="noStrike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179" name="Google Shape;179;p26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139" r="139" t="0"/>
          <a:stretch/>
        </p:blipFill>
        <p:spPr>
          <a:xfrm>
            <a:off x="825475" y="1320085"/>
            <a:ext cx="1352700" cy="1352700"/>
          </a:xfrm>
          <a:prstGeom prst="ellipse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180" name="Google Shape;180;p26"/>
          <p:cNvPicPr preferRelativeResize="0"/>
          <p:nvPr>
            <p:ph idx="3" type="pic"/>
          </p:nvPr>
        </p:nvPicPr>
        <p:blipFill rotWithShape="1">
          <a:blip r:embed="rId4">
            <a:alphaModFix/>
          </a:blip>
          <a:srcRect b="0" l="139" r="139" t="0"/>
          <a:stretch/>
        </p:blipFill>
        <p:spPr>
          <a:xfrm flipH="1">
            <a:off x="6966274" y="1320085"/>
            <a:ext cx="1352700" cy="1352700"/>
          </a:xfrm>
          <a:prstGeom prst="ellipse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181" name="Google Shape;181;p26"/>
          <p:cNvPicPr preferRelativeResize="0"/>
          <p:nvPr>
            <p:ph idx="4" type="pic"/>
          </p:nvPr>
        </p:nvPicPr>
        <p:blipFill rotWithShape="1">
          <a:blip r:embed="rId5">
            <a:alphaModFix/>
          </a:blip>
          <a:srcRect b="0" l="139" r="139" t="0"/>
          <a:stretch/>
        </p:blipFill>
        <p:spPr>
          <a:xfrm>
            <a:off x="2872452" y="1320085"/>
            <a:ext cx="1352700" cy="1352700"/>
          </a:xfrm>
          <a:prstGeom prst="ellipse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182" name="Google Shape;182;p26"/>
          <p:cNvPicPr preferRelativeResize="0"/>
          <p:nvPr>
            <p:ph idx="5" type="pic"/>
          </p:nvPr>
        </p:nvPicPr>
        <p:blipFill rotWithShape="1">
          <a:blip r:embed="rId6">
            <a:alphaModFix/>
          </a:blip>
          <a:srcRect b="0" l="139" r="139" t="0"/>
          <a:stretch/>
        </p:blipFill>
        <p:spPr>
          <a:xfrm>
            <a:off x="4919429" y="1320085"/>
            <a:ext cx="1352700" cy="1352700"/>
          </a:xfrm>
          <a:prstGeom prst="ellipse">
            <a:avLst/>
          </a:prstGeom>
          <a:solidFill>
            <a:srgbClr val="D8D8D8"/>
          </a:solidFill>
          <a:ln>
            <a:noFill/>
          </a:ln>
        </p:spPr>
      </p:pic>
      <p:grpSp>
        <p:nvGrpSpPr>
          <p:cNvPr id="183" name="Google Shape;183;p26"/>
          <p:cNvGrpSpPr/>
          <p:nvPr/>
        </p:nvGrpSpPr>
        <p:grpSpPr>
          <a:xfrm>
            <a:off x="585682" y="2863930"/>
            <a:ext cx="1833846" cy="1179139"/>
            <a:chOff x="3779911" y="3327771"/>
            <a:chExt cx="1584177" cy="1179139"/>
          </a:xfrm>
        </p:grpSpPr>
        <p:sp>
          <p:nvSpPr>
            <p:cNvPr id="184" name="Google Shape;184;p26"/>
            <p:cNvSpPr txBox="1"/>
            <p:nvPr/>
          </p:nvSpPr>
          <p:spPr>
            <a:xfrm>
              <a:off x="3779911" y="3327771"/>
              <a:ext cx="1584177" cy="24608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lt1"/>
                </a:buClr>
                <a:buFont typeface="Arial"/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Name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5" name="Google Shape;185;p26"/>
            <p:cNvSpPr txBox="1"/>
            <p:nvPr/>
          </p:nvSpPr>
          <p:spPr>
            <a:xfrm>
              <a:off x="3779911" y="3595241"/>
              <a:ext cx="1584177" cy="24958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lt1"/>
                </a:buClr>
                <a:buFont typeface="Arial"/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Programmer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6" name="Google Shape;186;p26"/>
            <p:cNvSpPr txBox="1"/>
            <p:nvPr/>
          </p:nvSpPr>
          <p:spPr>
            <a:xfrm>
              <a:off x="3779911" y="3860579"/>
              <a:ext cx="158417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87" name="Google Shape;187;p26"/>
          <p:cNvGrpSpPr/>
          <p:nvPr/>
        </p:nvGrpSpPr>
        <p:grpSpPr>
          <a:xfrm>
            <a:off x="2627818" y="2863930"/>
            <a:ext cx="1833846" cy="1179139"/>
            <a:chOff x="3779911" y="3327771"/>
            <a:chExt cx="1584177" cy="1179139"/>
          </a:xfrm>
        </p:grpSpPr>
        <p:sp>
          <p:nvSpPr>
            <p:cNvPr id="188" name="Google Shape;188;p26"/>
            <p:cNvSpPr txBox="1"/>
            <p:nvPr/>
          </p:nvSpPr>
          <p:spPr>
            <a:xfrm>
              <a:off x="3779911" y="3327771"/>
              <a:ext cx="1584177" cy="24608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lt1"/>
                </a:buClr>
                <a:buFont typeface="Arial"/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Name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9" name="Google Shape;189;p26"/>
            <p:cNvSpPr txBox="1"/>
            <p:nvPr/>
          </p:nvSpPr>
          <p:spPr>
            <a:xfrm>
              <a:off x="3779911" y="3595241"/>
              <a:ext cx="1584177" cy="24958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lt1"/>
                </a:buClr>
                <a:buFont typeface="Arial"/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Programmer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0" name="Google Shape;190;p26"/>
            <p:cNvSpPr txBox="1"/>
            <p:nvPr/>
          </p:nvSpPr>
          <p:spPr>
            <a:xfrm>
              <a:off x="3779911" y="3860579"/>
              <a:ext cx="158417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91" name="Google Shape;191;p26"/>
          <p:cNvGrpSpPr/>
          <p:nvPr/>
        </p:nvGrpSpPr>
        <p:grpSpPr>
          <a:xfrm>
            <a:off x="4669954" y="2863930"/>
            <a:ext cx="1833846" cy="1179139"/>
            <a:chOff x="3779911" y="3327771"/>
            <a:chExt cx="1584177" cy="1179139"/>
          </a:xfrm>
        </p:grpSpPr>
        <p:sp>
          <p:nvSpPr>
            <p:cNvPr id="192" name="Google Shape;192;p26"/>
            <p:cNvSpPr txBox="1"/>
            <p:nvPr/>
          </p:nvSpPr>
          <p:spPr>
            <a:xfrm>
              <a:off x="3779911" y="3327771"/>
              <a:ext cx="1584177" cy="24608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lt1"/>
                </a:buClr>
                <a:buFont typeface="Arial"/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Name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3" name="Google Shape;193;p26"/>
            <p:cNvSpPr txBox="1"/>
            <p:nvPr/>
          </p:nvSpPr>
          <p:spPr>
            <a:xfrm>
              <a:off x="3779911" y="3595241"/>
              <a:ext cx="1584177" cy="24958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lt1"/>
                </a:buClr>
                <a:buFont typeface="Arial"/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Programmer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4" name="Google Shape;194;p26"/>
            <p:cNvSpPr txBox="1"/>
            <p:nvPr/>
          </p:nvSpPr>
          <p:spPr>
            <a:xfrm>
              <a:off x="3779911" y="3860579"/>
              <a:ext cx="158417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95" name="Google Shape;195;p26"/>
          <p:cNvGrpSpPr/>
          <p:nvPr/>
        </p:nvGrpSpPr>
        <p:grpSpPr>
          <a:xfrm>
            <a:off x="6712090" y="2863930"/>
            <a:ext cx="1833846" cy="1179139"/>
            <a:chOff x="3779911" y="3327771"/>
            <a:chExt cx="1584177" cy="1179139"/>
          </a:xfrm>
        </p:grpSpPr>
        <p:sp>
          <p:nvSpPr>
            <p:cNvPr id="196" name="Google Shape;196;p26"/>
            <p:cNvSpPr txBox="1"/>
            <p:nvPr/>
          </p:nvSpPr>
          <p:spPr>
            <a:xfrm>
              <a:off x="3779911" y="3327771"/>
              <a:ext cx="1584177" cy="24608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lt1"/>
                </a:buClr>
                <a:buFont typeface="Arial"/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Name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7" name="Google Shape;197;p26"/>
            <p:cNvSpPr txBox="1"/>
            <p:nvPr/>
          </p:nvSpPr>
          <p:spPr>
            <a:xfrm>
              <a:off x="3779911" y="3595241"/>
              <a:ext cx="1584177" cy="24958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lt1"/>
                </a:buClr>
                <a:buFont typeface="Arial"/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Programmer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8" name="Google Shape;198;p26"/>
            <p:cNvSpPr txBox="1"/>
            <p:nvPr/>
          </p:nvSpPr>
          <p:spPr>
            <a:xfrm>
              <a:off x="3779911" y="3860579"/>
              <a:ext cx="158417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2" name="Shape 2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3" name="Google Shape;203;p27"/>
          <p:cNvSpPr txBox="1"/>
          <p:nvPr>
            <p:ph type="title"/>
          </p:nvPr>
        </p:nvSpPr>
        <p:spPr>
          <a:xfrm>
            <a:off x="0" y="0"/>
            <a:ext cx="9144000" cy="884466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1C7DE1"/>
              </a:buClr>
              <a:buFont typeface="Arial"/>
              <a:buNone/>
            </a:pPr>
            <a:r>
              <a:rPr b="0" i="0" lang="en" sz="4400" u="none" cap="none" strike="noStrike">
                <a:solidFill>
                  <a:srgbClr val="1C7DE1"/>
                </a:solidFill>
                <a:latin typeface="Arial"/>
                <a:ea typeface="Arial"/>
                <a:cs typeface="Arial"/>
                <a:sym typeface="Arial"/>
              </a:rPr>
              <a:t>TimeLine</a:t>
            </a:r>
            <a:r>
              <a:rPr b="0" i="0" lang="en" sz="44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Layout</a:t>
            </a:r>
            <a:endParaRPr b="0" i="0" sz="4400" u="none" cap="none" strike="noStrike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04" name="Google Shape;204;p27"/>
          <p:cNvGrpSpPr/>
          <p:nvPr/>
        </p:nvGrpSpPr>
        <p:grpSpPr>
          <a:xfrm>
            <a:off x="614543" y="1168566"/>
            <a:ext cx="8102362" cy="1552788"/>
            <a:chOff x="541393" y="1168566"/>
            <a:chExt cx="8102362" cy="1552788"/>
          </a:xfrm>
        </p:grpSpPr>
        <p:sp>
          <p:nvSpPr>
            <p:cNvPr id="205" name="Google Shape;205;p27"/>
            <p:cNvSpPr/>
            <p:nvPr/>
          </p:nvSpPr>
          <p:spPr>
            <a:xfrm>
              <a:off x="541393" y="1558628"/>
              <a:ext cx="1428225" cy="772664"/>
            </a:xfrm>
            <a:prstGeom prst="chevron">
              <a:avLst>
                <a:gd fmla="val 44855" name="adj"/>
              </a:avLst>
            </a:prstGeom>
            <a:gradFill>
              <a:gsLst>
                <a:gs pos="0">
                  <a:srgbClr val="1C7DE1"/>
                </a:gs>
                <a:gs pos="100000">
                  <a:srgbClr val="1B7ADC"/>
                </a:gs>
              </a:gsLst>
              <a:lin ang="540000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6" name="Google Shape;206;p27"/>
            <p:cNvSpPr/>
            <p:nvPr/>
          </p:nvSpPr>
          <p:spPr>
            <a:xfrm>
              <a:off x="1761977" y="1558628"/>
              <a:ext cx="1428225" cy="772664"/>
            </a:xfrm>
            <a:prstGeom prst="chevron">
              <a:avLst>
                <a:gd fmla="val 44855" name="adj"/>
              </a:avLst>
            </a:prstGeom>
            <a:gradFill>
              <a:gsLst>
                <a:gs pos="0">
                  <a:srgbClr val="17A9B1"/>
                </a:gs>
                <a:gs pos="100000">
                  <a:srgbClr val="17A9B1"/>
                </a:gs>
              </a:gsLst>
              <a:lin ang="540000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7" name="Google Shape;207;p27"/>
            <p:cNvSpPr/>
            <p:nvPr/>
          </p:nvSpPr>
          <p:spPr>
            <a:xfrm>
              <a:off x="2982561" y="1558628"/>
              <a:ext cx="1428225" cy="772664"/>
            </a:xfrm>
            <a:prstGeom prst="chevron">
              <a:avLst>
                <a:gd fmla="val 44855" name="adj"/>
              </a:avLst>
            </a:prstGeom>
            <a:solidFill>
              <a:srgbClr val="1ED4D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8" name="Google Shape;208;p27"/>
            <p:cNvSpPr/>
            <p:nvPr/>
          </p:nvSpPr>
          <p:spPr>
            <a:xfrm>
              <a:off x="4203145" y="1558628"/>
              <a:ext cx="1428225" cy="772664"/>
            </a:xfrm>
            <a:prstGeom prst="chevron">
              <a:avLst>
                <a:gd fmla="val 44855" name="adj"/>
              </a:avLst>
            </a:prstGeom>
            <a:solidFill>
              <a:srgbClr val="F4BD2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9" name="Google Shape;209;p27"/>
            <p:cNvSpPr/>
            <p:nvPr/>
          </p:nvSpPr>
          <p:spPr>
            <a:xfrm>
              <a:off x="5423729" y="1558628"/>
              <a:ext cx="1428225" cy="772664"/>
            </a:xfrm>
            <a:prstGeom prst="chevron">
              <a:avLst>
                <a:gd fmla="val 44855" name="adj"/>
              </a:avLst>
            </a:prstGeom>
            <a:solidFill>
              <a:srgbClr val="F0762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0" name="Google Shape;210;p27"/>
            <p:cNvSpPr/>
            <p:nvPr/>
          </p:nvSpPr>
          <p:spPr>
            <a:xfrm rot="5400000">
              <a:off x="6859530" y="937129"/>
              <a:ext cx="1552788" cy="2015662"/>
            </a:xfrm>
            <a:custGeom>
              <a:rect b="b" l="l" r="r" t="t"/>
              <a:pathLst>
                <a:path extrusionOk="0" h="120000" w="120000">
                  <a:moveTo>
                    <a:pt x="0" y="43855"/>
                  </a:moveTo>
                  <a:lnTo>
                    <a:pt x="59999" y="0"/>
                  </a:lnTo>
                  <a:lnTo>
                    <a:pt x="119999" y="43855"/>
                  </a:lnTo>
                  <a:lnTo>
                    <a:pt x="90000" y="43855"/>
                  </a:lnTo>
                  <a:lnTo>
                    <a:pt x="90000" y="120000"/>
                  </a:lnTo>
                  <a:lnTo>
                    <a:pt x="89842" y="120000"/>
                  </a:lnTo>
                  <a:lnTo>
                    <a:pt x="59999" y="99376"/>
                  </a:lnTo>
                  <a:lnTo>
                    <a:pt x="30157" y="120000"/>
                  </a:lnTo>
                  <a:lnTo>
                    <a:pt x="29999" y="120000"/>
                  </a:lnTo>
                  <a:lnTo>
                    <a:pt x="29999" y="43855"/>
                  </a:lnTo>
                  <a:close/>
                </a:path>
              </a:pathLst>
            </a:custGeom>
            <a:solidFill>
              <a:srgbClr val="E6294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11" name="Google Shape;211;p27"/>
          <p:cNvSpPr/>
          <p:nvPr/>
        </p:nvSpPr>
        <p:spPr>
          <a:xfrm>
            <a:off x="6092771" y="1749804"/>
            <a:ext cx="383905" cy="390311"/>
          </a:xfrm>
          <a:custGeom>
            <a:rect b="b" l="l" r="r" t="t"/>
            <a:pathLst>
              <a:path extrusionOk="0" h="120000" w="120000">
                <a:moveTo>
                  <a:pt x="39382" y="105720"/>
                </a:moveTo>
                <a:lnTo>
                  <a:pt x="80049" y="105720"/>
                </a:lnTo>
                <a:lnTo>
                  <a:pt x="80049" y="109954"/>
                </a:lnTo>
                <a:lnTo>
                  <a:pt x="39382" y="109954"/>
                </a:lnTo>
                <a:close/>
                <a:moveTo>
                  <a:pt x="39382" y="94499"/>
                </a:moveTo>
                <a:lnTo>
                  <a:pt x="80049" y="94499"/>
                </a:lnTo>
                <a:lnTo>
                  <a:pt x="80049" y="98733"/>
                </a:lnTo>
                <a:lnTo>
                  <a:pt x="39382" y="98733"/>
                </a:lnTo>
                <a:close/>
                <a:moveTo>
                  <a:pt x="39382" y="83278"/>
                </a:moveTo>
                <a:lnTo>
                  <a:pt x="80049" y="83278"/>
                </a:lnTo>
                <a:lnTo>
                  <a:pt x="80049" y="87512"/>
                </a:lnTo>
                <a:lnTo>
                  <a:pt x="39382" y="87512"/>
                </a:lnTo>
                <a:close/>
                <a:moveTo>
                  <a:pt x="33985" y="76713"/>
                </a:moveTo>
                <a:lnTo>
                  <a:pt x="33985" y="82688"/>
                </a:lnTo>
                <a:lnTo>
                  <a:pt x="33985" y="85675"/>
                </a:lnTo>
                <a:lnTo>
                  <a:pt x="33985" y="93158"/>
                </a:lnTo>
                <a:lnTo>
                  <a:pt x="33985" y="116589"/>
                </a:lnTo>
                <a:lnTo>
                  <a:pt x="86014" y="116589"/>
                </a:lnTo>
                <a:lnTo>
                  <a:pt x="86014" y="93158"/>
                </a:lnTo>
                <a:lnTo>
                  <a:pt x="86014" y="85675"/>
                </a:lnTo>
                <a:lnTo>
                  <a:pt x="86014" y="82688"/>
                </a:lnTo>
                <a:lnTo>
                  <a:pt x="86014" y="76713"/>
                </a:lnTo>
                <a:close/>
                <a:moveTo>
                  <a:pt x="17666" y="67751"/>
                </a:moveTo>
                <a:lnTo>
                  <a:pt x="17666" y="85675"/>
                </a:lnTo>
                <a:lnTo>
                  <a:pt x="28886" y="85675"/>
                </a:lnTo>
                <a:lnTo>
                  <a:pt x="28886" y="82688"/>
                </a:lnTo>
                <a:lnTo>
                  <a:pt x="20536" y="82688"/>
                </a:lnTo>
                <a:lnTo>
                  <a:pt x="20536" y="70739"/>
                </a:lnTo>
                <a:lnTo>
                  <a:pt x="99463" y="70739"/>
                </a:lnTo>
                <a:lnTo>
                  <a:pt x="99463" y="82688"/>
                </a:lnTo>
                <a:lnTo>
                  <a:pt x="91113" y="82688"/>
                </a:lnTo>
                <a:lnTo>
                  <a:pt x="91113" y="85675"/>
                </a:lnTo>
                <a:lnTo>
                  <a:pt x="102333" y="85675"/>
                </a:lnTo>
                <a:lnTo>
                  <a:pt x="102333" y="67751"/>
                </a:lnTo>
                <a:close/>
                <a:moveTo>
                  <a:pt x="106149" y="52960"/>
                </a:moveTo>
                <a:cubicBezTo>
                  <a:pt x="104277" y="52960"/>
                  <a:pt x="102760" y="54540"/>
                  <a:pt x="102760" y="56489"/>
                </a:cubicBezTo>
                <a:cubicBezTo>
                  <a:pt x="102760" y="58438"/>
                  <a:pt x="104277" y="60018"/>
                  <a:pt x="106149" y="60018"/>
                </a:cubicBezTo>
                <a:cubicBezTo>
                  <a:pt x="108021" y="60018"/>
                  <a:pt x="109539" y="58438"/>
                  <a:pt x="109539" y="56489"/>
                </a:cubicBezTo>
                <a:cubicBezTo>
                  <a:pt x="109539" y="54540"/>
                  <a:pt x="108021" y="52960"/>
                  <a:pt x="106149" y="52960"/>
                </a:cubicBezTo>
                <a:close/>
                <a:moveTo>
                  <a:pt x="94503" y="52960"/>
                </a:moveTo>
                <a:cubicBezTo>
                  <a:pt x="92631" y="52960"/>
                  <a:pt x="91113" y="54540"/>
                  <a:pt x="91113" y="56489"/>
                </a:cubicBezTo>
                <a:cubicBezTo>
                  <a:pt x="91113" y="58438"/>
                  <a:pt x="92631" y="60018"/>
                  <a:pt x="94503" y="60018"/>
                </a:cubicBezTo>
                <a:cubicBezTo>
                  <a:pt x="96374" y="60018"/>
                  <a:pt x="97892" y="58438"/>
                  <a:pt x="97892" y="56489"/>
                </a:cubicBezTo>
                <a:cubicBezTo>
                  <a:pt x="97892" y="54540"/>
                  <a:pt x="96374" y="52960"/>
                  <a:pt x="94503" y="52960"/>
                </a:cubicBezTo>
                <a:close/>
                <a:moveTo>
                  <a:pt x="7380" y="47057"/>
                </a:moveTo>
                <a:lnTo>
                  <a:pt x="112619" y="47057"/>
                </a:lnTo>
                <a:cubicBezTo>
                  <a:pt x="116695" y="47057"/>
                  <a:pt x="120000" y="50497"/>
                  <a:pt x="120000" y="54741"/>
                </a:cubicBezTo>
                <a:lnTo>
                  <a:pt x="120000" y="85475"/>
                </a:lnTo>
                <a:cubicBezTo>
                  <a:pt x="120000" y="89718"/>
                  <a:pt x="116695" y="93158"/>
                  <a:pt x="112619" y="93158"/>
                </a:cubicBezTo>
                <a:lnTo>
                  <a:pt x="91113" y="93158"/>
                </a:lnTo>
                <a:lnTo>
                  <a:pt x="91113" y="119999"/>
                </a:lnTo>
                <a:lnTo>
                  <a:pt x="28886" y="119999"/>
                </a:lnTo>
                <a:lnTo>
                  <a:pt x="28886" y="93158"/>
                </a:lnTo>
                <a:lnTo>
                  <a:pt x="7380" y="93158"/>
                </a:lnTo>
                <a:cubicBezTo>
                  <a:pt x="3304" y="93158"/>
                  <a:pt x="0" y="89718"/>
                  <a:pt x="0" y="85475"/>
                </a:cubicBezTo>
                <a:lnTo>
                  <a:pt x="0" y="54741"/>
                </a:lnTo>
                <a:cubicBezTo>
                  <a:pt x="0" y="50497"/>
                  <a:pt x="3304" y="47057"/>
                  <a:pt x="7380" y="47057"/>
                </a:cubicBezTo>
                <a:close/>
                <a:moveTo>
                  <a:pt x="28886" y="0"/>
                </a:moveTo>
                <a:lnTo>
                  <a:pt x="91113" y="0"/>
                </a:lnTo>
                <a:lnTo>
                  <a:pt x="91113" y="7471"/>
                </a:lnTo>
                <a:lnTo>
                  <a:pt x="96594" y="7471"/>
                </a:lnTo>
                <a:cubicBezTo>
                  <a:pt x="99763" y="7471"/>
                  <a:pt x="102333" y="10146"/>
                  <a:pt x="102333" y="13446"/>
                </a:cubicBezTo>
                <a:lnTo>
                  <a:pt x="102333" y="43319"/>
                </a:lnTo>
                <a:lnTo>
                  <a:pt x="86014" y="43319"/>
                </a:lnTo>
                <a:lnTo>
                  <a:pt x="86014" y="43286"/>
                </a:lnTo>
                <a:lnTo>
                  <a:pt x="86014" y="7471"/>
                </a:lnTo>
                <a:lnTo>
                  <a:pt x="86014" y="3784"/>
                </a:lnTo>
                <a:lnTo>
                  <a:pt x="33985" y="3784"/>
                </a:lnTo>
                <a:lnTo>
                  <a:pt x="33985" y="7471"/>
                </a:lnTo>
                <a:lnTo>
                  <a:pt x="33985" y="43286"/>
                </a:lnTo>
                <a:lnTo>
                  <a:pt x="33985" y="43319"/>
                </a:lnTo>
                <a:lnTo>
                  <a:pt x="17666" y="43319"/>
                </a:lnTo>
                <a:lnTo>
                  <a:pt x="17666" y="13446"/>
                </a:lnTo>
                <a:cubicBezTo>
                  <a:pt x="17666" y="10146"/>
                  <a:pt x="20236" y="7471"/>
                  <a:pt x="23405" y="7471"/>
                </a:cubicBezTo>
                <a:lnTo>
                  <a:pt x="28886" y="747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12" name="Google Shape;212;p27"/>
          <p:cNvSpPr/>
          <p:nvPr/>
        </p:nvSpPr>
        <p:spPr>
          <a:xfrm>
            <a:off x="2422563" y="1784502"/>
            <a:ext cx="383904" cy="320914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13" name="Google Shape;213;p27"/>
          <p:cNvSpPr/>
          <p:nvPr/>
        </p:nvSpPr>
        <p:spPr>
          <a:xfrm>
            <a:off x="1188766" y="1780034"/>
            <a:ext cx="429418" cy="329851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14" name="Google Shape;214;p27"/>
          <p:cNvSpPr/>
          <p:nvPr/>
        </p:nvSpPr>
        <p:spPr>
          <a:xfrm>
            <a:off x="7353064" y="1707654"/>
            <a:ext cx="436585" cy="376768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15" name="Google Shape;215;p27"/>
          <p:cNvSpPr/>
          <p:nvPr/>
        </p:nvSpPr>
        <p:spPr>
          <a:xfrm>
            <a:off x="4851809" y="1726668"/>
            <a:ext cx="436583" cy="436583"/>
          </a:xfrm>
          <a:custGeom>
            <a:rect b="b" l="l" r="r" t="t"/>
            <a:pathLst>
              <a:path extrusionOk="0" h="120000" w="120000">
                <a:moveTo>
                  <a:pt x="42677" y="34177"/>
                </a:moveTo>
                <a:lnTo>
                  <a:pt x="87200" y="60000"/>
                </a:lnTo>
                <a:lnTo>
                  <a:pt x="42677" y="85822"/>
                </a:lnTo>
                <a:close/>
                <a:moveTo>
                  <a:pt x="60000" y="12681"/>
                </a:moveTo>
                <a:cubicBezTo>
                  <a:pt x="33866" y="12681"/>
                  <a:pt x="12681" y="33866"/>
                  <a:pt x="12681" y="60000"/>
                </a:cubicBezTo>
                <a:cubicBezTo>
                  <a:pt x="12681" y="86133"/>
                  <a:pt x="33866" y="107318"/>
                  <a:pt x="60000" y="107318"/>
                </a:cubicBezTo>
                <a:cubicBezTo>
                  <a:pt x="86133" y="107318"/>
                  <a:pt x="107318" y="86133"/>
                  <a:pt x="107318" y="60000"/>
                </a:cubicBezTo>
                <a:cubicBezTo>
                  <a:pt x="107318" y="33866"/>
                  <a:pt x="86133" y="12681"/>
                  <a:pt x="60000" y="12681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16" name="Google Shape;216;p27"/>
          <p:cNvSpPr/>
          <p:nvPr/>
        </p:nvSpPr>
        <p:spPr>
          <a:xfrm>
            <a:off x="3610846" y="1801495"/>
            <a:ext cx="436584" cy="286929"/>
          </a:xfrm>
          <a:custGeom>
            <a:rect b="b" l="l" r="r" t="t"/>
            <a:pathLst>
              <a:path extrusionOk="0" h="120000" w="120000">
                <a:moveTo>
                  <a:pt x="70993" y="25616"/>
                </a:moveTo>
                <a:cubicBezTo>
                  <a:pt x="74756" y="25616"/>
                  <a:pt x="77806" y="30257"/>
                  <a:pt x="77806" y="35981"/>
                </a:cubicBezTo>
                <a:cubicBezTo>
                  <a:pt x="77806" y="41706"/>
                  <a:pt x="74756" y="46347"/>
                  <a:pt x="70993" y="46347"/>
                </a:cubicBezTo>
                <a:cubicBezTo>
                  <a:pt x="67231" y="46347"/>
                  <a:pt x="64181" y="41706"/>
                  <a:pt x="64181" y="35981"/>
                </a:cubicBezTo>
                <a:cubicBezTo>
                  <a:pt x="64181" y="30257"/>
                  <a:pt x="67231" y="25616"/>
                  <a:pt x="70993" y="25616"/>
                </a:cubicBezTo>
                <a:close/>
                <a:moveTo>
                  <a:pt x="44353" y="15369"/>
                </a:moveTo>
                <a:lnTo>
                  <a:pt x="68961" y="82195"/>
                </a:lnTo>
                <a:lnTo>
                  <a:pt x="83818" y="47833"/>
                </a:lnTo>
                <a:lnTo>
                  <a:pt x="108131" y="104068"/>
                </a:lnTo>
                <a:lnTo>
                  <a:pt x="77016" y="104068"/>
                </a:lnTo>
                <a:lnTo>
                  <a:pt x="59504" y="104068"/>
                </a:lnTo>
                <a:lnTo>
                  <a:pt x="11689" y="104068"/>
                </a:lnTo>
                <a:close/>
                <a:moveTo>
                  <a:pt x="6666" y="9280"/>
                </a:moveTo>
                <a:lnTo>
                  <a:pt x="6666" y="110719"/>
                </a:lnTo>
                <a:lnTo>
                  <a:pt x="113333" y="110719"/>
                </a:lnTo>
                <a:lnTo>
                  <a:pt x="113333" y="928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17" name="Google Shape;217;p27"/>
          <p:cNvSpPr txBox="1"/>
          <p:nvPr/>
        </p:nvSpPr>
        <p:spPr>
          <a:xfrm>
            <a:off x="6928598" y="2860093"/>
            <a:ext cx="1012018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91425" spcFirstLastPara="1" rIns="91425" wrap="square" tIns="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E62949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2400">
                <a:solidFill>
                  <a:srgbClr val="E62949"/>
                </a:solidFill>
              </a:rPr>
              <a:t>9</a:t>
            </a:r>
            <a:endParaRPr/>
          </a:p>
        </p:txBody>
      </p:sp>
      <p:sp>
        <p:nvSpPr>
          <p:cNvPr id="218" name="Google Shape;218;p27"/>
          <p:cNvSpPr txBox="1"/>
          <p:nvPr/>
        </p:nvSpPr>
        <p:spPr>
          <a:xfrm>
            <a:off x="5604658" y="2921649"/>
            <a:ext cx="1012018" cy="246221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91425" spcFirstLastPara="1" rIns="91425" wrap="square" tIns="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F07624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600">
                <a:solidFill>
                  <a:srgbClr val="F07624"/>
                </a:solidFill>
              </a:rPr>
              <a:t>8</a:t>
            </a:r>
            <a:endParaRPr/>
          </a:p>
        </p:txBody>
      </p:sp>
      <p:sp>
        <p:nvSpPr>
          <p:cNvPr id="219" name="Google Shape;219;p27"/>
          <p:cNvSpPr txBox="1"/>
          <p:nvPr/>
        </p:nvSpPr>
        <p:spPr>
          <a:xfrm>
            <a:off x="4366231" y="2921649"/>
            <a:ext cx="1012018" cy="246221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91425" spcFirstLastPara="1" rIns="91425" wrap="square" tIns="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F4BD2D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600">
                <a:solidFill>
                  <a:srgbClr val="F4BD2D"/>
                </a:solidFill>
              </a:rPr>
              <a:t>7</a:t>
            </a:r>
            <a:endParaRPr/>
          </a:p>
        </p:txBody>
      </p:sp>
      <p:sp>
        <p:nvSpPr>
          <p:cNvPr id="220" name="Google Shape;220;p27"/>
          <p:cNvSpPr txBox="1"/>
          <p:nvPr/>
        </p:nvSpPr>
        <p:spPr>
          <a:xfrm>
            <a:off x="3127805" y="2921649"/>
            <a:ext cx="1012018" cy="246221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91425" spcFirstLastPara="1" rIns="91425" wrap="square" tIns="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1ED4DE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600">
                <a:solidFill>
                  <a:srgbClr val="1ED4DE"/>
                </a:solidFill>
              </a:rPr>
              <a:t>6</a:t>
            </a:r>
            <a:endParaRPr/>
          </a:p>
        </p:txBody>
      </p:sp>
      <p:sp>
        <p:nvSpPr>
          <p:cNvPr id="221" name="Google Shape;221;p27"/>
          <p:cNvSpPr txBox="1"/>
          <p:nvPr/>
        </p:nvSpPr>
        <p:spPr>
          <a:xfrm>
            <a:off x="1889379" y="2921649"/>
            <a:ext cx="1012018" cy="246221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91425" spcFirstLastPara="1" rIns="91425" wrap="square" tIns="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31859B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600">
                <a:solidFill>
                  <a:srgbClr val="31859B"/>
                </a:solidFill>
              </a:rPr>
              <a:t>5</a:t>
            </a:r>
            <a:endParaRPr/>
          </a:p>
        </p:txBody>
      </p:sp>
      <p:sp>
        <p:nvSpPr>
          <p:cNvPr id="222" name="Google Shape;222;p27"/>
          <p:cNvSpPr txBox="1"/>
          <p:nvPr/>
        </p:nvSpPr>
        <p:spPr>
          <a:xfrm>
            <a:off x="650953" y="2921649"/>
            <a:ext cx="1012018" cy="246221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91425" spcFirstLastPara="1" rIns="91425" wrap="square" tIns="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1C7DE1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600">
                <a:solidFill>
                  <a:srgbClr val="1C7DE1"/>
                </a:solidFill>
              </a:rPr>
              <a:t>4</a:t>
            </a:r>
            <a:endParaRPr/>
          </a:p>
        </p:txBody>
      </p:sp>
      <p:cxnSp>
        <p:nvCxnSpPr>
          <p:cNvPr id="223" name="Google Shape;223;p27"/>
          <p:cNvCxnSpPr/>
          <p:nvPr/>
        </p:nvCxnSpPr>
        <p:spPr>
          <a:xfrm>
            <a:off x="1156962" y="2465424"/>
            <a:ext cx="0" cy="322350"/>
          </a:xfrm>
          <a:prstGeom prst="straightConnector1">
            <a:avLst/>
          </a:prstGeom>
          <a:noFill/>
          <a:ln cap="flat" cmpd="sng" w="38100">
            <a:solidFill>
              <a:srgbClr val="1C7DE1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224" name="Google Shape;224;p27"/>
          <p:cNvCxnSpPr/>
          <p:nvPr/>
        </p:nvCxnSpPr>
        <p:spPr>
          <a:xfrm>
            <a:off x="2395388" y="2465424"/>
            <a:ext cx="0" cy="322350"/>
          </a:xfrm>
          <a:prstGeom prst="straightConnector1">
            <a:avLst/>
          </a:prstGeom>
          <a:noFill/>
          <a:ln cap="flat" cmpd="sng" w="38100">
            <a:solidFill>
              <a:srgbClr val="31859B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225" name="Google Shape;225;p27"/>
          <p:cNvCxnSpPr/>
          <p:nvPr/>
        </p:nvCxnSpPr>
        <p:spPr>
          <a:xfrm>
            <a:off x="3633814" y="2465424"/>
            <a:ext cx="0" cy="322350"/>
          </a:xfrm>
          <a:prstGeom prst="straightConnector1">
            <a:avLst/>
          </a:prstGeom>
          <a:noFill/>
          <a:ln cap="flat" cmpd="sng" w="38100">
            <a:solidFill>
              <a:srgbClr val="1ED4DE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226" name="Google Shape;226;p27"/>
          <p:cNvCxnSpPr/>
          <p:nvPr/>
        </p:nvCxnSpPr>
        <p:spPr>
          <a:xfrm>
            <a:off x="4872240" y="2465424"/>
            <a:ext cx="0" cy="322350"/>
          </a:xfrm>
          <a:prstGeom prst="straightConnector1">
            <a:avLst/>
          </a:prstGeom>
          <a:noFill/>
          <a:ln cap="flat" cmpd="sng" w="38100">
            <a:solidFill>
              <a:srgbClr val="F4BD2D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227" name="Google Shape;227;p27"/>
          <p:cNvCxnSpPr/>
          <p:nvPr/>
        </p:nvCxnSpPr>
        <p:spPr>
          <a:xfrm>
            <a:off x="6110666" y="2465424"/>
            <a:ext cx="0" cy="322350"/>
          </a:xfrm>
          <a:prstGeom prst="straightConnector1">
            <a:avLst/>
          </a:prstGeom>
          <a:noFill/>
          <a:ln cap="flat" cmpd="sng" w="38100">
            <a:solidFill>
              <a:srgbClr val="F07624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228" name="Google Shape;228;p27"/>
          <p:cNvCxnSpPr/>
          <p:nvPr/>
        </p:nvCxnSpPr>
        <p:spPr>
          <a:xfrm>
            <a:off x="7429609" y="2465424"/>
            <a:ext cx="0" cy="322350"/>
          </a:xfrm>
          <a:prstGeom prst="straightConnector1">
            <a:avLst/>
          </a:prstGeom>
          <a:noFill/>
          <a:ln cap="flat" cmpd="sng" w="38100">
            <a:solidFill>
              <a:srgbClr val="E62949"/>
            </a:solidFill>
            <a:prstDash val="solid"/>
            <a:round/>
            <a:headEnd len="sm" w="sm" type="none"/>
            <a:tailEnd len="sm" w="sm" type="none"/>
          </a:ln>
        </p:spPr>
      </p:cxnSp>
      <p:sp>
        <p:nvSpPr>
          <p:cNvPr id="229" name="Google Shape;229;p27"/>
          <p:cNvSpPr txBox="1"/>
          <p:nvPr/>
        </p:nvSpPr>
        <p:spPr>
          <a:xfrm>
            <a:off x="415438" y="3212271"/>
            <a:ext cx="1483047" cy="10156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0" name="Google Shape;230;p27"/>
          <p:cNvSpPr txBox="1"/>
          <p:nvPr/>
        </p:nvSpPr>
        <p:spPr>
          <a:xfrm>
            <a:off x="1656535" y="3212271"/>
            <a:ext cx="1483047" cy="10156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1" name="Google Shape;231;p27"/>
          <p:cNvSpPr txBox="1"/>
          <p:nvPr/>
        </p:nvSpPr>
        <p:spPr>
          <a:xfrm>
            <a:off x="2897632" y="3212271"/>
            <a:ext cx="1483047" cy="10156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2" name="Google Shape;232;p27"/>
          <p:cNvSpPr txBox="1"/>
          <p:nvPr/>
        </p:nvSpPr>
        <p:spPr>
          <a:xfrm>
            <a:off x="4138729" y="3212271"/>
            <a:ext cx="1483047" cy="10156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3" name="Google Shape;233;p27"/>
          <p:cNvSpPr txBox="1"/>
          <p:nvPr/>
        </p:nvSpPr>
        <p:spPr>
          <a:xfrm>
            <a:off x="5379825" y="3212271"/>
            <a:ext cx="1483047" cy="10156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4" name="Google Shape;234;p27"/>
          <p:cNvSpPr txBox="1"/>
          <p:nvPr/>
        </p:nvSpPr>
        <p:spPr>
          <a:xfrm>
            <a:off x="6690495" y="3212271"/>
            <a:ext cx="1483047" cy="10156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8" name="Shape 2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39" name="Google Shape;239;p28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2642" r="2642" t="0"/>
          <a:stretch/>
        </p:blipFill>
        <p:spPr>
          <a:xfrm>
            <a:off x="0" y="-1"/>
            <a:ext cx="9144000" cy="27162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240" name="Google Shape;240;p28"/>
          <p:cNvSpPr/>
          <p:nvPr/>
        </p:nvSpPr>
        <p:spPr>
          <a:xfrm>
            <a:off x="971600" y="2251914"/>
            <a:ext cx="914400" cy="914400"/>
          </a:xfrm>
          <a:prstGeom prst="rect">
            <a:avLst/>
          </a:prstGeom>
          <a:solidFill>
            <a:srgbClr val="1C7DE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1" name="Google Shape;241;p28"/>
          <p:cNvSpPr/>
          <p:nvPr/>
        </p:nvSpPr>
        <p:spPr>
          <a:xfrm>
            <a:off x="2550350" y="2251914"/>
            <a:ext cx="914400" cy="914400"/>
          </a:xfrm>
          <a:prstGeom prst="rect">
            <a:avLst/>
          </a:prstGeom>
          <a:solidFill>
            <a:srgbClr val="1ED4D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2" name="Google Shape;242;p28"/>
          <p:cNvSpPr/>
          <p:nvPr/>
        </p:nvSpPr>
        <p:spPr>
          <a:xfrm>
            <a:off x="4129100" y="2251914"/>
            <a:ext cx="914400" cy="914400"/>
          </a:xfrm>
          <a:prstGeom prst="rect">
            <a:avLst/>
          </a:prstGeom>
          <a:solidFill>
            <a:srgbClr val="F4BD2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3" name="Google Shape;243;p28"/>
          <p:cNvSpPr/>
          <p:nvPr/>
        </p:nvSpPr>
        <p:spPr>
          <a:xfrm>
            <a:off x="5707850" y="2251914"/>
            <a:ext cx="914400" cy="914400"/>
          </a:xfrm>
          <a:prstGeom prst="rect">
            <a:avLst/>
          </a:prstGeom>
          <a:solidFill>
            <a:srgbClr val="F0762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4" name="Google Shape;244;p28"/>
          <p:cNvSpPr/>
          <p:nvPr/>
        </p:nvSpPr>
        <p:spPr>
          <a:xfrm>
            <a:off x="7286600" y="2251914"/>
            <a:ext cx="914400" cy="914400"/>
          </a:xfrm>
          <a:prstGeom prst="rect">
            <a:avLst/>
          </a:prstGeom>
          <a:solidFill>
            <a:srgbClr val="E6294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45" name="Google Shape;245;p28"/>
          <p:cNvGrpSpPr/>
          <p:nvPr/>
        </p:nvGrpSpPr>
        <p:grpSpPr>
          <a:xfrm>
            <a:off x="675617" y="3228222"/>
            <a:ext cx="1512168" cy="1412178"/>
            <a:chOff x="2113657" y="4283314"/>
            <a:chExt cx="3647460" cy="1412178"/>
          </a:xfrm>
        </p:grpSpPr>
        <p:sp>
          <p:nvSpPr>
            <p:cNvPr id="246" name="Google Shape;246;p28"/>
            <p:cNvSpPr txBox="1"/>
            <p:nvPr/>
          </p:nvSpPr>
          <p:spPr>
            <a:xfrm>
              <a:off x="2113657" y="4495163"/>
              <a:ext cx="3647458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47" name="Google Shape;247;p28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48" name="Google Shape;248;p28"/>
          <p:cNvSpPr/>
          <p:nvPr/>
        </p:nvSpPr>
        <p:spPr>
          <a:xfrm>
            <a:off x="4373625" y="2518895"/>
            <a:ext cx="396750" cy="400064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9" name="Google Shape;249;p28"/>
          <p:cNvSpPr/>
          <p:nvPr/>
        </p:nvSpPr>
        <p:spPr>
          <a:xfrm>
            <a:off x="1250553" y="2542260"/>
            <a:ext cx="356493" cy="333708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0" name="Google Shape;250;p28"/>
          <p:cNvSpPr/>
          <p:nvPr/>
        </p:nvSpPr>
        <p:spPr>
          <a:xfrm>
            <a:off x="2847850" y="2557503"/>
            <a:ext cx="319399" cy="318465"/>
          </a:xfrm>
          <a:custGeom>
            <a:rect b="b" l="l" r="r" t="t"/>
            <a:pathLst>
              <a:path extrusionOk="0" h="120000" w="120000">
                <a:moveTo>
                  <a:pt x="26666" y="100217"/>
                </a:moveTo>
                <a:cubicBezTo>
                  <a:pt x="25193" y="100217"/>
                  <a:pt x="24000" y="101415"/>
                  <a:pt x="24000" y="102892"/>
                </a:cubicBezTo>
                <a:cubicBezTo>
                  <a:pt x="24000" y="104369"/>
                  <a:pt x="25193" y="105566"/>
                  <a:pt x="26666" y="105566"/>
                </a:cubicBezTo>
                <a:lnTo>
                  <a:pt x="93333" y="105566"/>
                </a:lnTo>
                <a:cubicBezTo>
                  <a:pt x="94806" y="105566"/>
                  <a:pt x="96000" y="104369"/>
                  <a:pt x="96000" y="102892"/>
                </a:cubicBezTo>
                <a:cubicBezTo>
                  <a:pt x="96000" y="101415"/>
                  <a:pt x="94806" y="100217"/>
                  <a:pt x="93333" y="100217"/>
                </a:cubicBezTo>
                <a:close/>
                <a:moveTo>
                  <a:pt x="26666" y="87913"/>
                </a:moveTo>
                <a:cubicBezTo>
                  <a:pt x="25193" y="87913"/>
                  <a:pt x="24000" y="89111"/>
                  <a:pt x="24000" y="90588"/>
                </a:cubicBezTo>
                <a:cubicBezTo>
                  <a:pt x="24000" y="92065"/>
                  <a:pt x="25193" y="93262"/>
                  <a:pt x="26666" y="93262"/>
                </a:cubicBezTo>
                <a:lnTo>
                  <a:pt x="93333" y="93262"/>
                </a:lnTo>
                <a:cubicBezTo>
                  <a:pt x="94806" y="93262"/>
                  <a:pt x="96000" y="92065"/>
                  <a:pt x="96000" y="90588"/>
                </a:cubicBezTo>
                <a:cubicBezTo>
                  <a:pt x="96000" y="89111"/>
                  <a:pt x="94806" y="87913"/>
                  <a:pt x="93333" y="87913"/>
                </a:cubicBezTo>
                <a:close/>
                <a:moveTo>
                  <a:pt x="26666" y="75609"/>
                </a:moveTo>
                <a:cubicBezTo>
                  <a:pt x="25193" y="75609"/>
                  <a:pt x="24000" y="76806"/>
                  <a:pt x="24000" y="78284"/>
                </a:cubicBezTo>
                <a:cubicBezTo>
                  <a:pt x="24000" y="79761"/>
                  <a:pt x="25193" y="80958"/>
                  <a:pt x="26666" y="80958"/>
                </a:cubicBezTo>
                <a:lnTo>
                  <a:pt x="93333" y="80958"/>
                </a:lnTo>
                <a:cubicBezTo>
                  <a:pt x="94806" y="80958"/>
                  <a:pt x="96000" y="79761"/>
                  <a:pt x="96000" y="78284"/>
                </a:cubicBezTo>
                <a:cubicBezTo>
                  <a:pt x="96000" y="76806"/>
                  <a:pt x="94806" y="75609"/>
                  <a:pt x="93333" y="75609"/>
                </a:cubicBezTo>
                <a:close/>
                <a:moveTo>
                  <a:pt x="26666" y="63305"/>
                </a:moveTo>
                <a:cubicBezTo>
                  <a:pt x="25193" y="63305"/>
                  <a:pt x="24000" y="64502"/>
                  <a:pt x="24000" y="65979"/>
                </a:cubicBezTo>
                <a:cubicBezTo>
                  <a:pt x="24000" y="67457"/>
                  <a:pt x="25193" y="68654"/>
                  <a:pt x="26666" y="68654"/>
                </a:cubicBezTo>
                <a:lnTo>
                  <a:pt x="93333" y="68654"/>
                </a:lnTo>
                <a:cubicBezTo>
                  <a:pt x="94806" y="68654"/>
                  <a:pt x="96000" y="67457"/>
                  <a:pt x="96000" y="65979"/>
                </a:cubicBezTo>
                <a:cubicBezTo>
                  <a:pt x="96000" y="64502"/>
                  <a:pt x="94806" y="63305"/>
                  <a:pt x="93333" y="63305"/>
                </a:cubicBezTo>
                <a:close/>
                <a:moveTo>
                  <a:pt x="26666" y="51001"/>
                </a:moveTo>
                <a:cubicBezTo>
                  <a:pt x="25193" y="51001"/>
                  <a:pt x="24000" y="52198"/>
                  <a:pt x="24000" y="53675"/>
                </a:cubicBezTo>
                <a:cubicBezTo>
                  <a:pt x="24000" y="55152"/>
                  <a:pt x="25193" y="56350"/>
                  <a:pt x="26666" y="56350"/>
                </a:cubicBezTo>
                <a:lnTo>
                  <a:pt x="93333" y="56350"/>
                </a:lnTo>
                <a:cubicBezTo>
                  <a:pt x="94806" y="56350"/>
                  <a:pt x="96000" y="55152"/>
                  <a:pt x="96000" y="53675"/>
                </a:cubicBezTo>
                <a:cubicBezTo>
                  <a:pt x="96000" y="52198"/>
                  <a:pt x="94806" y="51001"/>
                  <a:pt x="93333" y="51001"/>
                </a:cubicBezTo>
                <a:close/>
                <a:moveTo>
                  <a:pt x="26666" y="38697"/>
                </a:moveTo>
                <a:cubicBezTo>
                  <a:pt x="25193" y="38697"/>
                  <a:pt x="24000" y="39894"/>
                  <a:pt x="24000" y="41371"/>
                </a:cubicBezTo>
                <a:cubicBezTo>
                  <a:pt x="24000" y="42848"/>
                  <a:pt x="25193" y="44046"/>
                  <a:pt x="26666" y="44046"/>
                </a:cubicBezTo>
                <a:lnTo>
                  <a:pt x="93333" y="44046"/>
                </a:lnTo>
                <a:cubicBezTo>
                  <a:pt x="94806" y="44046"/>
                  <a:pt x="96000" y="42848"/>
                  <a:pt x="96000" y="41371"/>
                </a:cubicBezTo>
                <a:cubicBezTo>
                  <a:pt x="96000" y="39894"/>
                  <a:pt x="94806" y="38697"/>
                  <a:pt x="93333" y="38697"/>
                </a:cubicBezTo>
                <a:close/>
                <a:moveTo>
                  <a:pt x="0" y="11366"/>
                </a:moveTo>
                <a:lnTo>
                  <a:pt x="6739" y="11366"/>
                </a:lnTo>
                <a:lnTo>
                  <a:pt x="6739" y="17459"/>
                </a:lnTo>
                <a:cubicBezTo>
                  <a:pt x="6739" y="22260"/>
                  <a:pt x="10619" y="26151"/>
                  <a:pt x="15405" y="26151"/>
                </a:cubicBezTo>
                <a:cubicBezTo>
                  <a:pt x="20192" y="26151"/>
                  <a:pt x="24072" y="22260"/>
                  <a:pt x="24072" y="17459"/>
                </a:cubicBezTo>
                <a:lnTo>
                  <a:pt x="24072" y="11366"/>
                </a:lnTo>
                <a:lnTo>
                  <a:pt x="29716" y="11366"/>
                </a:lnTo>
                <a:lnTo>
                  <a:pt x="29716" y="17459"/>
                </a:lnTo>
                <a:cubicBezTo>
                  <a:pt x="29716" y="22260"/>
                  <a:pt x="33597" y="26151"/>
                  <a:pt x="38383" y="26151"/>
                </a:cubicBezTo>
                <a:cubicBezTo>
                  <a:pt x="43170" y="26151"/>
                  <a:pt x="47050" y="22260"/>
                  <a:pt x="47050" y="17459"/>
                </a:cubicBezTo>
                <a:lnTo>
                  <a:pt x="47050" y="11366"/>
                </a:lnTo>
                <a:lnTo>
                  <a:pt x="52694" y="11366"/>
                </a:lnTo>
                <a:lnTo>
                  <a:pt x="52694" y="17459"/>
                </a:lnTo>
                <a:cubicBezTo>
                  <a:pt x="52694" y="22260"/>
                  <a:pt x="56574" y="26151"/>
                  <a:pt x="61361" y="26151"/>
                </a:cubicBezTo>
                <a:cubicBezTo>
                  <a:pt x="66147" y="26151"/>
                  <a:pt x="70028" y="22260"/>
                  <a:pt x="70028" y="17459"/>
                </a:cubicBezTo>
                <a:lnTo>
                  <a:pt x="70028" y="11366"/>
                </a:lnTo>
                <a:lnTo>
                  <a:pt x="75672" y="11366"/>
                </a:lnTo>
                <a:lnTo>
                  <a:pt x="75672" y="17459"/>
                </a:lnTo>
                <a:cubicBezTo>
                  <a:pt x="75672" y="22260"/>
                  <a:pt x="79552" y="26151"/>
                  <a:pt x="84339" y="26151"/>
                </a:cubicBezTo>
                <a:cubicBezTo>
                  <a:pt x="89125" y="26151"/>
                  <a:pt x="93005" y="22260"/>
                  <a:pt x="93005" y="17459"/>
                </a:cubicBezTo>
                <a:lnTo>
                  <a:pt x="93005" y="11366"/>
                </a:lnTo>
                <a:lnTo>
                  <a:pt x="98650" y="11366"/>
                </a:lnTo>
                <a:lnTo>
                  <a:pt x="98650" y="17459"/>
                </a:lnTo>
                <a:cubicBezTo>
                  <a:pt x="98650" y="22259"/>
                  <a:pt x="102530" y="26151"/>
                  <a:pt x="107316" y="26151"/>
                </a:cubicBezTo>
                <a:cubicBezTo>
                  <a:pt x="112103" y="26151"/>
                  <a:pt x="115983" y="22259"/>
                  <a:pt x="115983" y="17459"/>
                </a:cubicBezTo>
                <a:lnTo>
                  <a:pt x="115983" y="11366"/>
                </a:lnTo>
                <a:lnTo>
                  <a:pt x="120000" y="11366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15405" y="0"/>
                </a:moveTo>
                <a:cubicBezTo>
                  <a:pt x="17983" y="0"/>
                  <a:pt x="20072" y="2095"/>
                  <a:pt x="20072" y="4680"/>
                </a:cubicBezTo>
                <a:lnTo>
                  <a:pt x="20072" y="18051"/>
                </a:lnTo>
                <a:cubicBezTo>
                  <a:pt x="20072" y="20636"/>
                  <a:pt x="17983" y="22732"/>
                  <a:pt x="15405" y="22732"/>
                </a:cubicBezTo>
                <a:cubicBezTo>
                  <a:pt x="12828" y="22732"/>
                  <a:pt x="10739" y="20636"/>
                  <a:pt x="10739" y="18051"/>
                </a:cubicBezTo>
                <a:lnTo>
                  <a:pt x="10739" y="4680"/>
                </a:lnTo>
                <a:cubicBezTo>
                  <a:pt x="10739" y="2095"/>
                  <a:pt x="12828" y="0"/>
                  <a:pt x="15405" y="0"/>
                </a:cubicBezTo>
                <a:close/>
                <a:moveTo>
                  <a:pt x="38383" y="0"/>
                </a:moveTo>
                <a:cubicBezTo>
                  <a:pt x="40960" y="0"/>
                  <a:pt x="43050" y="2095"/>
                  <a:pt x="43050" y="4680"/>
                </a:cubicBezTo>
                <a:lnTo>
                  <a:pt x="43050" y="18051"/>
                </a:lnTo>
                <a:cubicBezTo>
                  <a:pt x="43050" y="20636"/>
                  <a:pt x="40960" y="22732"/>
                  <a:pt x="38383" y="22732"/>
                </a:cubicBezTo>
                <a:cubicBezTo>
                  <a:pt x="35806" y="22732"/>
                  <a:pt x="33716" y="20636"/>
                  <a:pt x="33716" y="18051"/>
                </a:cubicBezTo>
                <a:lnTo>
                  <a:pt x="33716" y="4680"/>
                </a:lnTo>
                <a:cubicBezTo>
                  <a:pt x="33716" y="2095"/>
                  <a:pt x="35806" y="0"/>
                  <a:pt x="38383" y="0"/>
                </a:cubicBezTo>
                <a:close/>
                <a:moveTo>
                  <a:pt x="61361" y="0"/>
                </a:moveTo>
                <a:cubicBezTo>
                  <a:pt x="63938" y="0"/>
                  <a:pt x="66028" y="2095"/>
                  <a:pt x="66028" y="4680"/>
                </a:cubicBezTo>
                <a:lnTo>
                  <a:pt x="66028" y="18051"/>
                </a:lnTo>
                <a:cubicBezTo>
                  <a:pt x="66028" y="20636"/>
                  <a:pt x="63938" y="22731"/>
                  <a:pt x="61361" y="22731"/>
                </a:cubicBezTo>
                <a:cubicBezTo>
                  <a:pt x="58784" y="22731"/>
                  <a:pt x="56694" y="20636"/>
                  <a:pt x="56694" y="18051"/>
                </a:cubicBezTo>
                <a:lnTo>
                  <a:pt x="56694" y="4680"/>
                </a:lnTo>
                <a:cubicBezTo>
                  <a:pt x="56694" y="2095"/>
                  <a:pt x="58784" y="0"/>
                  <a:pt x="61361" y="0"/>
                </a:cubicBezTo>
                <a:close/>
                <a:moveTo>
                  <a:pt x="84339" y="0"/>
                </a:moveTo>
                <a:cubicBezTo>
                  <a:pt x="86916" y="0"/>
                  <a:pt x="89005" y="2095"/>
                  <a:pt x="89005" y="4680"/>
                </a:cubicBezTo>
                <a:lnTo>
                  <a:pt x="89005" y="18051"/>
                </a:lnTo>
                <a:cubicBezTo>
                  <a:pt x="89005" y="20636"/>
                  <a:pt x="86916" y="22731"/>
                  <a:pt x="84339" y="22731"/>
                </a:cubicBezTo>
                <a:cubicBezTo>
                  <a:pt x="81761" y="22731"/>
                  <a:pt x="79672" y="20636"/>
                  <a:pt x="79672" y="18051"/>
                </a:cubicBezTo>
                <a:lnTo>
                  <a:pt x="79672" y="4680"/>
                </a:lnTo>
                <a:cubicBezTo>
                  <a:pt x="79672" y="2095"/>
                  <a:pt x="81761" y="0"/>
                  <a:pt x="84339" y="0"/>
                </a:cubicBezTo>
                <a:close/>
                <a:moveTo>
                  <a:pt x="107316" y="0"/>
                </a:moveTo>
                <a:cubicBezTo>
                  <a:pt x="109894" y="0"/>
                  <a:pt x="111983" y="2095"/>
                  <a:pt x="111983" y="4680"/>
                </a:cubicBezTo>
                <a:lnTo>
                  <a:pt x="111983" y="18051"/>
                </a:lnTo>
                <a:cubicBezTo>
                  <a:pt x="111983" y="20636"/>
                  <a:pt x="109894" y="22731"/>
                  <a:pt x="107316" y="22731"/>
                </a:cubicBezTo>
                <a:cubicBezTo>
                  <a:pt x="104739" y="22731"/>
                  <a:pt x="102650" y="20636"/>
                  <a:pt x="102650" y="18051"/>
                </a:cubicBezTo>
                <a:lnTo>
                  <a:pt x="102650" y="4680"/>
                </a:lnTo>
                <a:cubicBezTo>
                  <a:pt x="102650" y="2095"/>
                  <a:pt x="104739" y="0"/>
                  <a:pt x="10731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1" name="Google Shape;251;p28"/>
          <p:cNvSpPr/>
          <p:nvPr/>
        </p:nvSpPr>
        <p:spPr>
          <a:xfrm>
            <a:off x="5973822" y="2517792"/>
            <a:ext cx="378792" cy="378792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2" name="Google Shape;252;p28"/>
          <p:cNvSpPr/>
          <p:nvPr/>
        </p:nvSpPr>
        <p:spPr>
          <a:xfrm rot="-5400000">
            <a:off x="7547863" y="2508813"/>
            <a:ext cx="396489" cy="396751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53" name="Google Shape;253;p28"/>
          <p:cNvGrpSpPr/>
          <p:nvPr/>
        </p:nvGrpSpPr>
        <p:grpSpPr>
          <a:xfrm>
            <a:off x="2253642" y="3228222"/>
            <a:ext cx="1512168" cy="1412178"/>
            <a:chOff x="2113657" y="4283314"/>
            <a:chExt cx="3647460" cy="1412178"/>
          </a:xfrm>
        </p:grpSpPr>
        <p:sp>
          <p:nvSpPr>
            <p:cNvPr id="254" name="Google Shape;254;p28"/>
            <p:cNvSpPr txBox="1"/>
            <p:nvPr/>
          </p:nvSpPr>
          <p:spPr>
            <a:xfrm>
              <a:off x="2113657" y="4495163"/>
              <a:ext cx="3647458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5" name="Google Shape;255;p28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56" name="Google Shape;256;p28"/>
          <p:cNvGrpSpPr/>
          <p:nvPr/>
        </p:nvGrpSpPr>
        <p:grpSpPr>
          <a:xfrm>
            <a:off x="3831667" y="3228222"/>
            <a:ext cx="1512168" cy="1412178"/>
            <a:chOff x="2113657" y="4283314"/>
            <a:chExt cx="3647460" cy="1412178"/>
          </a:xfrm>
        </p:grpSpPr>
        <p:sp>
          <p:nvSpPr>
            <p:cNvPr id="257" name="Google Shape;257;p28"/>
            <p:cNvSpPr txBox="1"/>
            <p:nvPr/>
          </p:nvSpPr>
          <p:spPr>
            <a:xfrm>
              <a:off x="2113657" y="4495163"/>
              <a:ext cx="3647458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8" name="Google Shape;258;p28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59" name="Google Shape;259;p28"/>
          <p:cNvGrpSpPr/>
          <p:nvPr/>
        </p:nvGrpSpPr>
        <p:grpSpPr>
          <a:xfrm>
            <a:off x="5409692" y="3228222"/>
            <a:ext cx="1512168" cy="1412178"/>
            <a:chOff x="2113657" y="4283314"/>
            <a:chExt cx="3647460" cy="1412178"/>
          </a:xfrm>
        </p:grpSpPr>
        <p:sp>
          <p:nvSpPr>
            <p:cNvPr id="260" name="Google Shape;260;p28"/>
            <p:cNvSpPr txBox="1"/>
            <p:nvPr/>
          </p:nvSpPr>
          <p:spPr>
            <a:xfrm>
              <a:off x="2113657" y="4495163"/>
              <a:ext cx="3647458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1" name="Google Shape;261;p28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62" name="Google Shape;262;p28"/>
          <p:cNvGrpSpPr/>
          <p:nvPr/>
        </p:nvGrpSpPr>
        <p:grpSpPr>
          <a:xfrm>
            <a:off x="6987716" y="3228222"/>
            <a:ext cx="1512168" cy="1412178"/>
            <a:chOff x="2113657" y="4283314"/>
            <a:chExt cx="3647460" cy="1412178"/>
          </a:xfrm>
        </p:grpSpPr>
        <p:sp>
          <p:nvSpPr>
            <p:cNvPr id="263" name="Google Shape;263;p28"/>
            <p:cNvSpPr txBox="1"/>
            <p:nvPr/>
          </p:nvSpPr>
          <p:spPr>
            <a:xfrm>
              <a:off x="2113657" y="4495163"/>
              <a:ext cx="3647458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4" name="Google Shape;264;p28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8" name="Shape 2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69" name="Google Shape;269;p29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0" y="-1"/>
            <a:ext cx="9144000" cy="51435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270" name="Google Shape;270;p29"/>
          <p:cNvSpPr/>
          <p:nvPr/>
        </p:nvSpPr>
        <p:spPr>
          <a:xfrm>
            <a:off x="1187624" y="3579862"/>
            <a:ext cx="6768752" cy="1563638"/>
          </a:xfrm>
          <a:prstGeom prst="rect">
            <a:avLst/>
          </a:prstGeom>
          <a:solidFill>
            <a:srgbClr val="F4BD2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1" name="Google Shape;271;p29"/>
          <p:cNvSpPr/>
          <p:nvPr/>
        </p:nvSpPr>
        <p:spPr>
          <a:xfrm rot="10800000">
            <a:off x="3746892" y="11875"/>
            <a:ext cx="1650216" cy="812260"/>
          </a:xfrm>
          <a:prstGeom prst="triangle">
            <a:avLst>
              <a:gd fmla="val 50000" name="adj"/>
            </a:avLst>
          </a:prstGeom>
          <a:noFill/>
          <a:ln cap="flat" cmpd="sng" w="38100">
            <a:solidFill>
              <a:srgbClr val="F4BD2D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2" name="Google Shape;272;p29"/>
          <p:cNvSpPr/>
          <p:nvPr/>
        </p:nvSpPr>
        <p:spPr>
          <a:xfrm rot="10800000">
            <a:off x="4041648" y="111834"/>
            <a:ext cx="1060704" cy="554360"/>
          </a:xfrm>
          <a:prstGeom prst="triangle">
            <a:avLst>
              <a:gd fmla="val 50000" name="adj"/>
            </a:avLst>
          </a:prstGeom>
          <a:solidFill>
            <a:srgbClr val="F4BD2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3" name="Google Shape;273;p29"/>
          <p:cNvSpPr txBox="1"/>
          <p:nvPr/>
        </p:nvSpPr>
        <p:spPr>
          <a:xfrm>
            <a:off x="2915816" y="3683225"/>
            <a:ext cx="3312368" cy="70788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Simple PowerPoint Presentation</a:t>
            </a:r>
            <a:endParaRPr b="1" sz="20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4" name="Google Shape;274;p29"/>
          <p:cNvSpPr txBox="1"/>
          <p:nvPr/>
        </p:nvSpPr>
        <p:spPr>
          <a:xfrm>
            <a:off x="1871700" y="4443958"/>
            <a:ext cx="5400600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8" name="Shape 2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279" name="Google Shape;279;p30"/>
          <p:cNvCxnSpPr/>
          <p:nvPr/>
        </p:nvCxnSpPr>
        <p:spPr>
          <a:xfrm flipH="1">
            <a:off x="2441164" y="1943549"/>
            <a:ext cx="6600" cy="766268"/>
          </a:xfrm>
          <a:prstGeom prst="straightConnector1">
            <a:avLst/>
          </a:prstGeom>
          <a:noFill/>
          <a:ln cap="flat" cmpd="sng" w="25400">
            <a:solidFill>
              <a:srgbClr val="3F3F3F"/>
            </a:solidFill>
            <a:prstDash val="dot"/>
            <a:round/>
            <a:headEnd len="sm" w="sm" type="none"/>
            <a:tailEnd len="sm" w="sm" type="none"/>
          </a:ln>
        </p:spPr>
      </p:cxnSp>
      <p:cxnSp>
        <p:nvCxnSpPr>
          <p:cNvPr id="280" name="Google Shape;280;p30"/>
          <p:cNvCxnSpPr/>
          <p:nvPr/>
        </p:nvCxnSpPr>
        <p:spPr>
          <a:xfrm>
            <a:off x="2441164" y="2764461"/>
            <a:ext cx="6600" cy="714515"/>
          </a:xfrm>
          <a:prstGeom prst="straightConnector1">
            <a:avLst/>
          </a:prstGeom>
          <a:noFill/>
          <a:ln cap="flat" cmpd="sng" w="25400">
            <a:solidFill>
              <a:srgbClr val="3F3F3F"/>
            </a:solidFill>
            <a:prstDash val="dot"/>
            <a:round/>
            <a:headEnd len="sm" w="sm" type="none"/>
            <a:tailEnd len="sm" w="sm" type="none"/>
          </a:ln>
        </p:spPr>
      </p:cxnSp>
      <p:cxnSp>
        <p:nvCxnSpPr>
          <p:cNvPr id="281" name="Google Shape;281;p30"/>
          <p:cNvCxnSpPr/>
          <p:nvPr/>
        </p:nvCxnSpPr>
        <p:spPr>
          <a:xfrm flipH="1">
            <a:off x="2447764" y="1546060"/>
            <a:ext cx="993448" cy="1137048"/>
          </a:xfrm>
          <a:prstGeom prst="straightConnector1">
            <a:avLst/>
          </a:prstGeom>
          <a:noFill/>
          <a:ln cap="flat" cmpd="sng" w="25400">
            <a:solidFill>
              <a:srgbClr val="3F3F3F"/>
            </a:solidFill>
            <a:prstDash val="dot"/>
            <a:round/>
            <a:headEnd len="sm" w="sm" type="none"/>
            <a:tailEnd len="sm" w="sm" type="none"/>
          </a:ln>
        </p:spPr>
      </p:cxnSp>
      <p:cxnSp>
        <p:nvCxnSpPr>
          <p:cNvPr id="282" name="Google Shape;282;p30"/>
          <p:cNvCxnSpPr/>
          <p:nvPr/>
        </p:nvCxnSpPr>
        <p:spPr>
          <a:xfrm flipH="1">
            <a:off x="2447764" y="2709817"/>
            <a:ext cx="1044116" cy="54644"/>
          </a:xfrm>
          <a:prstGeom prst="straightConnector1">
            <a:avLst/>
          </a:prstGeom>
          <a:noFill/>
          <a:ln cap="flat" cmpd="sng" w="25400">
            <a:solidFill>
              <a:srgbClr val="3F3F3F"/>
            </a:solidFill>
            <a:prstDash val="dot"/>
            <a:round/>
            <a:headEnd len="sm" w="sm" type="none"/>
            <a:tailEnd len="sm" w="sm" type="none"/>
          </a:ln>
        </p:spPr>
      </p:cxnSp>
      <p:cxnSp>
        <p:nvCxnSpPr>
          <p:cNvPr id="283" name="Google Shape;283;p30"/>
          <p:cNvCxnSpPr/>
          <p:nvPr/>
        </p:nvCxnSpPr>
        <p:spPr>
          <a:xfrm rot="10800000">
            <a:off x="2447764" y="2902960"/>
            <a:ext cx="1044116" cy="970615"/>
          </a:xfrm>
          <a:prstGeom prst="straightConnector1">
            <a:avLst/>
          </a:prstGeom>
          <a:noFill/>
          <a:ln cap="flat" cmpd="sng" w="25400">
            <a:solidFill>
              <a:srgbClr val="3F3F3F"/>
            </a:solidFill>
            <a:prstDash val="dot"/>
            <a:round/>
            <a:headEnd len="sm" w="sm" type="none"/>
            <a:tailEnd len="sm" w="sm" type="none"/>
          </a:ln>
        </p:spPr>
      </p:cxnSp>
      <p:cxnSp>
        <p:nvCxnSpPr>
          <p:cNvPr id="284" name="Google Shape;284;p30"/>
          <p:cNvCxnSpPr/>
          <p:nvPr/>
        </p:nvCxnSpPr>
        <p:spPr>
          <a:xfrm>
            <a:off x="1403648" y="1547505"/>
            <a:ext cx="993448" cy="1137048"/>
          </a:xfrm>
          <a:prstGeom prst="straightConnector1">
            <a:avLst/>
          </a:prstGeom>
          <a:noFill/>
          <a:ln cap="flat" cmpd="sng" w="25400">
            <a:solidFill>
              <a:srgbClr val="3F3F3F"/>
            </a:solidFill>
            <a:prstDash val="dot"/>
            <a:round/>
            <a:headEnd len="sm" w="sm" type="none"/>
            <a:tailEnd len="sm" w="sm" type="none"/>
          </a:ln>
        </p:spPr>
      </p:cxnSp>
      <p:cxnSp>
        <p:nvCxnSpPr>
          <p:cNvPr id="285" name="Google Shape;285;p30"/>
          <p:cNvCxnSpPr/>
          <p:nvPr/>
        </p:nvCxnSpPr>
        <p:spPr>
          <a:xfrm>
            <a:off x="1403648" y="2711262"/>
            <a:ext cx="1044116" cy="54644"/>
          </a:xfrm>
          <a:prstGeom prst="straightConnector1">
            <a:avLst/>
          </a:prstGeom>
          <a:noFill/>
          <a:ln cap="flat" cmpd="sng" w="25400">
            <a:solidFill>
              <a:srgbClr val="3F3F3F"/>
            </a:solidFill>
            <a:prstDash val="dot"/>
            <a:round/>
            <a:headEnd len="sm" w="sm" type="none"/>
            <a:tailEnd len="sm" w="sm" type="none"/>
          </a:ln>
        </p:spPr>
      </p:cxnSp>
      <p:cxnSp>
        <p:nvCxnSpPr>
          <p:cNvPr id="286" name="Google Shape;286;p30"/>
          <p:cNvCxnSpPr/>
          <p:nvPr/>
        </p:nvCxnSpPr>
        <p:spPr>
          <a:xfrm flipH="1" rot="10800000">
            <a:off x="1403648" y="2904405"/>
            <a:ext cx="1044116" cy="970615"/>
          </a:xfrm>
          <a:prstGeom prst="straightConnector1">
            <a:avLst/>
          </a:prstGeom>
          <a:noFill/>
          <a:ln cap="flat" cmpd="sng" w="25400">
            <a:solidFill>
              <a:srgbClr val="3F3F3F"/>
            </a:solidFill>
            <a:prstDash val="dot"/>
            <a:round/>
            <a:headEnd len="sm" w="sm" type="none"/>
            <a:tailEnd len="sm" w="sm" type="none"/>
          </a:ln>
        </p:spPr>
      </p:cxnSp>
      <p:sp>
        <p:nvSpPr>
          <p:cNvPr id="287" name="Google Shape;287;p30"/>
          <p:cNvSpPr txBox="1"/>
          <p:nvPr>
            <p:ph type="title"/>
          </p:nvPr>
        </p:nvSpPr>
        <p:spPr>
          <a:xfrm>
            <a:off x="0" y="0"/>
            <a:ext cx="9144000" cy="884466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1C7DE1"/>
              </a:buClr>
              <a:buFont typeface="Arial"/>
              <a:buNone/>
            </a:pPr>
            <a:r>
              <a:rPr b="0" i="0" lang="en" sz="4400" u="none" cap="none" strike="noStrike">
                <a:solidFill>
                  <a:srgbClr val="1C7DE1"/>
                </a:solidFill>
                <a:latin typeface="Arial"/>
                <a:ea typeface="Arial"/>
                <a:cs typeface="Arial"/>
                <a:sym typeface="Arial"/>
              </a:rPr>
              <a:t>Infographic</a:t>
            </a:r>
            <a:r>
              <a:rPr b="0" i="0" lang="en" sz="44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Layout</a:t>
            </a:r>
            <a:endParaRPr b="0" i="0" sz="4400" u="none" cap="none" strike="noStrike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D:\KBM-정애\014-Fullppt\PNG이미지\노트북2.png" id="288" name="Google Shape;288;p30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1763512" y="2192920"/>
            <a:ext cx="1267168" cy="1088439"/>
          </a:xfrm>
          <a:prstGeom prst="rect">
            <a:avLst/>
          </a:prstGeom>
          <a:noFill/>
          <a:ln>
            <a:noFill/>
          </a:ln>
        </p:spPr>
      </p:pic>
      <p:sp>
        <p:nvSpPr>
          <p:cNvPr id="289" name="Google Shape;289;p30"/>
          <p:cNvSpPr/>
          <p:nvPr/>
        </p:nvSpPr>
        <p:spPr>
          <a:xfrm>
            <a:off x="2051720" y="1151461"/>
            <a:ext cx="792088" cy="792088"/>
          </a:xfrm>
          <a:prstGeom prst="rect">
            <a:avLst/>
          </a:prstGeom>
          <a:noFill/>
          <a:ln cap="flat" cmpd="sng" w="38100">
            <a:solidFill>
              <a:srgbClr val="F0762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0" name="Google Shape;290;p30"/>
          <p:cNvSpPr/>
          <p:nvPr/>
        </p:nvSpPr>
        <p:spPr>
          <a:xfrm>
            <a:off x="611560" y="1151461"/>
            <a:ext cx="792088" cy="792088"/>
          </a:xfrm>
          <a:prstGeom prst="rect">
            <a:avLst/>
          </a:prstGeom>
          <a:noFill/>
          <a:ln cap="flat" cmpd="sng" w="38100">
            <a:solidFill>
              <a:srgbClr val="1C7DE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1" name="Google Shape;291;p30"/>
          <p:cNvSpPr/>
          <p:nvPr/>
        </p:nvSpPr>
        <p:spPr>
          <a:xfrm>
            <a:off x="3491880" y="1151461"/>
            <a:ext cx="792088" cy="792088"/>
          </a:xfrm>
          <a:prstGeom prst="rect">
            <a:avLst/>
          </a:prstGeom>
          <a:noFill/>
          <a:ln cap="flat" cmpd="sng" w="38100">
            <a:solidFill>
              <a:srgbClr val="F4BD2D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2" name="Google Shape;292;p30"/>
          <p:cNvSpPr/>
          <p:nvPr/>
        </p:nvSpPr>
        <p:spPr>
          <a:xfrm>
            <a:off x="3491880" y="2315218"/>
            <a:ext cx="792088" cy="792088"/>
          </a:xfrm>
          <a:prstGeom prst="rect">
            <a:avLst/>
          </a:prstGeom>
          <a:noFill/>
          <a:ln cap="flat" cmpd="sng" w="38100">
            <a:solidFill>
              <a:srgbClr val="1ED4DE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3" name="Google Shape;293;p30"/>
          <p:cNvSpPr/>
          <p:nvPr/>
        </p:nvSpPr>
        <p:spPr>
          <a:xfrm>
            <a:off x="3491880" y="3478976"/>
            <a:ext cx="792088" cy="792088"/>
          </a:xfrm>
          <a:prstGeom prst="rect">
            <a:avLst/>
          </a:prstGeom>
          <a:noFill/>
          <a:ln cap="flat" cmpd="sng" w="38100">
            <a:solidFill>
              <a:srgbClr val="1C7DE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4" name="Google Shape;294;p30"/>
          <p:cNvSpPr/>
          <p:nvPr/>
        </p:nvSpPr>
        <p:spPr>
          <a:xfrm>
            <a:off x="2051720" y="3478976"/>
            <a:ext cx="792088" cy="792088"/>
          </a:xfrm>
          <a:prstGeom prst="rect">
            <a:avLst/>
          </a:prstGeom>
          <a:noFill/>
          <a:ln cap="flat" cmpd="sng" w="38100">
            <a:solidFill>
              <a:srgbClr val="F0762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5" name="Google Shape;295;p30"/>
          <p:cNvSpPr/>
          <p:nvPr/>
        </p:nvSpPr>
        <p:spPr>
          <a:xfrm>
            <a:off x="611560" y="3478976"/>
            <a:ext cx="792088" cy="792088"/>
          </a:xfrm>
          <a:prstGeom prst="rect">
            <a:avLst/>
          </a:prstGeom>
          <a:noFill/>
          <a:ln cap="flat" cmpd="sng" w="38100">
            <a:solidFill>
              <a:srgbClr val="F4BD2D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6" name="Google Shape;296;p30"/>
          <p:cNvSpPr/>
          <p:nvPr/>
        </p:nvSpPr>
        <p:spPr>
          <a:xfrm>
            <a:off x="611560" y="2315218"/>
            <a:ext cx="792088" cy="792088"/>
          </a:xfrm>
          <a:prstGeom prst="rect">
            <a:avLst/>
          </a:prstGeom>
          <a:noFill/>
          <a:ln cap="flat" cmpd="sng" w="38100">
            <a:solidFill>
              <a:srgbClr val="1ED4DE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7" name="Google Shape;297;p30"/>
          <p:cNvSpPr/>
          <p:nvPr/>
        </p:nvSpPr>
        <p:spPr>
          <a:xfrm>
            <a:off x="850989" y="3681223"/>
            <a:ext cx="357963" cy="335085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rgbClr val="F4BD2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8" name="Google Shape;298;p30"/>
          <p:cNvSpPr/>
          <p:nvPr/>
        </p:nvSpPr>
        <p:spPr>
          <a:xfrm>
            <a:off x="3647470" y="3733427"/>
            <a:ext cx="480907" cy="282881"/>
          </a:xfrm>
          <a:custGeom>
            <a:rect b="b" l="l" r="r" t="t"/>
            <a:pathLst>
              <a:path extrusionOk="0" h="120000" w="120000">
                <a:moveTo>
                  <a:pt x="49325" y="0"/>
                </a:moveTo>
                <a:cubicBezTo>
                  <a:pt x="57674" y="0"/>
                  <a:pt x="65058" y="7019"/>
                  <a:pt x="69179" y="18219"/>
                </a:cubicBezTo>
                <a:cubicBezTo>
                  <a:pt x="71776" y="14188"/>
                  <a:pt x="75252" y="11987"/>
                  <a:pt x="79031" y="11987"/>
                </a:cubicBezTo>
                <a:cubicBezTo>
                  <a:pt x="87238" y="11987"/>
                  <a:pt x="94019" y="22369"/>
                  <a:pt x="94791" y="35895"/>
                </a:cubicBezTo>
                <a:cubicBezTo>
                  <a:pt x="94933" y="35750"/>
                  <a:pt x="95076" y="35747"/>
                  <a:pt x="95220" y="35747"/>
                </a:cubicBezTo>
                <a:cubicBezTo>
                  <a:pt x="108905" y="35747"/>
                  <a:pt x="120000" y="54608"/>
                  <a:pt x="120000" y="77873"/>
                </a:cubicBezTo>
                <a:cubicBezTo>
                  <a:pt x="120000" y="99840"/>
                  <a:pt x="110109" y="117880"/>
                  <a:pt x="97485" y="119805"/>
                </a:cubicBezTo>
                <a:lnTo>
                  <a:pt x="97485" y="120000"/>
                </a:lnTo>
                <a:lnTo>
                  <a:pt x="95220" y="120000"/>
                </a:lnTo>
                <a:lnTo>
                  <a:pt x="27654" y="120000"/>
                </a:lnTo>
                <a:lnTo>
                  <a:pt x="27654" y="119685"/>
                </a:lnTo>
                <a:cubicBezTo>
                  <a:pt x="26712" y="119904"/>
                  <a:pt x="25752" y="120000"/>
                  <a:pt x="24779" y="120000"/>
                </a:cubicBezTo>
                <a:cubicBezTo>
                  <a:pt x="11094" y="120000"/>
                  <a:pt x="0" y="101139"/>
                  <a:pt x="0" y="77873"/>
                </a:cubicBezTo>
                <a:cubicBezTo>
                  <a:pt x="0" y="54608"/>
                  <a:pt x="11094" y="35747"/>
                  <a:pt x="24779" y="35747"/>
                </a:cubicBezTo>
                <a:lnTo>
                  <a:pt x="25282" y="35920"/>
                </a:lnTo>
                <a:cubicBezTo>
                  <a:pt x="26617" y="15537"/>
                  <a:pt x="36904" y="0"/>
                  <a:pt x="49325" y="0"/>
                </a:cubicBezTo>
                <a:close/>
              </a:path>
            </a:pathLst>
          </a:custGeom>
          <a:solidFill>
            <a:srgbClr val="1C7DE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9" name="Google Shape;299;p30"/>
          <p:cNvSpPr/>
          <p:nvPr/>
        </p:nvSpPr>
        <p:spPr>
          <a:xfrm>
            <a:off x="3720787" y="2517905"/>
            <a:ext cx="334274" cy="333296"/>
          </a:xfrm>
          <a:custGeom>
            <a:rect b="b" l="l" r="r" t="t"/>
            <a:pathLst>
              <a:path extrusionOk="0" h="120000" w="120000">
                <a:moveTo>
                  <a:pt x="26666" y="100217"/>
                </a:moveTo>
                <a:cubicBezTo>
                  <a:pt x="25193" y="100217"/>
                  <a:pt x="24000" y="101415"/>
                  <a:pt x="24000" y="102892"/>
                </a:cubicBezTo>
                <a:cubicBezTo>
                  <a:pt x="24000" y="104369"/>
                  <a:pt x="25193" y="105566"/>
                  <a:pt x="26666" y="105566"/>
                </a:cubicBezTo>
                <a:lnTo>
                  <a:pt x="93333" y="105566"/>
                </a:lnTo>
                <a:cubicBezTo>
                  <a:pt x="94806" y="105566"/>
                  <a:pt x="96000" y="104369"/>
                  <a:pt x="96000" y="102892"/>
                </a:cubicBezTo>
                <a:cubicBezTo>
                  <a:pt x="96000" y="101415"/>
                  <a:pt x="94806" y="100217"/>
                  <a:pt x="93333" y="100217"/>
                </a:cubicBezTo>
                <a:close/>
                <a:moveTo>
                  <a:pt x="26666" y="87913"/>
                </a:moveTo>
                <a:cubicBezTo>
                  <a:pt x="25193" y="87913"/>
                  <a:pt x="24000" y="89111"/>
                  <a:pt x="24000" y="90588"/>
                </a:cubicBezTo>
                <a:cubicBezTo>
                  <a:pt x="24000" y="92065"/>
                  <a:pt x="25193" y="93262"/>
                  <a:pt x="26666" y="93262"/>
                </a:cubicBezTo>
                <a:lnTo>
                  <a:pt x="93333" y="93262"/>
                </a:lnTo>
                <a:cubicBezTo>
                  <a:pt x="94806" y="93262"/>
                  <a:pt x="96000" y="92065"/>
                  <a:pt x="96000" y="90588"/>
                </a:cubicBezTo>
                <a:cubicBezTo>
                  <a:pt x="96000" y="89111"/>
                  <a:pt x="94806" y="87913"/>
                  <a:pt x="93333" y="87913"/>
                </a:cubicBezTo>
                <a:close/>
                <a:moveTo>
                  <a:pt x="26666" y="75609"/>
                </a:moveTo>
                <a:cubicBezTo>
                  <a:pt x="25193" y="75609"/>
                  <a:pt x="24000" y="76806"/>
                  <a:pt x="24000" y="78284"/>
                </a:cubicBezTo>
                <a:cubicBezTo>
                  <a:pt x="24000" y="79761"/>
                  <a:pt x="25193" y="80958"/>
                  <a:pt x="26666" y="80958"/>
                </a:cubicBezTo>
                <a:lnTo>
                  <a:pt x="93333" y="80958"/>
                </a:lnTo>
                <a:cubicBezTo>
                  <a:pt x="94806" y="80958"/>
                  <a:pt x="96000" y="79761"/>
                  <a:pt x="96000" y="78284"/>
                </a:cubicBezTo>
                <a:cubicBezTo>
                  <a:pt x="96000" y="76806"/>
                  <a:pt x="94806" y="75609"/>
                  <a:pt x="93333" y="75609"/>
                </a:cubicBezTo>
                <a:close/>
                <a:moveTo>
                  <a:pt x="26666" y="63305"/>
                </a:moveTo>
                <a:cubicBezTo>
                  <a:pt x="25193" y="63305"/>
                  <a:pt x="24000" y="64502"/>
                  <a:pt x="24000" y="65979"/>
                </a:cubicBezTo>
                <a:cubicBezTo>
                  <a:pt x="24000" y="67457"/>
                  <a:pt x="25193" y="68654"/>
                  <a:pt x="26666" y="68654"/>
                </a:cubicBezTo>
                <a:lnTo>
                  <a:pt x="93333" y="68654"/>
                </a:lnTo>
                <a:cubicBezTo>
                  <a:pt x="94806" y="68654"/>
                  <a:pt x="96000" y="67457"/>
                  <a:pt x="96000" y="65979"/>
                </a:cubicBezTo>
                <a:cubicBezTo>
                  <a:pt x="96000" y="64502"/>
                  <a:pt x="94806" y="63305"/>
                  <a:pt x="93333" y="63305"/>
                </a:cubicBezTo>
                <a:close/>
                <a:moveTo>
                  <a:pt x="26666" y="51001"/>
                </a:moveTo>
                <a:cubicBezTo>
                  <a:pt x="25193" y="51001"/>
                  <a:pt x="24000" y="52198"/>
                  <a:pt x="24000" y="53675"/>
                </a:cubicBezTo>
                <a:cubicBezTo>
                  <a:pt x="24000" y="55152"/>
                  <a:pt x="25193" y="56350"/>
                  <a:pt x="26666" y="56350"/>
                </a:cubicBezTo>
                <a:lnTo>
                  <a:pt x="93333" y="56350"/>
                </a:lnTo>
                <a:cubicBezTo>
                  <a:pt x="94806" y="56350"/>
                  <a:pt x="96000" y="55152"/>
                  <a:pt x="96000" y="53675"/>
                </a:cubicBezTo>
                <a:cubicBezTo>
                  <a:pt x="96000" y="52198"/>
                  <a:pt x="94806" y="51001"/>
                  <a:pt x="93333" y="51001"/>
                </a:cubicBezTo>
                <a:close/>
                <a:moveTo>
                  <a:pt x="26666" y="38697"/>
                </a:moveTo>
                <a:cubicBezTo>
                  <a:pt x="25193" y="38697"/>
                  <a:pt x="24000" y="39894"/>
                  <a:pt x="24000" y="41371"/>
                </a:cubicBezTo>
                <a:cubicBezTo>
                  <a:pt x="24000" y="42848"/>
                  <a:pt x="25193" y="44046"/>
                  <a:pt x="26666" y="44046"/>
                </a:cubicBezTo>
                <a:lnTo>
                  <a:pt x="93333" y="44046"/>
                </a:lnTo>
                <a:cubicBezTo>
                  <a:pt x="94806" y="44046"/>
                  <a:pt x="96000" y="42848"/>
                  <a:pt x="96000" y="41371"/>
                </a:cubicBezTo>
                <a:cubicBezTo>
                  <a:pt x="96000" y="39894"/>
                  <a:pt x="94806" y="38697"/>
                  <a:pt x="93333" y="38697"/>
                </a:cubicBezTo>
                <a:close/>
                <a:moveTo>
                  <a:pt x="0" y="11366"/>
                </a:moveTo>
                <a:lnTo>
                  <a:pt x="6739" y="11366"/>
                </a:lnTo>
                <a:lnTo>
                  <a:pt x="6739" y="17459"/>
                </a:lnTo>
                <a:cubicBezTo>
                  <a:pt x="6739" y="22260"/>
                  <a:pt x="10619" y="26151"/>
                  <a:pt x="15405" y="26151"/>
                </a:cubicBezTo>
                <a:cubicBezTo>
                  <a:pt x="20192" y="26151"/>
                  <a:pt x="24072" y="22260"/>
                  <a:pt x="24072" y="17459"/>
                </a:cubicBezTo>
                <a:lnTo>
                  <a:pt x="24072" y="11366"/>
                </a:lnTo>
                <a:lnTo>
                  <a:pt x="29716" y="11366"/>
                </a:lnTo>
                <a:lnTo>
                  <a:pt x="29716" y="17459"/>
                </a:lnTo>
                <a:cubicBezTo>
                  <a:pt x="29716" y="22260"/>
                  <a:pt x="33597" y="26151"/>
                  <a:pt x="38383" y="26151"/>
                </a:cubicBezTo>
                <a:cubicBezTo>
                  <a:pt x="43170" y="26151"/>
                  <a:pt x="47050" y="22260"/>
                  <a:pt x="47050" y="17459"/>
                </a:cubicBezTo>
                <a:lnTo>
                  <a:pt x="47050" y="11366"/>
                </a:lnTo>
                <a:lnTo>
                  <a:pt x="52694" y="11366"/>
                </a:lnTo>
                <a:lnTo>
                  <a:pt x="52694" y="17459"/>
                </a:lnTo>
                <a:cubicBezTo>
                  <a:pt x="52694" y="22260"/>
                  <a:pt x="56574" y="26151"/>
                  <a:pt x="61361" y="26151"/>
                </a:cubicBezTo>
                <a:cubicBezTo>
                  <a:pt x="66147" y="26151"/>
                  <a:pt x="70028" y="22260"/>
                  <a:pt x="70028" y="17459"/>
                </a:cubicBezTo>
                <a:lnTo>
                  <a:pt x="70028" y="11366"/>
                </a:lnTo>
                <a:lnTo>
                  <a:pt x="75672" y="11366"/>
                </a:lnTo>
                <a:lnTo>
                  <a:pt x="75672" y="17459"/>
                </a:lnTo>
                <a:cubicBezTo>
                  <a:pt x="75672" y="22260"/>
                  <a:pt x="79552" y="26151"/>
                  <a:pt x="84339" y="26151"/>
                </a:cubicBezTo>
                <a:cubicBezTo>
                  <a:pt x="89125" y="26151"/>
                  <a:pt x="93005" y="22260"/>
                  <a:pt x="93005" y="17459"/>
                </a:cubicBezTo>
                <a:lnTo>
                  <a:pt x="93005" y="11366"/>
                </a:lnTo>
                <a:lnTo>
                  <a:pt x="98650" y="11366"/>
                </a:lnTo>
                <a:lnTo>
                  <a:pt x="98650" y="17459"/>
                </a:lnTo>
                <a:cubicBezTo>
                  <a:pt x="98650" y="22259"/>
                  <a:pt x="102530" y="26151"/>
                  <a:pt x="107316" y="26151"/>
                </a:cubicBezTo>
                <a:cubicBezTo>
                  <a:pt x="112103" y="26151"/>
                  <a:pt x="115983" y="22259"/>
                  <a:pt x="115983" y="17459"/>
                </a:cubicBezTo>
                <a:lnTo>
                  <a:pt x="115983" y="11366"/>
                </a:lnTo>
                <a:lnTo>
                  <a:pt x="120000" y="11366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15405" y="0"/>
                </a:moveTo>
                <a:cubicBezTo>
                  <a:pt x="17983" y="0"/>
                  <a:pt x="20072" y="2095"/>
                  <a:pt x="20072" y="4680"/>
                </a:cubicBezTo>
                <a:lnTo>
                  <a:pt x="20072" y="18051"/>
                </a:lnTo>
                <a:cubicBezTo>
                  <a:pt x="20072" y="20636"/>
                  <a:pt x="17983" y="22732"/>
                  <a:pt x="15405" y="22732"/>
                </a:cubicBezTo>
                <a:cubicBezTo>
                  <a:pt x="12828" y="22732"/>
                  <a:pt x="10739" y="20636"/>
                  <a:pt x="10739" y="18051"/>
                </a:cubicBezTo>
                <a:lnTo>
                  <a:pt x="10739" y="4680"/>
                </a:lnTo>
                <a:cubicBezTo>
                  <a:pt x="10739" y="2095"/>
                  <a:pt x="12828" y="0"/>
                  <a:pt x="15405" y="0"/>
                </a:cubicBezTo>
                <a:close/>
                <a:moveTo>
                  <a:pt x="38383" y="0"/>
                </a:moveTo>
                <a:cubicBezTo>
                  <a:pt x="40960" y="0"/>
                  <a:pt x="43050" y="2095"/>
                  <a:pt x="43050" y="4680"/>
                </a:cubicBezTo>
                <a:lnTo>
                  <a:pt x="43050" y="18051"/>
                </a:lnTo>
                <a:cubicBezTo>
                  <a:pt x="43050" y="20636"/>
                  <a:pt x="40960" y="22732"/>
                  <a:pt x="38383" y="22732"/>
                </a:cubicBezTo>
                <a:cubicBezTo>
                  <a:pt x="35806" y="22732"/>
                  <a:pt x="33716" y="20636"/>
                  <a:pt x="33716" y="18051"/>
                </a:cubicBezTo>
                <a:lnTo>
                  <a:pt x="33716" y="4680"/>
                </a:lnTo>
                <a:cubicBezTo>
                  <a:pt x="33716" y="2095"/>
                  <a:pt x="35806" y="0"/>
                  <a:pt x="38383" y="0"/>
                </a:cubicBezTo>
                <a:close/>
                <a:moveTo>
                  <a:pt x="61361" y="0"/>
                </a:moveTo>
                <a:cubicBezTo>
                  <a:pt x="63938" y="0"/>
                  <a:pt x="66028" y="2095"/>
                  <a:pt x="66028" y="4680"/>
                </a:cubicBezTo>
                <a:lnTo>
                  <a:pt x="66028" y="18051"/>
                </a:lnTo>
                <a:cubicBezTo>
                  <a:pt x="66028" y="20636"/>
                  <a:pt x="63938" y="22731"/>
                  <a:pt x="61361" y="22731"/>
                </a:cubicBezTo>
                <a:cubicBezTo>
                  <a:pt x="58784" y="22731"/>
                  <a:pt x="56694" y="20636"/>
                  <a:pt x="56694" y="18051"/>
                </a:cubicBezTo>
                <a:lnTo>
                  <a:pt x="56694" y="4680"/>
                </a:lnTo>
                <a:cubicBezTo>
                  <a:pt x="56694" y="2095"/>
                  <a:pt x="58784" y="0"/>
                  <a:pt x="61361" y="0"/>
                </a:cubicBezTo>
                <a:close/>
                <a:moveTo>
                  <a:pt x="84339" y="0"/>
                </a:moveTo>
                <a:cubicBezTo>
                  <a:pt x="86916" y="0"/>
                  <a:pt x="89005" y="2095"/>
                  <a:pt x="89005" y="4680"/>
                </a:cubicBezTo>
                <a:lnTo>
                  <a:pt x="89005" y="18051"/>
                </a:lnTo>
                <a:cubicBezTo>
                  <a:pt x="89005" y="20636"/>
                  <a:pt x="86916" y="22731"/>
                  <a:pt x="84339" y="22731"/>
                </a:cubicBezTo>
                <a:cubicBezTo>
                  <a:pt x="81761" y="22731"/>
                  <a:pt x="79672" y="20636"/>
                  <a:pt x="79672" y="18051"/>
                </a:cubicBezTo>
                <a:lnTo>
                  <a:pt x="79672" y="4680"/>
                </a:lnTo>
                <a:cubicBezTo>
                  <a:pt x="79672" y="2095"/>
                  <a:pt x="81761" y="0"/>
                  <a:pt x="84339" y="0"/>
                </a:cubicBezTo>
                <a:close/>
                <a:moveTo>
                  <a:pt x="107316" y="0"/>
                </a:moveTo>
                <a:cubicBezTo>
                  <a:pt x="109894" y="0"/>
                  <a:pt x="111983" y="2095"/>
                  <a:pt x="111983" y="4680"/>
                </a:cubicBezTo>
                <a:lnTo>
                  <a:pt x="111983" y="18051"/>
                </a:lnTo>
                <a:cubicBezTo>
                  <a:pt x="111983" y="20636"/>
                  <a:pt x="109894" y="22731"/>
                  <a:pt x="107316" y="22731"/>
                </a:cubicBezTo>
                <a:cubicBezTo>
                  <a:pt x="104739" y="22731"/>
                  <a:pt x="102650" y="20636"/>
                  <a:pt x="102650" y="18051"/>
                </a:cubicBezTo>
                <a:lnTo>
                  <a:pt x="102650" y="4680"/>
                </a:lnTo>
                <a:cubicBezTo>
                  <a:pt x="102650" y="2095"/>
                  <a:pt x="104739" y="0"/>
                  <a:pt x="107316" y="0"/>
                </a:cubicBezTo>
                <a:close/>
              </a:path>
            </a:pathLst>
          </a:custGeom>
          <a:solidFill>
            <a:srgbClr val="1ED4D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0" name="Google Shape;300;p30"/>
          <p:cNvSpPr/>
          <p:nvPr/>
        </p:nvSpPr>
        <p:spPr>
          <a:xfrm>
            <a:off x="2257587" y="3684843"/>
            <a:ext cx="380354" cy="380354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rgbClr val="F0762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1" name="Google Shape;301;p30"/>
          <p:cNvSpPr/>
          <p:nvPr/>
        </p:nvSpPr>
        <p:spPr>
          <a:xfrm>
            <a:off x="796737" y="1321528"/>
            <a:ext cx="421733" cy="425256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rgbClr val="1C7DE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2" name="Google Shape;302;p30"/>
          <p:cNvSpPr/>
          <p:nvPr/>
        </p:nvSpPr>
        <p:spPr>
          <a:xfrm>
            <a:off x="806256" y="2482146"/>
            <a:ext cx="402696" cy="347521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rgbClr val="1ED4D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3" name="Google Shape;303;p30"/>
          <p:cNvSpPr/>
          <p:nvPr/>
        </p:nvSpPr>
        <p:spPr>
          <a:xfrm>
            <a:off x="2257587" y="1406492"/>
            <a:ext cx="367154" cy="282025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rgbClr val="F0762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4" name="Google Shape;304;p30"/>
          <p:cNvSpPr/>
          <p:nvPr/>
        </p:nvSpPr>
        <p:spPr>
          <a:xfrm>
            <a:off x="3712528" y="1406492"/>
            <a:ext cx="388500" cy="255328"/>
          </a:xfrm>
          <a:custGeom>
            <a:rect b="b" l="l" r="r" t="t"/>
            <a:pathLst>
              <a:path extrusionOk="0" h="120000" w="120000">
                <a:moveTo>
                  <a:pt x="70993" y="25616"/>
                </a:moveTo>
                <a:cubicBezTo>
                  <a:pt x="74756" y="25616"/>
                  <a:pt x="77806" y="30257"/>
                  <a:pt x="77806" y="35981"/>
                </a:cubicBezTo>
                <a:cubicBezTo>
                  <a:pt x="77806" y="41706"/>
                  <a:pt x="74756" y="46347"/>
                  <a:pt x="70993" y="46347"/>
                </a:cubicBezTo>
                <a:cubicBezTo>
                  <a:pt x="67231" y="46347"/>
                  <a:pt x="64181" y="41706"/>
                  <a:pt x="64181" y="35981"/>
                </a:cubicBezTo>
                <a:cubicBezTo>
                  <a:pt x="64181" y="30257"/>
                  <a:pt x="67231" y="25616"/>
                  <a:pt x="70993" y="25616"/>
                </a:cubicBezTo>
                <a:close/>
                <a:moveTo>
                  <a:pt x="44353" y="15369"/>
                </a:moveTo>
                <a:lnTo>
                  <a:pt x="68961" y="82195"/>
                </a:lnTo>
                <a:lnTo>
                  <a:pt x="83818" y="47833"/>
                </a:lnTo>
                <a:lnTo>
                  <a:pt x="108131" y="104068"/>
                </a:lnTo>
                <a:lnTo>
                  <a:pt x="77016" y="104068"/>
                </a:lnTo>
                <a:lnTo>
                  <a:pt x="59504" y="104068"/>
                </a:lnTo>
                <a:lnTo>
                  <a:pt x="11689" y="104068"/>
                </a:lnTo>
                <a:close/>
                <a:moveTo>
                  <a:pt x="6666" y="9280"/>
                </a:moveTo>
                <a:lnTo>
                  <a:pt x="6666" y="110719"/>
                </a:lnTo>
                <a:lnTo>
                  <a:pt x="113333" y="110719"/>
                </a:lnTo>
                <a:lnTo>
                  <a:pt x="113333" y="928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rgbClr val="F4BD2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05" name="Google Shape;305;p30"/>
          <p:cNvGrpSpPr/>
          <p:nvPr/>
        </p:nvGrpSpPr>
        <p:grpSpPr>
          <a:xfrm>
            <a:off x="5076057" y="1131590"/>
            <a:ext cx="3456384" cy="708252"/>
            <a:chOff x="7164288" y="856926"/>
            <a:chExt cx="1439711" cy="708252"/>
          </a:xfrm>
        </p:grpSpPr>
        <p:sp>
          <p:nvSpPr>
            <p:cNvPr id="306" name="Google Shape;306;p30"/>
            <p:cNvSpPr txBox="1"/>
            <p:nvPr/>
          </p:nvSpPr>
          <p:spPr>
            <a:xfrm>
              <a:off x="7164288" y="856926"/>
              <a:ext cx="143971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1C7DE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sz="1200">
                <a:solidFill>
                  <a:srgbClr val="1C7DE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7" name="Google Shape;307;p30"/>
            <p:cNvSpPr txBox="1"/>
            <p:nvPr/>
          </p:nvSpPr>
          <p:spPr>
            <a:xfrm>
              <a:off x="7164288" y="1103513"/>
              <a:ext cx="1439711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08" name="Google Shape;308;p30"/>
          <p:cNvGrpSpPr/>
          <p:nvPr/>
        </p:nvGrpSpPr>
        <p:grpSpPr>
          <a:xfrm>
            <a:off x="5076057" y="3583064"/>
            <a:ext cx="3456384" cy="708252"/>
            <a:chOff x="7164288" y="856926"/>
            <a:chExt cx="1439711" cy="708252"/>
          </a:xfrm>
        </p:grpSpPr>
        <p:sp>
          <p:nvSpPr>
            <p:cNvPr id="309" name="Google Shape;309;p30"/>
            <p:cNvSpPr txBox="1"/>
            <p:nvPr/>
          </p:nvSpPr>
          <p:spPr>
            <a:xfrm>
              <a:off x="7164288" y="856926"/>
              <a:ext cx="143971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F07624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sz="1200">
                <a:solidFill>
                  <a:srgbClr val="F07624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0" name="Google Shape;310;p30"/>
            <p:cNvSpPr txBox="1"/>
            <p:nvPr/>
          </p:nvSpPr>
          <p:spPr>
            <a:xfrm>
              <a:off x="7164288" y="1103513"/>
              <a:ext cx="1439711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11" name="Google Shape;311;p30"/>
          <p:cNvGrpSpPr/>
          <p:nvPr/>
        </p:nvGrpSpPr>
        <p:grpSpPr>
          <a:xfrm>
            <a:off x="5076057" y="1948748"/>
            <a:ext cx="3456384" cy="708252"/>
            <a:chOff x="7164288" y="856926"/>
            <a:chExt cx="1439711" cy="708252"/>
          </a:xfrm>
        </p:grpSpPr>
        <p:sp>
          <p:nvSpPr>
            <p:cNvPr id="312" name="Google Shape;312;p30"/>
            <p:cNvSpPr txBox="1"/>
            <p:nvPr/>
          </p:nvSpPr>
          <p:spPr>
            <a:xfrm>
              <a:off x="7164288" y="856926"/>
              <a:ext cx="143971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1ED4DE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sz="1200">
                <a:solidFill>
                  <a:srgbClr val="1ED4DE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3" name="Google Shape;313;p30"/>
            <p:cNvSpPr txBox="1"/>
            <p:nvPr/>
          </p:nvSpPr>
          <p:spPr>
            <a:xfrm>
              <a:off x="7164288" y="1103513"/>
              <a:ext cx="1439711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14" name="Google Shape;314;p30"/>
          <p:cNvGrpSpPr/>
          <p:nvPr/>
        </p:nvGrpSpPr>
        <p:grpSpPr>
          <a:xfrm>
            <a:off x="5076057" y="2765906"/>
            <a:ext cx="3456384" cy="708252"/>
            <a:chOff x="7164288" y="856926"/>
            <a:chExt cx="1439711" cy="708252"/>
          </a:xfrm>
        </p:grpSpPr>
        <p:sp>
          <p:nvSpPr>
            <p:cNvPr id="315" name="Google Shape;315;p30"/>
            <p:cNvSpPr txBox="1"/>
            <p:nvPr/>
          </p:nvSpPr>
          <p:spPr>
            <a:xfrm>
              <a:off x="7164288" y="856926"/>
              <a:ext cx="143971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F4BD2D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sz="1200">
                <a:solidFill>
                  <a:srgbClr val="F4BD2D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6" name="Google Shape;316;p30"/>
            <p:cNvSpPr txBox="1"/>
            <p:nvPr/>
          </p:nvSpPr>
          <p:spPr>
            <a:xfrm>
              <a:off x="7164288" y="1103513"/>
              <a:ext cx="1439711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20" name="Shape 3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1" name="Google Shape;321;p31"/>
          <p:cNvSpPr txBox="1"/>
          <p:nvPr>
            <p:ph type="title"/>
          </p:nvPr>
        </p:nvSpPr>
        <p:spPr>
          <a:xfrm>
            <a:off x="0" y="0"/>
            <a:ext cx="9144000" cy="884466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1C7DE1"/>
              </a:buClr>
              <a:buFont typeface="Arial"/>
              <a:buNone/>
            </a:pPr>
            <a:r>
              <a:rPr b="0" i="0" lang="en" sz="4400" u="none" cap="none" strike="noStrike">
                <a:solidFill>
                  <a:srgbClr val="1C7DE1"/>
                </a:solidFill>
                <a:latin typeface="Arial"/>
                <a:ea typeface="Arial"/>
                <a:cs typeface="Arial"/>
                <a:sym typeface="Arial"/>
              </a:rPr>
              <a:t>Infographic</a:t>
            </a:r>
            <a:r>
              <a:rPr b="0" i="0" lang="en" sz="44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Layout</a:t>
            </a:r>
            <a:endParaRPr b="0" i="0" sz="4400" u="none" cap="none" strike="noStrike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22" name="Google Shape;322;p31"/>
          <p:cNvGrpSpPr/>
          <p:nvPr/>
        </p:nvGrpSpPr>
        <p:grpSpPr>
          <a:xfrm>
            <a:off x="152093" y="1531760"/>
            <a:ext cx="3339786" cy="3339786"/>
            <a:chOff x="152093" y="1531760"/>
            <a:chExt cx="3339786" cy="3339786"/>
          </a:xfrm>
        </p:grpSpPr>
        <p:sp>
          <p:nvSpPr>
            <p:cNvPr id="323" name="Google Shape;323;p31"/>
            <p:cNvSpPr/>
            <p:nvPr/>
          </p:nvSpPr>
          <p:spPr>
            <a:xfrm flipH="1" rot="2700000">
              <a:off x="1034951" y="1627103"/>
              <a:ext cx="1574070" cy="3149101"/>
            </a:xfrm>
            <a:custGeom>
              <a:rect b="b" l="l" r="r" t="t"/>
              <a:pathLst>
                <a:path extrusionOk="0" h="120000" w="120000">
                  <a:moveTo>
                    <a:pt x="106442" y="6776"/>
                  </a:moveTo>
                  <a:cubicBezTo>
                    <a:pt x="132091" y="19597"/>
                    <a:pt x="132091" y="40384"/>
                    <a:pt x="106442" y="53204"/>
                  </a:cubicBezTo>
                  <a:cubicBezTo>
                    <a:pt x="80793" y="66025"/>
                    <a:pt x="39207" y="66025"/>
                    <a:pt x="13557" y="53204"/>
                  </a:cubicBezTo>
                  <a:cubicBezTo>
                    <a:pt x="-12091" y="40384"/>
                    <a:pt x="-12091" y="19597"/>
                    <a:pt x="13557" y="6776"/>
                  </a:cubicBezTo>
                  <a:cubicBezTo>
                    <a:pt x="39207" y="-6044"/>
                    <a:pt x="80793" y="-6044"/>
                    <a:pt x="106442" y="6776"/>
                  </a:cubicBezTo>
                  <a:close/>
                  <a:moveTo>
                    <a:pt x="120000" y="0"/>
                  </a:moveTo>
                  <a:cubicBezTo>
                    <a:pt x="86862" y="-16563"/>
                    <a:pt x="33137" y="-16563"/>
                    <a:pt x="0" y="0"/>
                  </a:cubicBezTo>
                  <a:cubicBezTo>
                    <a:pt x="-33137" y="16563"/>
                    <a:pt x="-33137" y="43418"/>
                    <a:pt x="0" y="59981"/>
                  </a:cubicBezTo>
                  <a:cubicBezTo>
                    <a:pt x="11402" y="65681"/>
                    <a:pt x="25242" y="69419"/>
                    <a:pt x="39865" y="71148"/>
                  </a:cubicBezTo>
                  <a:lnTo>
                    <a:pt x="39865" y="120000"/>
                  </a:lnTo>
                  <a:lnTo>
                    <a:pt x="80134" y="120000"/>
                  </a:lnTo>
                  <a:lnTo>
                    <a:pt x="80134" y="71148"/>
                  </a:lnTo>
                  <a:cubicBezTo>
                    <a:pt x="94757" y="69419"/>
                    <a:pt x="108597" y="65681"/>
                    <a:pt x="120000" y="59981"/>
                  </a:cubicBezTo>
                  <a:cubicBezTo>
                    <a:pt x="153137" y="43418"/>
                    <a:pt x="153137" y="16563"/>
                    <a:pt x="120000" y="0"/>
                  </a:cubicBezTo>
                  <a:close/>
                </a:path>
              </a:pathLst>
            </a:custGeom>
            <a:solidFill>
              <a:srgbClr val="1C7DE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4" name="Google Shape;324;p31"/>
            <p:cNvSpPr/>
            <p:nvPr/>
          </p:nvSpPr>
          <p:spPr>
            <a:xfrm flipH="1" rot="-8100000">
              <a:off x="299369" y="4293587"/>
              <a:ext cx="528162" cy="301840"/>
            </a:xfrm>
            <a:prstGeom prst="round2SameRect">
              <a:avLst>
                <a:gd fmla="val 50000" name="adj1"/>
                <a:gd fmla="val 0" name="adj2"/>
              </a:avLst>
            </a:prstGeom>
            <a:solidFill>
              <a:srgbClr val="1ED4D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pic>
        <p:nvPicPr>
          <p:cNvPr descr="D:\KBM-정애\014-Fullppt\PNG이미지\지구본.png" id="325" name="Google Shape;325;p31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1769041" y="2076375"/>
            <a:ext cx="1236428" cy="1238857"/>
          </a:xfrm>
          <a:prstGeom prst="rect">
            <a:avLst/>
          </a:prstGeom>
          <a:noFill/>
          <a:ln>
            <a:noFill/>
          </a:ln>
        </p:spPr>
      </p:pic>
      <p:sp>
        <p:nvSpPr>
          <p:cNvPr id="326" name="Google Shape;326;p31"/>
          <p:cNvSpPr/>
          <p:nvPr/>
        </p:nvSpPr>
        <p:spPr>
          <a:xfrm>
            <a:off x="2991380" y="2832668"/>
            <a:ext cx="656698" cy="656698"/>
          </a:xfrm>
          <a:prstGeom prst="ellipse">
            <a:avLst/>
          </a:prstGeom>
          <a:solidFill>
            <a:srgbClr val="F4BD2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7" name="Google Shape;327;p31"/>
          <p:cNvSpPr/>
          <p:nvPr/>
        </p:nvSpPr>
        <p:spPr>
          <a:xfrm>
            <a:off x="2231740" y="1319152"/>
            <a:ext cx="656698" cy="656698"/>
          </a:xfrm>
          <a:prstGeom prst="ellipse">
            <a:avLst/>
          </a:prstGeom>
          <a:solidFill>
            <a:srgbClr val="E6294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8" name="Google Shape;328;p31"/>
          <p:cNvSpPr/>
          <p:nvPr/>
        </p:nvSpPr>
        <p:spPr>
          <a:xfrm>
            <a:off x="2231740" y="3363838"/>
            <a:ext cx="656698" cy="656698"/>
          </a:xfrm>
          <a:prstGeom prst="ellipse">
            <a:avLst/>
          </a:prstGeom>
          <a:solidFill>
            <a:srgbClr val="1ED4D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9" name="Google Shape;329;p31"/>
          <p:cNvSpPr/>
          <p:nvPr/>
        </p:nvSpPr>
        <p:spPr>
          <a:xfrm>
            <a:off x="2991380" y="1899077"/>
            <a:ext cx="656698" cy="656698"/>
          </a:xfrm>
          <a:prstGeom prst="ellipse">
            <a:avLst/>
          </a:prstGeom>
          <a:solidFill>
            <a:srgbClr val="F0762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30" name="Google Shape;330;p31"/>
          <p:cNvGrpSpPr/>
          <p:nvPr/>
        </p:nvGrpSpPr>
        <p:grpSpPr>
          <a:xfrm>
            <a:off x="3204298" y="1131590"/>
            <a:ext cx="4896096" cy="708252"/>
            <a:chOff x="7164288" y="856926"/>
            <a:chExt cx="1439711" cy="708252"/>
          </a:xfrm>
        </p:grpSpPr>
        <p:sp>
          <p:nvSpPr>
            <p:cNvPr id="331" name="Google Shape;331;p31"/>
            <p:cNvSpPr txBox="1"/>
            <p:nvPr/>
          </p:nvSpPr>
          <p:spPr>
            <a:xfrm>
              <a:off x="7164288" y="856926"/>
              <a:ext cx="143971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2" name="Google Shape;332;p31"/>
            <p:cNvSpPr txBox="1"/>
            <p:nvPr/>
          </p:nvSpPr>
          <p:spPr>
            <a:xfrm>
              <a:off x="7164288" y="1103513"/>
              <a:ext cx="1439711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You can simply impress your audience and add a unique zing.  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33" name="Google Shape;333;p31"/>
          <p:cNvGrpSpPr/>
          <p:nvPr/>
        </p:nvGrpSpPr>
        <p:grpSpPr>
          <a:xfrm>
            <a:off x="3204298" y="3583064"/>
            <a:ext cx="4896096" cy="708252"/>
            <a:chOff x="7164288" y="856926"/>
            <a:chExt cx="1439711" cy="708252"/>
          </a:xfrm>
        </p:grpSpPr>
        <p:sp>
          <p:nvSpPr>
            <p:cNvPr id="334" name="Google Shape;334;p31"/>
            <p:cNvSpPr txBox="1"/>
            <p:nvPr/>
          </p:nvSpPr>
          <p:spPr>
            <a:xfrm>
              <a:off x="7164288" y="856926"/>
              <a:ext cx="143971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5" name="Google Shape;335;p31"/>
            <p:cNvSpPr txBox="1"/>
            <p:nvPr/>
          </p:nvSpPr>
          <p:spPr>
            <a:xfrm>
              <a:off x="7164288" y="1103513"/>
              <a:ext cx="1439711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You can simply impress your audience and add a unique zing.  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36" name="Google Shape;336;p31"/>
          <p:cNvGrpSpPr/>
          <p:nvPr/>
        </p:nvGrpSpPr>
        <p:grpSpPr>
          <a:xfrm>
            <a:off x="3924377" y="1948748"/>
            <a:ext cx="4896096" cy="708252"/>
            <a:chOff x="7164288" y="856926"/>
            <a:chExt cx="1439711" cy="708252"/>
          </a:xfrm>
        </p:grpSpPr>
        <p:sp>
          <p:nvSpPr>
            <p:cNvPr id="337" name="Google Shape;337;p31"/>
            <p:cNvSpPr txBox="1"/>
            <p:nvPr/>
          </p:nvSpPr>
          <p:spPr>
            <a:xfrm>
              <a:off x="7164288" y="856926"/>
              <a:ext cx="143971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8" name="Google Shape;338;p31"/>
            <p:cNvSpPr txBox="1"/>
            <p:nvPr/>
          </p:nvSpPr>
          <p:spPr>
            <a:xfrm>
              <a:off x="7164288" y="1103513"/>
              <a:ext cx="1439711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You can simply impress your audience and add a unique zing.  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39" name="Google Shape;339;p31"/>
          <p:cNvGrpSpPr/>
          <p:nvPr/>
        </p:nvGrpSpPr>
        <p:grpSpPr>
          <a:xfrm>
            <a:off x="3924377" y="2765906"/>
            <a:ext cx="4896096" cy="708252"/>
            <a:chOff x="7164288" y="856926"/>
            <a:chExt cx="1439711" cy="708252"/>
          </a:xfrm>
        </p:grpSpPr>
        <p:sp>
          <p:nvSpPr>
            <p:cNvPr id="340" name="Google Shape;340;p31"/>
            <p:cNvSpPr txBox="1"/>
            <p:nvPr/>
          </p:nvSpPr>
          <p:spPr>
            <a:xfrm>
              <a:off x="7164288" y="856926"/>
              <a:ext cx="143971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1" name="Google Shape;341;p31"/>
            <p:cNvSpPr txBox="1"/>
            <p:nvPr/>
          </p:nvSpPr>
          <p:spPr>
            <a:xfrm>
              <a:off x="7164288" y="1103513"/>
              <a:ext cx="1439711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You can simply impress your audience and add a unique zing.  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42" name="Google Shape;342;p31"/>
          <p:cNvSpPr txBox="1"/>
          <p:nvPr/>
        </p:nvSpPr>
        <p:spPr>
          <a:xfrm>
            <a:off x="2324790" y="1455120"/>
            <a:ext cx="470598" cy="307777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91425" spcFirstLastPara="1" rIns="91425" wrap="square" tIns="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01</a:t>
            </a:r>
            <a:endParaRPr/>
          </a:p>
        </p:txBody>
      </p:sp>
      <p:sp>
        <p:nvSpPr>
          <p:cNvPr id="343" name="Google Shape;343;p31"/>
          <p:cNvSpPr txBox="1"/>
          <p:nvPr/>
        </p:nvSpPr>
        <p:spPr>
          <a:xfrm>
            <a:off x="3084430" y="2076597"/>
            <a:ext cx="470598" cy="307777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91425" spcFirstLastPara="1" rIns="91425" wrap="square" tIns="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02</a:t>
            </a:r>
            <a:endParaRPr/>
          </a:p>
        </p:txBody>
      </p:sp>
      <p:sp>
        <p:nvSpPr>
          <p:cNvPr id="344" name="Google Shape;344;p31"/>
          <p:cNvSpPr txBox="1"/>
          <p:nvPr/>
        </p:nvSpPr>
        <p:spPr>
          <a:xfrm>
            <a:off x="3084430" y="3007128"/>
            <a:ext cx="470598" cy="307777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91425" spcFirstLastPara="1" rIns="91425" wrap="square" tIns="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03</a:t>
            </a:r>
            <a:endParaRPr/>
          </a:p>
        </p:txBody>
      </p:sp>
      <p:sp>
        <p:nvSpPr>
          <p:cNvPr id="345" name="Google Shape;345;p31"/>
          <p:cNvSpPr txBox="1"/>
          <p:nvPr/>
        </p:nvSpPr>
        <p:spPr>
          <a:xfrm>
            <a:off x="2324790" y="3544565"/>
            <a:ext cx="470598" cy="307777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91425" spcFirstLastPara="1" rIns="91425" wrap="square" tIns="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04</a:t>
            </a:r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49" name="Shape 3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50" name="Google Shape;350;p32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14326" l="0" r="0" t="14326"/>
          <a:stretch/>
        </p:blipFill>
        <p:spPr>
          <a:xfrm>
            <a:off x="548178" y="557440"/>
            <a:ext cx="2592000" cy="403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351" name="Google Shape;351;p32"/>
          <p:cNvPicPr preferRelativeResize="0"/>
          <p:nvPr>
            <p:ph idx="3" type="pic"/>
          </p:nvPr>
        </p:nvPicPr>
        <p:blipFill rotWithShape="1">
          <a:blip r:embed="rId4">
            <a:alphaModFix/>
          </a:blip>
          <a:srcRect b="14326" l="0" r="0" t="14326"/>
          <a:stretch/>
        </p:blipFill>
        <p:spPr>
          <a:xfrm>
            <a:off x="6012448" y="557440"/>
            <a:ext cx="2592000" cy="403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352" name="Google Shape;352;p32"/>
          <p:cNvPicPr preferRelativeResize="0"/>
          <p:nvPr>
            <p:ph idx="4" type="pic"/>
          </p:nvPr>
        </p:nvPicPr>
        <p:blipFill rotWithShape="1">
          <a:blip r:embed="rId5">
            <a:alphaModFix/>
          </a:blip>
          <a:srcRect b="14326" l="0" r="0" t="14326"/>
          <a:stretch/>
        </p:blipFill>
        <p:spPr>
          <a:xfrm>
            <a:off x="3280313" y="557440"/>
            <a:ext cx="2592000" cy="403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353" name="Google Shape;353;p32"/>
          <p:cNvSpPr txBox="1"/>
          <p:nvPr/>
        </p:nvSpPr>
        <p:spPr>
          <a:xfrm>
            <a:off x="3499832" y="915117"/>
            <a:ext cx="2160239" cy="10156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Simple PowerPoint Presentation</a:t>
            </a:r>
            <a:endParaRPr b="1" sz="20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4" name="Google Shape;354;p32"/>
          <p:cNvSpPr txBox="1"/>
          <p:nvPr/>
        </p:nvSpPr>
        <p:spPr>
          <a:xfrm>
            <a:off x="3499832" y="1995237"/>
            <a:ext cx="2160239" cy="230832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You can simply impress your audience and add a unique zing and appeal to your Presentations.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58" name="Shape 3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9" name="Google Shape;359;p33"/>
          <p:cNvSpPr txBox="1"/>
          <p:nvPr>
            <p:ph type="title"/>
          </p:nvPr>
        </p:nvSpPr>
        <p:spPr>
          <a:xfrm>
            <a:off x="0" y="0"/>
            <a:ext cx="9144000" cy="884466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1C7DE1"/>
              </a:buClr>
              <a:buFont typeface="Arial"/>
              <a:buNone/>
            </a:pPr>
            <a:r>
              <a:rPr b="0" i="0" lang="en" sz="4400" u="none" cap="none" strike="noStrike">
                <a:solidFill>
                  <a:srgbClr val="1C7DE1"/>
                </a:solidFill>
                <a:latin typeface="Arial"/>
                <a:ea typeface="Arial"/>
                <a:cs typeface="Arial"/>
                <a:sym typeface="Arial"/>
              </a:rPr>
              <a:t>Infographic</a:t>
            </a:r>
            <a:r>
              <a:rPr b="0" i="0" lang="en" sz="44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Layout</a:t>
            </a:r>
            <a:endParaRPr b="0" i="0" sz="4400" u="none" cap="none" strike="noStrike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0" name="Google Shape;360;p33"/>
          <p:cNvSpPr/>
          <p:nvPr/>
        </p:nvSpPr>
        <p:spPr>
          <a:xfrm rot="-2700000">
            <a:off x="3534429" y="1664412"/>
            <a:ext cx="2075142" cy="2075142"/>
          </a:xfrm>
          <a:prstGeom prst="frame">
            <a:avLst>
              <a:gd fmla="val 5512" name="adj1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1" name="Google Shape;361;p33"/>
          <p:cNvSpPr txBox="1"/>
          <p:nvPr/>
        </p:nvSpPr>
        <p:spPr>
          <a:xfrm>
            <a:off x="3758972" y="2499742"/>
            <a:ext cx="1626056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Simple </a:t>
            </a:r>
            <a:r>
              <a:rPr b="1" lang="en" sz="1600">
                <a:solidFill>
                  <a:srgbClr val="E62949"/>
                </a:solidFill>
                <a:latin typeface="Arial"/>
                <a:ea typeface="Arial"/>
                <a:cs typeface="Arial"/>
                <a:sym typeface="Arial"/>
              </a:rPr>
              <a:t>PowerPoint </a:t>
            </a:r>
            <a:r>
              <a:rPr b="1"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Designed</a:t>
            </a:r>
            <a:endParaRPr b="1"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2" name="Google Shape;362;p33"/>
          <p:cNvSpPr/>
          <p:nvPr/>
        </p:nvSpPr>
        <p:spPr>
          <a:xfrm rot="-5400000">
            <a:off x="4296809" y="1914860"/>
            <a:ext cx="550383" cy="550745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3" name="Google Shape;363;p33"/>
          <p:cNvSpPr/>
          <p:nvPr/>
        </p:nvSpPr>
        <p:spPr>
          <a:xfrm>
            <a:off x="3169515" y="1383718"/>
            <a:ext cx="900000" cy="900000"/>
          </a:xfrm>
          <a:prstGeom prst="ellipse">
            <a:avLst/>
          </a:prstGeom>
          <a:solidFill>
            <a:srgbClr val="F4BD2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4" name="Google Shape;364;p33"/>
          <p:cNvSpPr/>
          <p:nvPr/>
        </p:nvSpPr>
        <p:spPr>
          <a:xfrm>
            <a:off x="5080271" y="1383718"/>
            <a:ext cx="900000" cy="900000"/>
          </a:xfrm>
          <a:prstGeom prst="ellipse">
            <a:avLst/>
          </a:prstGeom>
          <a:solidFill>
            <a:srgbClr val="1C7DE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5" name="Google Shape;365;p33"/>
          <p:cNvSpPr/>
          <p:nvPr/>
        </p:nvSpPr>
        <p:spPr>
          <a:xfrm>
            <a:off x="3169515" y="3139188"/>
            <a:ext cx="900000" cy="900000"/>
          </a:xfrm>
          <a:prstGeom prst="ellipse">
            <a:avLst/>
          </a:prstGeom>
          <a:solidFill>
            <a:srgbClr val="1ED4D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6" name="Google Shape;366;p33"/>
          <p:cNvSpPr/>
          <p:nvPr/>
        </p:nvSpPr>
        <p:spPr>
          <a:xfrm>
            <a:off x="5080271" y="3139188"/>
            <a:ext cx="900000" cy="900000"/>
          </a:xfrm>
          <a:prstGeom prst="ellipse">
            <a:avLst/>
          </a:prstGeom>
          <a:solidFill>
            <a:srgbClr val="F0762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7" name="Google Shape;367;p33"/>
          <p:cNvSpPr/>
          <p:nvPr/>
        </p:nvSpPr>
        <p:spPr>
          <a:xfrm>
            <a:off x="3469834" y="3433739"/>
            <a:ext cx="332123" cy="310897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8" name="Google Shape;368;p33"/>
          <p:cNvSpPr/>
          <p:nvPr/>
        </p:nvSpPr>
        <p:spPr>
          <a:xfrm>
            <a:off x="3424727" y="1636437"/>
            <a:ext cx="391290" cy="394559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9" name="Google Shape;369;p33"/>
          <p:cNvSpPr/>
          <p:nvPr/>
        </p:nvSpPr>
        <p:spPr>
          <a:xfrm rot="1795255">
            <a:off x="5406274" y="1566092"/>
            <a:ext cx="298553" cy="535251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0" name="Google Shape;370;p33"/>
          <p:cNvSpPr/>
          <p:nvPr/>
        </p:nvSpPr>
        <p:spPr>
          <a:xfrm>
            <a:off x="5376314" y="3433739"/>
            <a:ext cx="358474" cy="309358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71" name="Google Shape;371;p33"/>
          <p:cNvGrpSpPr/>
          <p:nvPr/>
        </p:nvGrpSpPr>
        <p:grpSpPr>
          <a:xfrm>
            <a:off x="6228185" y="1208614"/>
            <a:ext cx="2375816" cy="1262250"/>
            <a:chOff x="7164288" y="856926"/>
            <a:chExt cx="1439711" cy="1262250"/>
          </a:xfrm>
        </p:grpSpPr>
        <p:sp>
          <p:nvSpPr>
            <p:cNvPr id="372" name="Google Shape;372;p33"/>
            <p:cNvSpPr txBox="1"/>
            <p:nvPr/>
          </p:nvSpPr>
          <p:spPr>
            <a:xfrm>
              <a:off x="7164288" y="856926"/>
              <a:ext cx="143971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3" name="Google Shape;373;p33"/>
            <p:cNvSpPr txBox="1"/>
            <p:nvPr/>
          </p:nvSpPr>
          <p:spPr>
            <a:xfrm>
              <a:off x="7164288" y="1103513"/>
              <a:ext cx="1439711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You can simply impress your audience and add a unique zing. 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74" name="Google Shape;374;p33"/>
          <p:cNvGrpSpPr/>
          <p:nvPr/>
        </p:nvGrpSpPr>
        <p:grpSpPr>
          <a:xfrm>
            <a:off x="6228185" y="2957293"/>
            <a:ext cx="2375816" cy="1262250"/>
            <a:chOff x="7164288" y="856926"/>
            <a:chExt cx="1439711" cy="1262250"/>
          </a:xfrm>
        </p:grpSpPr>
        <p:sp>
          <p:nvSpPr>
            <p:cNvPr id="375" name="Google Shape;375;p33"/>
            <p:cNvSpPr txBox="1"/>
            <p:nvPr/>
          </p:nvSpPr>
          <p:spPr>
            <a:xfrm>
              <a:off x="7164288" y="856926"/>
              <a:ext cx="143971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6" name="Google Shape;376;p33"/>
            <p:cNvSpPr txBox="1"/>
            <p:nvPr/>
          </p:nvSpPr>
          <p:spPr>
            <a:xfrm>
              <a:off x="7164288" y="1103513"/>
              <a:ext cx="1439711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You can simply impress your audience and add a unique zing. 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77" name="Google Shape;377;p33"/>
          <p:cNvGrpSpPr/>
          <p:nvPr/>
        </p:nvGrpSpPr>
        <p:grpSpPr>
          <a:xfrm>
            <a:off x="467545" y="1234636"/>
            <a:ext cx="2375816" cy="1262250"/>
            <a:chOff x="7164288" y="856926"/>
            <a:chExt cx="1439711" cy="1262250"/>
          </a:xfrm>
        </p:grpSpPr>
        <p:sp>
          <p:nvSpPr>
            <p:cNvPr id="378" name="Google Shape;378;p33"/>
            <p:cNvSpPr txBox="1"/>
            <p:nvPr/>
          </p:nvSpPr>
          <p:spPr>
            <a:xfrm>
              <a:off x="7164288" y="856926"/>
              <a:ext cx="143971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9" name="Google Shape;379;p33"/>
            <p:cNvSpPr txBox="1"/>
            <p:nvPr/>
          </p:nvSpPr>
          <p:spPr>
            <a:xfrm>
              <a:off x="7164288" y="1103513"/>
              <a:ext cx="1439711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You can simply impress your audience and add a unique zing. 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80" name="Google Shape;380;p33"/>
          <p:cNvGrpSpPr/>
          <p:nvPr/>
        </p:nvGrpSpPr>
        <p:grpSpPr>
          <a:xfrm>
            <a:off x="467545" y="2983315"/>
            <a:ext cx="2375816" cy="1262250"/>
            <a:chOff x="7164288" y="856926"/>
            <a:chExt cx="1439711" cy="1262250"/>
          </a:xfrm>
        </p:grpSpPr>
        <p:sp>
          <p:nvSpPr>
            <p:cNvPr id="381" name="Google Shape;381;p33"/>
            <p:cNvSpPr txBox="1"/>
            <p:nvPr/>
          </p:nvSpPr>
          <p:spPr>
            <a:xfrm>
              <a:off x="7164288" y="856926"/>
              <a:ext cx="143971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2" name="Google Shape;382;p33"/>
            <p:cNvSpPr txBox="1"/>
            <p:nvPr/>
          </p:nvSpPr>
          <p:spPr>
            <a:xfrm>
              <a:off x="7164288" y="1103513"/>
              <a:ext cx="1439711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You can simply impress your audience and add a unique zing. 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86" name="Shape 3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87" name="Google Shape;387;p34"/>
          <p:cNvGrpSpPr/>
          <p:nvPr/>
        </p:nvGrpSpPr>
        <p:grpSpPr>
          <a:xfrm>
            <a:off x="581849" y="2747687"/>
            <a:ext cx="7992888" cy="360000"/>
            <a:chOff x="581849" y="2747687"/>
            <a:chExt cx="7992888" cy="360000"/>
          </a:xfrm>
        </p:grpSpPr>
        <p:sp>
          <p:nvSpPr>
            <p:cNvPr id="388" name="Google Shape;388;p34"/>
            <p:cNvSpPr/>
            <p:nvPr/>
          </p:nvSpPr>
          <p:spPr>
            <a:xfrm>
              <a:off x="581849" y="2747687"/>
              <a:ext cx="7992888" cy="360000"/>
            </a:xfrm>
            <a:prstGeom prst="rect">
              <a:avLst/>
            </a:prstGeom>
            <a:solidFill>
              <a:srgbClr val="E6294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9" name="Google Shape;389;p34"/>
            <p:cNvSpPr/>
            <p:nvPr/>
          </p:nvSpPr>
          <p:spPr>
            <a:xfrm>
              <a:off x="581849" y="2747687"/>
              <a:ext cx="5357852" cy="360000"/>
            </a:xfrm>
            <a:prstGeom prst="rect">
              <a:avLst/>
            </a:prstGeom>
            <a:solidFill>
              <a:srgbClr val="F4BD2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0" name="Google Shape;390;p34"/>
            <p:cNvSpPr/>
            <p:nvPr/>
          </p:nvSpPr>
          <p:spPr>
            <a:xfrm>
              <a:off x="581849" y="2747687"/>
              <a:ext cx="4172580" cy="360000"/>
            </a:xfrm>
            <a:prstGeom prst="rect">
              <a:avLst/>
            </a:prstGeom>
            <a:solidFill>
              <a:srgbClr val="1ED4D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1" name="Google Shape;391;p34"/>
            <p:cNvSpPr/>
            <p:nvPr/>
          </p:nvSpPr>
          <p:spPr>
            <a:xfrm>
              <a:off x="581849" y="2747687"/>
              <a:ext cx="1901919" cy="360000"/>
            </a:xfrm>
            <a:prstGeom prst="rect">
              <a:avLst/>
            </a:prstGeom>
            <a:solidFill>
              <a:srgbClr val="1C7DE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92" name="Google Shape;392;p34"/>
          <p:cNvSpPr/>
          <p:nvPr/>
        </p:nvSpPr>
        <p:spPr>
          <a:xfrm>
            <a:off x="0" y="0"/>
            <a:ext cx="9144000" cy="1563638"/>
          </a:xfrm>
          <a:prstGeom prst="rect">
            <a:avLst/>
          </a:prstGeom>
          <a:solidFill>
            <a:srgbClr val="F0762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3" name="Google Shape;393;p34"/>
          <p:cNvSpPr txBox="1"/>
          <p:nvPr>
            <p:ph type="title"/>
          </p:nvPr>
        </p:nvSpPr>
        <p:spPr>
          <a:xfrm>
            <a:off x="0" y="339586"/>
            <a:ext cx="3635896" cy="884466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0" i="0" lang="en" sz="4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Chart Style</a:t>
            </a:r>
            <a:endParaRPr b="0" i="0" sz="4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4" name="Google Shape;394;p34"/>
          <p:cNvSpPr txBox="1"/>
          <p:nvPr/>
        </p:nvSpPr>
        <p:spPr>
          <a:xfrm>
            <a:off x="1467003" y="1946229"/>
            <a:ext cx="6269200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You can simply impress your audience and add a unique zing and appeal to your Presentations. .  Easy to change colors, photos and Text.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5" name="Google Shape;395;p34"/>
          <p:cNvSpPr txBox="1"/>
          <p:nvPr/>
        </p:nvSpPr>
        <p:spPr>
          <a:xfrm>
            <a:off x="1094194" y="2724839"/>
            <a:ext cx="781928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25</a:t>
            </a: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6" name="Google Shape;396;p34"/>
          <p:cNvSpPr txBox="1"/>
          <p:nvPr/>
        </p:nvSpPr>
        <p:spPr>
          <a:xfrm>
            <a:off x="3193176" y="2724839"/>
            <a:ext cx="781928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30</a:t>
            </a: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7" name="Google Shape;397;p34"/>
          <p:cNvSpPr txBox="1"/>
          <p:nvPr/>
        </p:nvSpPr>
        <p:spPr>
          <a:xfrm>
            <a:off x="4940666" y="2724839"/>
            <a:ext cx="781928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15</a:t>
            </a: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8" name="Google Shape;398;p34"/>
          <p:cNvSpPr txBox="1"/>
          <p:nvPr/>
        </p:nvSpPr>
        <p:spPr>
          <a:xfrm>
            <a:off x="6821500" y="2724839"/>
            <a:ext cx="781928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35</a:t>
            </a: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9" name="Google Shape;399;p34"/>
          <p:cNvSpPr txBox="1"/>
          <p:nvPr/>
        </p:nvSpPr>
        <p:spPr>
          <a:xfrm>
            <a:off x="1437400" y="3581603"/>
            <a:ext cx="6269200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You can simply impress your audience and add a unique zing and appeal to your Presentations. .  Easy to change colors, photos and Text.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0" name="Google Shape;400;p34"/>
          <p:cNvSpPr/>
          <p:nvPr/>
        </p:nvSpPr>
        <p:spPr>
          <a:xfrm>
            <a:off x="1271338" y="3217632"/>
            <a:ext cx="332123" cy="310897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rgbClr val="1C7DE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1" name="Google Shape;401;p34"/>
          <p:cNvSpPr/>
          <p:nvPr/>
        </p:nvSpPr>
        <p:spPr>
          <a:xfrm>
            <a:off x="7063606" y="3222979"/>
            <a:ext cx="297715" cy="300202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rgbClr val="E6294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2" name="Google Shape;402;p34"/>
          <p:cNvSpPr/>
          <p:nvPr/>
        </p:nvSpPr>
        <p:spPr>
          <a:xfrm rot="1795255">
            <a:off x="5224785" y="3179488"/>
            <a:ext cx="215964" cy="387184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rgbClr val="F4BD2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3" name="Google Shape;403;p34"/>
          <p:cNvSpPr/>
          <p:nvPr/>
        </p:nvSpPr>
        <p:spPr>
          <a:xfrm>
            <a:off x="3395929" y="3218401"/>
            <a:ext cx="358474" cy="309358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rgbClr val="1ED4D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4" name="Google Shape;404;p34"/>
          <p:cNvSpPr/>
          <p:nvPr/>
        </p:nvSpPr>
        <p:spPr>
          <a:xfrm>
            <a:off x="4304640" y="186546"/>
            <a:ext cx="332123" cy="310897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5" name="Google Shape;405;p34"/>
          <p:cNvSpPr/>
          <p:nvPr/>
        </p:nvSpPr>
        <p:spPr>
          <a:xfrm>
            <a:off x="7931690" y="191893"/>
            <a:ext cx="297715" cy="300202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6" name="Google Shape;406;p34"/>
          <p:cNvSpPr/>
          <p:nvPr/>
        </p:nvSpPr>
        <p:spPr>
          <a:xfrm rot="1795255">
            <a:off x="6769283" y="148402"/>
            <a:ext cx="215964" cy="387184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7" name="Google Shape;407;p34"/>
          <p:cNvSpPr/>
          <p:nvPr/>
        </p:nvSpPr>
        <p:spPr>
          <a:xfrm>
            <a:off x="5494746" y="187315"/>
            <a:ext cx="358474" cy="309358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08" name="Google Shape;408;p34"/>
          <p:cNvGrpSpPr/>
          <p:nvPr/>
        </p:nvGrpSpPr>
        <p:grpSpPr>
          <a:xfrm>
            <a:off x="3837088" y="610282"/>
            <a:ext cx="1267227" cy="864603"/>
            <a:chOff x="4320399" y="1245513"/>
            <a:chExt cx="1884146" cy="864603"/>
          </a:xfrm>
        </p:grpSpPr>
        <p:sp>
          <p:nvSpPr>
            <p:cNvPr id="409" name="Google Shape;409;p34"/>
            <p:cNvSpPr txBox="1"/>
            <p:nvPr/>
          </p:nvSpPr>
          <p:spPr>
            <a:xfrm>
              <a:off x="4320399" y="1463785"/>
              <a:ext cx="1884146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0" name="Google Shape;410;p34"/>
            <p:cNvSpPr txBox="1"/>
            <p:nvPr/>
          </p:nvSpPr>
          <p:spPr>
            <a:xfrm>
              <a:off x="4320399" y="1245513"/>
              <a:ext cx="188414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11" name="Google Shape;411;p34"/>
          <p:cNvGrpSpPr/>
          <p:nvPr/>
        </p:nvGrpSpPr>
        <p:grpSpPr>
          <a:xfrm>
            <a:off x="5040370" y="610282"/>
            <a:ext cx="1267227" cy="864603"/>
            <a:chOff x="4320399" y="1245513"/>
            <a:chExt cx="1884146" cy="864603"/>
          </a:xfrm>
        </p:grpSpPr>
        <p:sp>
          <p:nvSpPr>
            <p:cNvPr id="412" name="Google Shape;412;p34"/>
            <p:cNvSpPr txBox="1"/>
            <p:nvPr/>
          </p:nvSpPr>
          <p:spPr>
            <a:xfrm>
              <a:off x="4320399" y="1463785"/>
              <a:ext cx="1884146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3" name="Google Shape;413;p34"/>
            <p:cNvSpPr txBox="1"/>
            <p:nvPr/>
          </p:nvSpPr>
          <p:spPr>
            <a:xfrm>
              <a:off x="4320399" y="1245513"/>
              <a:ext cx="188414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14" name="Google Shape;414;p34"/>
          <p:cNvGrpSpPr/>
          <p:nvPr/>
        </p:nvGrpSpPr>
        <p:grpSpPr>
          <a:xfrm>
            <a:off x="6243652" y="610282"/>
            <a:ext cx="1267227" cy="864603"/>
            <a:chOff x="4320399" y="1245513"/>
            <a:chExt cx="1884146" cy="864603"/>
          </a:xfrm>
        </p:grpSpPr>
        <p:sp>
          <p:nvSpPr>
            <p:cNvPr id="415" name="Google Shape;415;p34"/>
            <p:cNvSpPr txBox="1"/>
            <p:nvPr/>
          </p:nvSpPr>
          <p:spPr>
            <a:xfrm>
              <a:off x="4320399" y="1463785"/>
              <a:ext cx="1884146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6" name="Google Shape;416;p34"/>
            <p:cNvSpPr txBox="1"/>
            <p:nvPr/>
          </p:nvSpPr>
          <p:spPr>
            <a:xfrm>
              <a:off x="4320399" y="1245513"/>
              <a:ext cx="188414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17" name="Google Shape;417;p34"/>
          <p:cNvGrpSpPr/>
          <p:nvPr/>
        </p:nvGrpSpPr>
        <p:grpSpPr>
          <a:xfrm>
            <a:off x="7446934" y="610282"/>
            <a:ext cx="1267227" cy="864603"/>
            <a:chOff x="4320399" y="1245513"/>
            <a:chExt cx="1884146" cy="864603"/>
          </a:xfrm>
        </p:grpSpPr>
        <p:sp>
          <p:nvSpPr>
            <p:cNvPr id="418" name="Google Shape;418;p34"/>
            <p:cNvSpPr txBox="1"/>
            <p:nvPr/>
          </p:nvSpPr>
          <p:spPr>
            <a:xfrm>
              <a:off x="4320399" y="1463785"/>
              <a:ext cx="1884146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9" name="Google Shape;419;p34"/>
            <p:cNvSpPr txBox="1"/>
            <p:nvPr/>
          </p:nvSpPr>
          <p:spPr>
            <a:xfrm>
              <a:off x="4320399" y="1245513"/>
              <a:ext cx="188414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23" name="Shape 4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24" name="Google Shape;424;p35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3993" l="0" r="0" t="3984"/>
          <a:stretch/>
        </p:blipFill>
        <p:spPr>
          <a:xfrm>
            <a:off x="1358422" y="579485"/>
            <a:ext cx="2997600" cy="20769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descr="D:\KBM-정애\014-Fullppt\PNG이미지\노트북.png" id="425" name="Google Shape;425;p35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2457890" y="903524"/>
            <a:ext cx="6290574" cy="3199488"/>
          </a:xfrm>
          <a:prstGeom prst="rect">
            <a:avLst/>
          </a:prstGeom>
          <a:noFill/>
          <a:ln>
            <a:noFill/>
          </a:ln>
        </p:spPr>
      </p:pic>
      <p:pic>
        <p:nvPicPr>
          <p:cNvPr id="426" name="Google Shape;426;p35"/>
          <p:cNvPicPr preferRelativeResize="0"/>
          <p:nvPr>
            <p:ph idx="3" type="pic"/>
          </p:nvPr>
        </p:nvPicPr>
        <p:blipFill rotWithShape="1">
          <a:blip r:embed="rId5">
            <a:alphaModFix/>
          </a:blip>
          <a:srcRect b="1512" l="0" r="0" t="1503"/>
          <a:stretch/>
        </p:blipFill>
        <p:spPr>
          <a:xfrm>
            <a:off x="4143454" y="1295867"/>
            <a:ext cx="3055800" cy="2231400"/>
          </a:xfrm>
          <a:prstGeom prst="rect">
            <a:avLst/>
          </a:prstGeom>
          <a:solidFill>
            <a:srgbClr val="BFBFBF"/>
          </a:solidFill>
          <a:ln>
            <a:noFill/>
          </a:ln>
        </p:spPr>
      </p:pic>
      <p:sp>
        <p:nvSpPr>
          <p:cNvPr id="427" name="Google Shape;427;p35"/>
          <p:cNvSpPr/>
          <p:nvPr/>
        </p:nvSpPr>
        <p:spPr>
          <a:xfrm>
            <a:off x="1157144" y="4011910"/>
            <a:ext cx="587321" cy="515719"/>
          </a:xfrm>
          <a:prstGeom prst="roundRect">
            <a:avLst>
              <a:gd fmla="val 16667" name="adj"/>
            </a:avLst>
          </a:prstGeom>
          <a:solidFill>
            <a:srgbClr val="F07624"/>
          </a:solidFill>
          <a:ln cap="flat" cmpd="sng" w="12700">
            <a:solidFill>
              <a:srgbClr val="3F3F3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8" name="Google Shape;428;p35"/>
          <p:cNvSpPr/>
          <p:nvPr/>
        </p:nvSpPr>
        <p:spPr>
          <a:xfrm>
            <a:off x="2885336" y="4011910"/>
            <a:ext cx="587321" cy="515719"/>
          </a:xfrm>
          <a:prstGeom prst="roundRect">
            <a:avLst>
              <a:gd fmla="val 16667" name="adj"/>
            </a:avLst>
          </a:prstGeom>
          <a:solidFill>
            <a:srgbClr val="F4BD2D"/>
          </a:solidFill>
          <a:ln cap="flat" cmpd="sng" w="12700">
            <a:solidFill>
              <a:srgbClr val="3F3F3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9" name="Google Shape;429;p35"/>
          <p:cNvSpPr/>
          <p:nvPr/>
        </p:nvSpPr>
        <p:spPr>
          <a:xfrm>
            <a:off x="4613528" y="4011910"/>
            <a:ext cx="587321" cy="515719"/>
          </a:xfrm>
          <a:prstGeom prst="roundRect">
            <a:avLst>
              <a:gd fmla="val 16667" name="adj"/>
            </a:avLst>
          </a:prstGeom>
          <a:solidFill>
            <a:srgbClr val="1ED4DE"/>
          </a:solidFill>
          <a:ln cap="flat" cmpd="sng" w="12700">
            <a:solidFill>
              <a:srgbClr val="3F3F3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0" name="Google Shape;430;p35"/>
          <p:cNvSpPr/>
          <p:nvPr/>
        </p:nvSpPr>
        <p:spPr>
          <a:xfrm>
            <a:off x="6341720" y="4011910"/>
            <a:ext cx="587321" cy="515719"/>
          </a:xfrm>
          <a:prstGeom prst="roundRect">
            <a:avLst>
              <a:gd fmla="val 16667" name="adj"/>
            </a:avLst>
          </a:prstGeom>
          <a:solidFill>
            <a:srgbClr val="1C7DE1"/>
          </a:solidFill>
          <a:ln cap="flat" cmpd="sng" w="12700">
            <a:solidFill>
              <a:srgbClr val="3F3F3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1" name="Google Shape;431;p35"/>
          <p:cNvSpPr/>
          <p:nvPr/>
        </p:nvSpPr>
        <p:spPr>
          <a:xfrm>
            <a:off x="3038494" y="4142355"/>
            <a:ext cx="315672" cy="263877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2" name="Google Shape;432;p35"/>
          <p:cNvSpPr/>
          <p:nvPr/>
        </p:nvSpPr>
        <p:spPr>
          <a:xfrm>
            <a:off x="1283720" y="4133419"/>
            <a:ext cx="353097" cy="271226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3" name="Google Shape;433;p35"/>
          <p:cNvSpPr/>
          <p:nvPr/>
        </p:nvSpPr>
        <p:spPr>
          <a:xfrm>
            <a:off x="6464713" y="4080051"/>
            <a:ext cx="358989" cy="358989"/>
          </a:xfrm>
          <a:custGeom>
            <a:rect b="b" l="l" r="r" t="t"/>
            <a:pathLst>
              <a:path extrusionOk="0" h="120000" w="120000">
                <a:moveTo>
                  <a:pt x="42677" y="34177"/>
                </a:moveTo>
                <a:lnTo>
                  <a:pt x="87200" y="60000"/>
                </a:lnTo>
                <a:lnTo>
                  <a:pt x="42677" y="85822"/>
                </a:lnTo>
                <a:close/>
                <a:moveTo>
                  <a:pt x="60000" y="12681"/>
                </a:moveTo>
                <a:cubicBezTo>
                  <a:pt x="33866" y="12681"/>
                  <a:pt x="12681" y="33866"/>
                  <a:pt x="12681" y="60000"/>
                </a:cubicBezTo>
                <a:cubicBezTo>
                  <a:pt x="12681" y="86133"/>
                  <a:pt x="33866" y="107318"/>
                  <a:pt x="60000" y="107318"/>
                </a:cubicBezTo>
                <a:cubicBezTo>
                  <a:pt x="86133" y="107318"/>
                  <a:pt x="107318" y="86133"/>
                  <a:pt x="107318" y="60000"/>
                </a:cubicBezTo>
                <a:cubicBezTo>
                  <a:pt x="107318" y="33866"/>
                  <a:pt x="86133" y="12681"/>
                  <a:pt x="60000" y="12681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4" name="Google Shape;434;p35"/>
          <p:cNvSpPr/>
          <p:nvPr/>
        </p:nvSpPr>
        <p:spPr>
          <a:xfrm>
            <a:off x="4736521" y="4151803"/>
            <a:ext cx="358989" cy="235933"/>
          </a:xfrm>
          <a:custGeom>
            <a:rect b="b" l="l" r="r" t="t"/>
            <a:pathLst>
              <a:path extrusionOk="0" h="120000" w="120000">
                <a:moveTo>
                  <a:pt x="70993" y="25616"/>
                </a:moveTo>
                <a:cubicBezTo>
                  <a:pt x="74756" y="25616"/>
                  <a:pt x="77806" y="30257"/>
                  <a:pt x="77806" y="35981"/>
                </a:cubicBezTo>
                <a:cubicBezTo>
                  <a:pt x="77806" y="41706"/>
                  <a:pt x="74756" y="46347"/>
                  <a:pt x="70993" y="46347"/>
                </a:cubicBezTo>
                <a:cubicBezTo>
                  <a:pt x="67231" y="46347"/>
                  <a:pt x="64181" y="41706"/>
                  <a:pt x="64181" y="35981"/>
                </a:cubicBezTo>
                <a:cubicBezTo>
                  <a:pt x="64181" y="30257"/>
                  <a:pt x="67231" y="25616"/>
                  <a:pt x="70993" y="25616"/>
                </a:cubicBezTo>
                <a:close/>
                <a:moveTo>
                  <a:pt x="44353" y="15369"/>
                </a:moveTo>
                <a:lnTo>
                  <a:pt x="68961" y="82195"/>
                </a:lnTo>
                <a:lnTo>
                  <a:pt x="83818" y="47833"/>
                </a:lnTo>
                <a:lnTo>
                  <a:pt x="108131" y="104068"/>
                </a:lnTo>
                <a:lnTo>
                  <a:pt x="77016" y="104068"/>
                </a:lnTo>
                <a:lnTo>
                  <a:pt x="59504" y="104068"/>
                </a:lnTo>
                <a:lnTo>
                  <a:pt x="11689" y="104068"/>
                </a:lnTo>
                <a:close/>
                <a:moveTo>
                  <a:pt x="6666" y="9280"/>
                </a:moveTo>
                <a:lnTo>
                  <a:pt x="6666" y="110719"/>
                </a:lnTo>
                <a:lnTo>
                  <a:pt x="113333" y="110719"/>
                </a:lnTo>
                <a:lnTo>
                  <a:pt x="113333" y="928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5" name="Google Shape;435;p35"/>
          <p:cNvSpPr txBox="1"/>
          <p:nvPr/>
        </p:nvSpPr>
        <p:spPr>
          <a:xfrm>
            <a:off x="1835692" y="4037051"/>
            <a:ext cx="947573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Your Text  Here</a:t>
            </a:r>
            <a:endParaRPr b="1"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6" name="Google Shape;436;p35"/>
          <p:cNvSpPr txBox="1"/>
          <p:nvPr/>
        </p:nvSpPr>
        <p:spPr>
          <a:xfrm>
            <a:off x="3560062" y="4037051"/>
            <a:ext cx="947573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Your Text  Here</a:t>
            </a:r>
            <a:endParaRPr b="1"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7" name="Google Shape;437;p35"/>
          <p:cNvSpPr txBox="1"/>
          <p:nvPr/>
        </p:nvSpPr>
        <p:spPr>
          <a:xfrm>
            <a:off x="5284432" y="4037051"/>
            <a:ext cx="947573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Your Text  Here</a:t>
            </a:r>
            <a:endParaRPr b="1"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8" name="Google Shape;438;p35"/>
          <p:cNvSpPr txBox="1"/>
          <p:nvPr/>
        </p:nvSpPr>
        <p:spPr>
          <a:xfrm>
            <a:off x="7008803" y="4037051"/>
            <a:ext cx="947573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Your Text  Here</a:t>
            </a:r>
            <a:endParaRPr b="1"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9" name="Google Shape;439;p35"/>
          <p:cNvSpPr txBox="1"/>
          <p:nvPr/>
        </p:nvSpPr>
        <p:spPr>
          <a:xfrm>
            <a:off x="4916015" y="278127"/>
            <a:ext cx="3588874" cy="95410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Simple </a:t>
            </a:r>
            <a:r>
              <a:rPr b="1" lang="en" sz="2800">
                <a:solidFill>
                  <a:srgbClr val="E62949"/>
                </a:solidFill>
                <a:latin typeface="Arial"/>
                <a:ea typeface="Arial"/>
                <a:cs typeface="Arial"/>
                <a:sym typeface="Arial"/>
              </a:rPr>
              <a:t>PowerPoint </a:t>
            </a:r>
            <a:r>
              <a:rPr b="1" lang="en" sz="28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 b="1"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43" name="Shape 4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4" name="Google Shape;444;p36"/>
          <p:cNvSpPr txBox="1"/>
          <p:nvPr>
            <p:ph type="title"/>
          </p:nvPr>
        </p:nvSpPr>
        <p:spPr>
          <a:xfrm>
            <a:off x="0" y="0"/>
            <a:ext cx="9144000" cy="884466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1C7DE1"/>
              </a:buClr>
              <a:buFont typeface="Arial"/>
              <a:buNone/>
            </a:pPr>
            <a:r>
              <a:rPr b="0" i="0" lang="en" sz="4400" u="none" cap="none" strike="noStrike">
                <a:solidFill>
                  <a:srgbClr val="1C7DE1"/>
                </a:solidFill>
                <a:latin typeface="Arial"/>
                <a:ea typeface="Arial"/>
                <a:cs typeface="Arial"/>
                <a:sym typeface="Arial"/>
              </a:rPr>
              <a:t>Infographic</a:t>
            </a:r>
            <a:r>
              <a:rPr b="0" i="0" lang="en" sz="44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Layout</a:t>
            </a:r>
            <a:endParaRPr b="0" i="0" sz="4400" u="none" cap="none" strike="noStrike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5" name="Google Shape;445;p36"/>
          <p:cNvSpPr/>
          <p:nvPr/>
        </p:nvSpPr>
        <p:spPr>
          <a:xfrm rot="5400000">
            <a:off x="7525676" y="1098487"/>
            <a:ext cx="792090" cy="986409"/>
          </a:xfrm>
          <a:prstGeom prst="rtTriangle">
            <a:avLst/>
          </a:prstGeom>
          <a:solidFill>
            <a:srgbClr val="E6294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6" name="Google Shape;446;p36"/>
          <p:cNvSpPr/>
          <p:nvPr/>
        </p:nvSpPr>
        <p:spPr>
          <a:xfrm rot="5400000">
            <a:off x="6565207" y="1867997"/>
            <a:ext cx="792090" cy="986409"/>
          </a:xfrm>
          <a:prstGeom prst="rtTriangle">
            <a:avLst/>
          </a:prstGeom>
          <a:solidFill>
            <a:srgbClr val="F4BD2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7" name="Google Shape;447;p36"/>
          <p:cNvSpPr/>
          <p:nvPr/>
        </p:nvSpPr>
        <p:spPr>
          <a:xfrm rot="5400000">
            <a:off x="5578798" y="2649244"/>
            <a:ext cx="792090" cy="986409"/>
          </a:xfrm>
          <a:prstGeom prst="rtTriangle">
            <a:avLst/>
          </a:prstGeom>
          <a:solidFill>
            <a:srgbClr val="1ED4D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8" name="Google Shape;448;p36"/>
          <p:cNvSpPr/>
          <p:nvPr/>
        </p:nvSpPr>
        <p:spPr>
          <a:xfrm rot="5400000">
            <a:off x="4597152" y="3429744"/>
            <a:ext cx="792090" cy="986409"/>
          </a:xfrm>
          <a:prstGeom prst="rtTriangle">
            <a:avLst/>
          </a:prstGeom>
          <a:solidFill>
            <a:srgbClr val="1C7DE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9" name="Google Shape;449;p36"/>
          <p:cNvSpPr/>
          <p:nvPr/>
        </p:nvSpPr>
        <p:spPr>
          <a:xfrm>
            <a:off x="5196909" y="3917037"/>
            <a:ext cx="332123" cy="310897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rgbClr val="1C7DE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0" name="Google Shape;450;p36"/>
          <p:cNvSpPr/>
          <p:nvPr/>
        </p:nvSpPr>
        <p:spPr>
          <a:xfrm>
            <a:off x="8023636" y="1593178"/>
            <a:ext cx="391290" cy="394559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rgbClr val="E6294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1" name="Google Shape;451;p36"/>
          <p:cNvSpPr/>
          <p:nvPr/>
        </p:nvSpPr>
        <p:spPr>
          <a:xfrm rot="1795255">
            <a:off x="7155688" y="2349301"/>
            <a:ext cx="298553" cy="535251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rgbClr val="F4BD2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2" name="Google Shape;452;p36"/>
          <p:cNvSpPr/>
          <p:nvPr/>
        </p:nvSpPr>
        <p:spPr>
          <a:xfrm>
            <a:off x="6141558" y="3246116"/>
            <a:ext cx="358474" cy="309358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rgbClr val="1ED4D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53" name="Google Shape;453;p36"/>
          <p:cNvGrpSpPr/>
          <p:nvPr/>
        </p:nvGrpSpPr>
        <p:grpSpPr>
          <a:xfrm>
            <a:off x="4964302" y="1230373"/>
            <a:ext cx="2409512" cy="673514"/>
            <a:chOff x="2113657" y="4283314"/>
            <a:chExt cx="3647460" cy="673514"/>
          </a:xfrm>
        </p:grpSpPr>
        <p:sp>
          <p:nvSpPr>
            <p:cNvPr id="454" name="Google Shape;454;p36"/>
            <p:cNvSpPr txBox="1"/>
            <p:nvPr/>
          </p:nvSpPr>
          <p:spPr>
            <a:xfrm>
              <a:off x="2113657" y="4495163"/>
              <a:ext cx="3647458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55" name="Google Shape;455;p36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56" name="Google Shape;456;p36"/>
          <p:cNvGrpSpPr/>
          <p:nvPr/>
        </p:nvGrpSpPr>
        <p:grpSpPr>
          <a:xfrm>
            <a:off x="3983962" y="1992441"/>
            <a:ext cx="2409512" cy="673514"/>
            <a:chOff x="2113657" y="4283314"/>
            <a:chExt cx="3647460" cy="673514"/>
          </a:xfrm>
        </p:grpSpPr>
        <p:sp>
          <p:nvSpPr>
            <p:cNvPr id="457" name="Google Shape;457;p36"/>
            <p:cNvSpPr txBox="1"/>
            <p:nvPr/>
          </p:nvSpPr>
          <p:spPr>
            <a:xfrm>
              <a:off x="2113657" y="4495163"/>
              <a:ext cx="3647458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58" name="Google Shape;458;p36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59" name="Google Shape;459;p36"/>
          <p:cNvGrpSpPr/>
          <p:nvPr/>
        </p:nvGrpSpPr>
        <p:grpSpPr>
          <a:xfrm>
            <a:off x="2968591" y="2789013"/>
            <a:ext cx="2409512" cy="673514"/>
            <a:chOff x="2113657" y="4283314"/>
            <a:chExt cx="3647460" cy="673514"/>
          </a:xfrm>
        </p:grpSpPr>
        <p:sp>
          <p:nvSpPr>
            <p:cNvPr id="460" name="Google Shape;460;p36"/>
            <p:cNvSpPr txBox="1"/>
            <p:nvPr/>
          </p:nvSpPr>
          <p:spPr>
            <a:xfrm>
              <a:off x="2113657" y="4495163"/>
              <a:ext cx="3647458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1" name="Google Shape;461;p36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62" name="Google Shape;462;p36"/>
          <p:cNvGrpSpPr/>
          <p:nvPr/>
        </p:nvGrpSpPr>
        <p:grpSpPr>
          <a:xfrm>
            <a:off x="1979493" y="3594211"/>
            <a:ext cx="2409512" cy="673514"/>
            <a:chOff x="2113657" y="4283314"/>
            <a:chExt cx="3647460" cy="673514"/>
          </a:xfrm>
        </p:grpSpPr>
        <p:sp>
          <p:nvSpPr>
            <p:cNvPr id="463" name="Google Shape;463;p36"/>
            <p:cNvSpPr txBox="1"/>
            <p:nvPr/>
          </p:nvSpPr>
          <p:spPr>
            <a:xfrm>
              <a:off x="2113657" y="4495163"/>
              <a:ext cx="3647458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4" name="Google Shape;464;p36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65" name="Google Shape;465;p36"/>
          <p:cNvSpPr txBox="1"/>
          <p:nvPr/>
        </p:nvSpPr>
        <p:spPr>
          <a:xfrm>
            <a:off x="7480010" y="1229602"/>
            <a:ext cx="470598" cy="307777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91425" spcFirstLastPara="1" rIns="91425" wrap="square" tIns="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01</a:t>
            </a:r>
            <a:endParaRPr/>
          </a:p>
        </p:txBody>
      </p:sp>
      <p:sp>
        <p:nvSpPr>
          <p:cNvPr id="466" name="Google Shape;466;p36"/>
          <p:cNvSpPr txBox="1"/>
          <p:nvPr/>
        </p:nvSpPr>
        <p:spPr>
          <a:xfrm>
            <a:off x="6494207" y="2007543"/>
            <a:ext cx="470598" cy="307777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91425" spcFirstLastPara="1" rIns="91425" wrap="square" tIns="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02</a:t>
            </a:r>
            <a:endParaRPr/>
          </a:p>
        </p:txBody>
      </p:sp>
      <p:sp>
        <p:nvSpPr>
          <p:cNvPr id="467" name="Google Shape;467;p36"/>
          <p:cNvSpPr txBox="1"/>
          <p:nvPr/>
        </p:nvSpPr>
        <p:spPr>
          <a:xfrm>
            <a:off x="5508404" y="2785484"/>
            <a:ext cx="470598" cy="307777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91425" spcFirstLastPara="1" rIns="91425" wrap="square" tIns="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03</a:t>
            </a:r>
            <a:endParaRPr/>
          </a:p>
        </p:txBody>
      </p:sp>
      <p:sp>
        <p:nvSpPr>
          <p:cNvPr id="468" name="Google Shape;468;p36"/>
          <p:cNvSpPr txBox="1"/>
          <p:nvPr/>
        </p:nvSpPr>
        <p:spPr>
          <a:xfrm>
            <a:off x="4522601" y="3563426"/>
            <a:ext cx="470598" cy="307777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91425" spcFirstLastPara="1" rIns="91425" wrap="square" tIns="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04</a:t>
            </a:r>
            <a:endParaRPr/>
          </a:p>
        </p:txBody>
      </p:sp>
      <p:sp>
        <p:nvSpPr>
          <p:cNvPr id="469" name="Google Shape;469;p36"/>
          <p:cNvSpPr txBox="1"/>
          <p:nvPr/>
        </p:nvSpPr>
        <p:spPr>
          <a:xfrm>
            <a:off x="540001" y="1129082"/>
            <a:ext cx="2231799" cy="58477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Simple </a:t>
            </a:r>
            <a:r>
              <a:rPr b="1" lang="en" sz="1600">
                <a:solidFill>
                  <a:srgbClr val="E62949"/>
                </a:solidFill>
                <a:latin typeface="Arial"/>
                <a:ea typeface="Arial"/>
                <a:cs typeface="Arial"/>
                <a:sym typeface="Arial"/>
              </a:rPr>
              <a:t>PowerPoint </a:t>
            </a:r>
            <a:r>
              <a:rPr b="1"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 b="1"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70" name="Google Shape;470;p36"/>
          <p:cNvSpPr txBox="1"/>
          <p:nvPr/>
        </p:nvSpPr>
        <p:spPr>
          <a:xfrm>
            <a:off x="540001" y="1710654"/>
            <a:ext cx="2231799" cy="156966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74" name="Shape 4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5" name="Google Shape;475;p37"/>
          <p:cNvSpPr/>
          <p:nvPr/>
        </p:nvSpPr>
        <p:spPr>
          <a:xfrm>
            <a:off x="585682" y="2144897"/>
            <a:ext cx="524091" cy="524091"/>
          </a:xfrm>
          <a:prstGeom prst="ellipse">
            <a:avLst/>
          </a:prstGeom>
          <a:solidFill>
            <a:srgbClr val="1C7DE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76" name="Google Shape;476;p37"/>
          <p:cNvSpPr/>
          <p:nvPr/>
        </p:nvSpPr>
        <p:spPr>
          <a:xfrm>
            <a:off x="585682" y="2836804"/>
            <a:ext cx="524091" cy="524091"/>
          </a:xfrm>
          <a:prstGeom prst="ellipse">
            <a:avLst/>
          </a:prstGeom>
          <a:solidFill>
            <a:srgbClr val="F4BD2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77" name="Google Shape;477;p37"/>
          <p:cNvSpPr/>
          <p:nvPr/>
        </p:nvSpPr>
        <p:spPr>
          <a:xfrm>
            <a:off x="585682" y="3571841"/>
            <a:ext cx="524091" cy="524091"/>
          </a:xfrm>
          <a:prstGeom prst="ellipse">
            <a:avLst/>
          </a:prstGeom>
          <a:solidFill>
            <a:srgbClr val="E6294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78" name="Google Shape;478;p37"/>
          <p:cNvSpPr txBox="1"/>
          <p:nvPr>
            <p:ph type="title"/>
          </p:nvPr>
        </p:nvSpPr>
        <p:spPr>
          <a:xfrm>
            <a:off x="0" y="0"/>
            <a:ext cx="9144000" cy="884466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1C7DE1"/>
              </a:buClr>
              <a:buFont typeface="Arial"/>
              <a:buNone/>
            </a:pPr>
            <a:r>
              <a:rPr b="0" i="0" lang="en" sz="4400" u="none" cap="none" strike="noStrike">
                <a:solidFill>
                  <a:srgbClr val="1C7DE1"/>
                </a:solidFill>
                <a:latin typeface="Arial"/>
                <a:ea typeface="Arial"/>
                <a:cs typeface="Arial"/>
                <a:sym typeface="Arial"/>
              </a:rPr>
              <a:t>Table</a:t>
            </a:r>
            <a:r>
              <a:rPr b="0" i="0" lang="en" sz="44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Layout</a:t>
            </a:r>
            <a:endParaRPr b="0" i="0" sz="4400" u="none" cap="none" strike="noStrike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aphicFrame>
        <p:nvGraphicFramePr>
          <p:cNvPr id="479" name="Google Shape;479;p37"/>
          <p:cNvGraphicFramePr/>
          <p:nvPr/>
        </p:nvGraphicFramePr>
        <p:xfrm>
          <a:off x="540000" y="1059582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{2CC102F2-33FB-401F-9ECD-A15DE0390D55}</a:tableStyleId>
              </a:tblPr>
              <a:tblGrid>
                <a:gridCol w="608350"/>
                <a:gridCol w="2847575"/>
                <a:gridCol w="360050"/>
                <a:gridCol w="360050"/>
                <a:gridCol w="3554625"/>
                <a:gridCol w="360000"/>
              </a:tblGrid>
              <a:tr h="7590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/>
                    </a:p>
                  </a:txBody>
                  <a:tcPr marT="45725" marB="45725" marR="91450" marL="91450">
                    <a:lnB cap="flat" cmpd="sng" w="19050">
                      <a:solidFill>
                        <a:srgbClr val="F0762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400" u="none" cap="none" strike="noStrike">
                          <a:latin typeface="Arial"/>
                          <a:ea typeface="Arial"/>
                          <a:cs typeface="Arial"/>
                          <a:sym typeface="Arial"/>
                        </a:rPr>
                        <a:t>PowerPoint  Presentation </a:t>
                      </a:r>
                      <a:endParaRPr sz="14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B cap="flat" cmpd="sng" w="19050">
                      <a:solidFill>
                        <a:srgbClr val="F0762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/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B cap="flat" cmpd="sng" w="19050">
                      <a:solidFill>
                        <a:srgbClr val="F0762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latin typeface="Arial"/>
                          <a:ea typeface="Arial"/>
                          <a:cs typeface="Arial"/>
                          <a:sym typeface="Arial"/>
                        </a:rPr>
                        <a:t>Get a modern PowerPoint  Presentation that is beautifully designed. You can simply impress your audience and add a unique zing.</a:t>
                      </a:r>
                      <a:endParaRPr/>
                    </a:p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B cap="flat" cmpd="sng" w="19050">
                      <a:solidFill>
                        <a:srgbClr val="F0762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sz="1200" u="none" cap="none" strike="noStrike"/>
                    </a:p>
                  </a:txBody>
                  <a:tcPr marT="45725" marB="45725" marR="91450" marL="91450">
                    <a:lnB cap="flat" cmpd="sng" w="19050">
                      <a:solidFill>
                        <a:srgbClr val="F0762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84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01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T cap="flat" cmpd="sng" w="19050">
                      <a:solidFill>
                        <a:srgbClr val="F0762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0762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 u="none" cap="none" strike="noStrike">
                          <a:latin typeface="Arial"/>
                          <a:ea typeface="Arial"/>
                          <a:cs typeface="Arial"/>
                          <a:sym typeface="Arial"/>
                        </a:rPr>
                        <a:t>Easy to change colors, photos and Text. </a:t>
                      </a:r>
                      <a:endParaRPr sz="1200" u="none" cap="none" strike="noStrike">
                        <a:solidFill>
                          <a:srgbClr val="1C7DE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T cap="flat" cmpd="sng" w="19050">
                      <a:solidFill>
                        <a:srgbClr val="F0762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0762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/>
                </a:tc>
                <a:tc gridSpan="3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4000" u="none" cap="none" strike="noStrike">
                          <a:solidFill>
                            <a:srgbClr val="1C7DE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60%</a:t>
                      </a:r>
                      <a:endParaRPr b="1" sz="4000" u="none" cap="none" strike="noStrike">
                        <a:solidFill>
                          <a:srgbClr val="1C7DE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T cap="flat" cmpd="sng" w="19050">
                      <a:solidFill>
                        <a:srgbClr val="F0762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0762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 hMerge="1"/>
                <a:tc hMerge="1"/>
              </a:tr>
              <a:tr h="684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02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T cap="flat" cmpd="sng" w="19050">
                      <a:solidFill>
                        <a:srgbClr val="F0762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0762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sz="1200" u="none" cap="none" strike="noStrike">
                        <a:solidFill>
                          <a:srgbClr val="1C7DE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T cap="flat" cmpd="sng" w="19050">
                      <a:solidFill>
                        <a:srgbClr val="F0762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0762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/>
                </a:tc>
                <a:tc gridSpan="3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4000" u="none" cap="none" strike="noStrike">
                          <a:solidFill>
                            <a:srgbClr val="F4BD2D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55%</a:t>
                      </a:r>
                      <a:endParaRPr b="1" sz="4000" u="none" cap="none" strike="noStrike">
                        <a:solidFill>
                          <a:srgbClr val="F4BD2D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T cap="flat" cmpd="sng" w="19050">
                      <a:solidFill>
                        <a:srgbClr val="F0762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0762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 hMerge="1"/>
                <a:tc hMerge="1"/>
              </a:tr>
              <a:tr h="684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03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T cap="flat" cmpd="sng" w="19050">
                      <a:solidFill>
                        <a:srgbClr val="F0762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0762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 u="none" cap="none" strike="noStrike">
                          <a:latin typeface="Arial"/>
                          <a:ea typeface="Arial"/>
                          <a:cs typeface="Arial"/>
                          <a:sym typeface="Arial"/>
                        </a:rPr>
                        <a:t>Get a modern PowerPoint  Presentation that is beautifully designed. </a:t>
                      </a:r>
                      <a:endParaRPr sz="1200" u="none" cap="none" strike="noStrike">
                        <a:solidFill>
                          <a:srgbClr val="1C7DE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T cap="flat" cmpd="sng" w="19050">
                      <a:solidFill>
                        <a:srgbClr val="F0762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0762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/>
                </a:tc>
                <a:tc gridSpan="3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4000" u="none" cap="none" strike="noStrike">
                          <a:solidFill>
                            <a:srgbClr val="E6294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40%</a:t>
                      </a:r>
                      <a:endParaRPr b="1" sz="4000" u="none" cap="none" strike="noStrike">
                        <a:solidFill>
                          <a:srgbClr val="E6294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T cap="flat" cmpd="sng" w="19050">
                      <a:solidFill>
                        <a:srgbClr val="F0762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0762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 hMerge="1"/>
                <a:tc hMerge="1"/>
              </a:tr>
            </a:tbl>
          </a:graphicData>
        </a:graphic>
      </p:graphicFrame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83" name="Shape 4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4" name="Google Shape;484;p38"/>
          <p:cNvSpPr txBox="1"/>
          <p:nvPr>
            <p:ph type="title"/>
          </p:nvPr>
        </p:nvSpPr>
        <p:spPr>
          <a:xfrm>
            <a:off x="0" y="0"/>
            <a:ext cx="9144000" cy="884466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1C7DE1"/>
              </a:buClr>
              <a:buFont typeface="Arial"/>
              <a:buNone/>
            </a:pPr>
            <a:r>
              <a:rPr b="0" i="0" lang="en" sz="4400" u="none" cap="none" strike="noStrike">
                <a:solidFill>
                  <a:srgbClr val="1C7DE1"/>
                </a:solidFill>
                <a:latin typeface="Arial"/>
                <a:ea typeface="Arial"/>
                <a:cs typeface="Arial"/>
                <a:sym typeface="Arial"/>
              </a:rPr>
              <a:t>Infographic</a:t>
            </a:r>
            <a:r>
              <a:rPr b="0" i="0" lang="en" sz="44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Layout</a:t>
            </a:r>
            <a:endParaRPr b="0" i="0" sz="4400" u="none" cap="none" strike="noStrike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85" name="Google Shape;485;p38"/>
          <p:cNvGrpSpPr/>
          <p:nvPr/>
        </p:nvGrpSpPr>
        <p:grpSpPr>
          <a:xfrm rot="-3604745">
            <a:off x="920128" y="1446917"/>
            <a:ext cx="1503255" cy="1500689"/>
            <a:chOff x="2417597" y="1836205"/>
            <a:chExt cx="1913618" cy="1910351"/>
          </a:xfrm>
        </p:grpSpPr>
        <p:sp>
          <p:nvSpPr>
            <p:cNvPr id="486" name="Google Shape;486;p38"/>
            <p:cNvSpPr/>
            <p:nvPr/>
          </p:nvSpPr>
          <p:spPr>
            <a:xfrm>
              <a:off x="2420864" y="1836205"/>
              <a:ext cx="1910351" cy="1910351"/>
            </a:xfrm>
            <a:prstGeom prst="blockArc">
              <a:avLst>
                <a:gd fmla="val 10800000" name="adj1"/>
                <a:gd fmla="val 21522627" name="adj2"/>
                <a:gd fmla="val 20545" name="adj3"/>
              </a:avLst>
            </a:prstGeom>
            <a:solidFill>
              <a:srgbClr val="1C7DE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7" name="Google Shape;487;p38"/>
            <p:cNvSpPr/>
            <p:nvPr/>
          </p:nvSpPr>
          <p:spPr>
            <a:xfrm>
              <a:off x="2420864" y="2762119"/>
              <a:ext cx="396000" cy="720000"/>
            </a:xfrm>
            <a:prstGeom prst="rect">
              <a:avLst/>
            </a:prstGeom>
            <a:solidFill>
              <a:srgbClr val="1C7DE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8" name="Google Shape;488;p38"/>
            <p:cNvSpPr/>
            <p:nvPr/>
          </p:nvSpPr>
          <p:spPr>
            <a:xfrm>
              <a:off x="3935215" y="2762119"/>
              <a:ext cx="396000" cy="720000"/>
            </a:xfrm>
            <a:prstGeom prst="rect">
              <a:avLst/>
            </a:prstGeom>
            <a:solidFill>
              <a:srgbClr val="1C7DE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9" name="Google Shape;489;p38"/>
            <p:cNvSpPr/>
            <p:nvPr/>
          </p:nvSpPr>
          <p:spPr>
            <a:xfrm>
              <a:off x="2417597" y="3475288"/>
              <a:ext cx="396000" cy="178727"/>
            </a:xfrm>
            <a:prstGeom prst="rect">
              <a:avLst/>
            </a:prstGeom>
            <a:solidFill>
              <a:srgbClr val="E6294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0" name="Google Shape;490;p38"/>
            <p:cNvSpPr/>
            <p:nvPr/>
          </p:nvSpPr>
          <p:spPr>
            <a:xfrm>
              <a:off x="3931941" y="3475283"/>
              <a:ext cx="396000" cy="178727"/>
            </a:xfrm>
            <a:prstGeom prst="rect">
              <a:avLst/>
            </a:prstGeom>
            <a:solidFill>
              <a:srgbClr val="E6294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91" name="Google Shape;491;p38"/>
          <p:cNvGrpSpPr/>
          <p:nvPr/>
        </p:nvGrpSpPr>
        <p:grpSpPr>
          <a:xfrm>
            <a:off x="2105004" y="1916582"/>
            <a:ext cx="1857554" cy="2048516"/>
            <a:chOff x="2105004" y="1916582"/>
            <a:chExt cx="1857554" cy="2048516"/>
          </a:xfrm>
        </p:grpSpPr>
        <p:sp>
          <p:nvSpPr>
            <p:cNvPr id="492" name="Google Shape;492;p38"/>
            <p:cNvSpPr/>
            <p:nvPr/>
          </p:nvSpPr>
          <p:spPr>
            <a:xfrm rot="-904745">
              <a:off x="2591704" y="2950484"/>
              <a:ext cx="263476" cy="246637"/>
            </a:xfrm>
            <a:custGeom>
              <a:rect b="b" l="l" r="r" t="t"/>
              <a:pathLst>
                <a:path extrusionOk="0" h="120000" w="120000">
                  <a:moveTo>
                    <a:pt x="58392" y="109921"/>
                  </a:moveTo>
                  <a:cubicBezTo>
                    <a:pt x="58392" y="109945"/>
                    <a:pt x="61607" y="110494"/>
                    <a:pt x="61607" y="109921"/>
                  </a:cubicBezTo>
                  <a:lnTo>
                    <a:pt x="61607" y="109851"/>
                  </a:lnTo>
                  <a:cubicBezTo>
                    <a:pt x="80929" y="103093"/>
                    <a:pt x="90538" y="98937"/>
                    <a:pt x="110790" y="107213"/>
                  </a:cubicBezTo>
                  <a:lnTo>
                    <a:pt x="111142" y="20850"/>
                  </a:lnTo>
                  <a:lnTo>
                    <a:pt x="105743" y="20850"/>
                  </a:lnTo>
                  <a:cubicBezTo>
                    <a:pt x="105821" y="46504"/>
                    <a:pt x="105899" y="72157"/>
                    <a:pt x="105976" y="97811"/>
                  </a:cubicBezTo>
                  <a:cubicBezTo>
                    <a:pt x="91995" y="91718"/>
                    <a:pt x="76016" y="96522"/>
                    <a:pt x="61607" y="109411"/>
                  </a:cubicBezTo>
                  <a:lnTo>
                    <a:pt x="61607" y="20850"/>
                  </a:lnTo>
                  <a:lnTo>
                    <a:pt x="61607" y="17030"/>
                  </a:lnTo>
                  <a:lnTo>
                    <a:pt x="61607" y="15907"/>
                  </a:lnTo>
                  <a:cubicBezTo>
                    <a:pt x="70238" y="5918"/>
                    <a:pt x="78364" y="83"/>
                    <a:pt x="89113" y="0"/>
                  </a:cubicBezTo>
                  <a:cubicBezTo>
                    <a:pt x="93999" y="-36"/>
                    <a:pt x="99427" y="1114"/>
                    <a:pt x="105691" y="3604"/>
                  </a:cubicBezTo>
                  <a:cubicBezTo>
                    <a:pt x="105705" y="8079"/>
                    <a:pt x="105718" y="12555"/>
                    <a:pt x="105732" y="17030"/>
                  </a:cubicBezTo>
                  <a:lnTo>
                    <a:pt x="115580" y="16954"/>
                  </a:lnTo>
                  <a:lnTo>
                    <a:pt x="115580" y="29213"/>
                  </a:lnTo>
                  <a:lnTo>
                    <a:pt x="120000" y="29213"/>
                  </a:lnTo>
                  <a:lnTo>
                    <a:pt x="120000" y="120000"/>
                  </a:lnTo>
                  <a:lnTo>
                    <a:pt x="0" y="120000"/>
                  </a:lnTo>
                  <a:lnTo>
                    <a:pt x="0" y="29213"/>
                  </a:lnTo>
                  <a:lnTo>
                    <a:pt x="3795" y="29213"/>
                  </a:lnTo>
                  <a:lnTo>
                    <a:pt x="3795" y="16954"/>
                  </a:lnTo>
                  <a:lnTo>
                    <a:pt x="14267" y="17030"/>
                  </a:lnTo>
                  <a:cubicBezTo>
                    <a:pt x="14281" y="12555"/>
                    <a:pt x="14294" y="8079"/>
                    <a:pt x="14308" y="3604"/>
                  </a:cubicBezTo>
                  <a:cubicBezTo>
                    <a:pt x="20572" y="1114"/>
                    <a:pt x="26000" y="-36"/>
                    <a:pt x="30886" y="0"/>
                  </a:cubicBezTo>
                  <a:cubicBezTo>
                    <a:pt x="41635" y="83"/>
                    <a:pt x="49761" y="5918"/>
                    <a:pt x="58392" y="15907"/>
                  </a:cubicBezTo>
                  <a:lnTo>
                    <a:pt x="58392" y="17030"/>
                  </a:lnTo>
                  <a:lnTo>
                    <a:pt x="58392" y="20850"/>
                  </a:lnTo>
                  <a:lnTo>
                    <a:pt x="58392" y="109411"/>
                  </a:lnTo>
                  <a:cubicBezTo>
                    <a:pt x="43983" y="96522"/>
                    <a:pt x="28004" y="91718"/>
                    <a:pt x="14023" y="97811"/>
                  </a:cubicBezTo>
                  <a:lnTo>
                    <a:pt x="14256" y="20850"/>
                  </a:lnTo>
                  <a:lnTo>
                    <a:pt x="8857" y="20850"/>
                  </a:lnTo>
                  <a:lnTo>
                    <a:pt x="8504" y="106459"/>
                  </a:lnTo>
                  <a:cubicBezTo>
                    <a:pt x="28638" y="97578"/>
                    <a:pt x="40064" y="103903"/>
                    <a:pt x="58392" y="109851"/>
                  </a:cubicBezTo>
                </a:path>
              </a:pathLst>
            </a:custGeom>
            <a:solidFill>
              <a:srgbClr val="E6294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3" name="Google Shape;493;p38"/>
            <p:cNvSpPr/>
            <p:nvPr/>
          </p:nvSpPr>
          <p:spPr>
            <a:xfrm rot="-904745">
              <a:off x="3090690" y="2813822"/>
              <a:ext cx="312595" cy="183876"/>
            </a:xfrm>
            <a:custGeom>
              <a:rect b="b" l="l" r="r" t="t"/>
              <a:pathLst>
                <a:path extrusionOk="0" h="120000" w="120000">
                  <a:moveTo>
                    <a:pt x="49325" y="0"/>
                  </a:moveTo>
                  <a:cubicBezTo>
                    <a:pt x="57674" y="0"/>
                    <a:pt x="65058" y="7019"/>
                    <a:pt x="69179" y="18219"/>
                  </a:cubicBezTo>
                  <a:cubicBezTo>
                    <a:pt x="71776" y="14188"/>
                    <a:pt x="75252" y="11987"/>
                    <a:pt x="79031" y="11987"/>
                  </a:cubicBezTo>
                  <a:cubicBezTo>
                    <a:pt x="87238" y="11987"/>
                    <a:pt x="94019" y="22369"/>
                    <a:pt x="94791" y="35895"/>
                  </a:cubicBezTo>
                  <a:cubicBezTo>
                    <a:pt x="94933" y="35750"/>
                    <a:pt x="95076" y="35747"/>
                    <a:pt x="95220" y="35747"/>
                  </a:cubicBezTo>
                  <a:cubicBezTo>
                    <a:pt x="108905" y="35747"/>
                    <a:pt x="120000" y="54608"/>
                    <a:pt x="120000" y="77873"/>
                  </a:cubicBezTo>
                  <a:cubicBezTo>
                    <a:pt x="120000" y="99840"/>
                    <a:pt x="110109" y="117880"/>
                    <a:pt x="97485" y="119805"/>
                  </a:cubicBezTo>
                  <a:lnTo>
                    <a:pt x="97485" y="120000"/>
                  </a:lnTo>
                  <a:lnTo>
                    <a:pt x="95220" y="120000"/>
                  </a:lnTo>
                  <a:lnTo>
                    <a:pt x="27654" y="120000"/>
                  </a:lnTo>
                  <a:lnTo>
                    <a:pt x="27654" y="119685"/>
                  </a:lnTo>
                  <a:cubicBezTo>
                    <a:pt x="26712" y="119904"/>
                    <a:pt x="25752" y="120000"/>
                    <a:pt x="24779" y="120000"/>
                  </a:cubicBezTo>
                  <a:cubicBezTo>
                    <a:pt x="11094" y="120000"/>
                    <a:pt x="0" y="101139"/>
                    <a:pt x="0" y="77873"/>
                  </a:cubicBezTo>
                  <a:cubicBezTo>
                    <a:pt x="0" y="54608"/>
                    <a:pt x="11094" y="35747"/>
                    <a:pt x="24779" y="35747"/>
                  </a:cubicBezTo>
                  <a:lnTo>
                    <a:pt x="25282" y="35920"/>
                  </a:lnTo>
                  <a:cubicBezTo>
                    <a:pt x="26617" y="15537"/>
                    <a:pt x="36904" y="0"/>
                    <a:pt x="49325" y="0"/>
                  </a:cubicBezTo>
                  <a:close/>
                </a:path>
              </a:pathLst>
            </a:custGeom>
            <a:solidFill>
              <a:srgbClr val="F0762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4" name="Google Shape;494;p38"/>
            <p:cNvSpPr/>
            <p:nvPr/>
          </p:nvSpPr>
          <p:spPr>
            <a:xfrm rot="-904745">
              <a:off x="2900986" y="2489510"/>
              <a:ext cx="236061" cy="235371"/>
            </a:xfrm>
            <a:custGeom>
              <a:rect b="b" l="l" r="r" t="t"/>
              <a:pathLst>
                <a:path extrusionOk="0" h="120000" w="120000">
                  <a:moveTo>
                    <a:pt x="26666" y="100217"/>
                  </a:moveTo>
                  <a:cubicBezTo>
                    <a:pt x="25193" y="100217"/>
                    <a:pt x="24000" y="101415"/>
                    <a:pt x="24000" y="102892"/>
                  </a:cubicBezTo>
                  <a:cubicBezTo>
                    <a:pt x="24000" y="104369"/>
                    <a:pt x="25193" y="105566"/>
                    <a:pt x="26666" y="105566"/>
                  </a:cubicBezTo>
                  <a:lnTo>
                    <a:pt x="93333" y="105566"/>
                  </a:lnTo>
                  <a:cubicBezTo>
                    <a:pt x="94806" y="105566"/>
                    <a:pt x="96000" y="104369"/>
                    <a:pt x="96000" y="102892"/>
                  </a:cubicBezTo>
                  <a:cubicBezTo>
                    <a:pt x="96000" y="101415"/>
                    <a:pt x="94806" y="100217"/>
                    <a:pt x="93333" y="100217"/>
                  </a:cubicBezTo>
                  <a:close/>
                  <a:moveTo>
                    <a:pt x="26666" y="87913"/>
                  </a:moveTo>
                  <a:cubicBezTo>
                    <a:pt x="25193" y="87913"/>
                    <a:pt x="24000" y="89111"/>
                    <a:pt x="24000" y="90588"/>
                  </a:cubicBezTo>
                  <a:cubicBezTo>
                    <a:pt x="24000" y="92065"/>
                    <a:pt x="25193" y="93262"/>
                    <a:pt x="26666" y="93262"/>
                  </a:cubicBezTo>
                  <a:lnTo>
                    <a:pt x="93333" y="93262"/>
                  </a:lnTo>
                  <a:cubicBezTo>
                    <a:pt x="94806" y="93262"/>
                    <a:pt x="96000" y="92065"/>
                    <a:pt x="96000" y="90588"/>
                  </a:cubicBezTo>
                  <a:cubicBezTo>
                    <a:pt x="96000" y="89111"/>
                    <a:pt x="94806" y="87913"/>
                    <a:pt x="93333" y="87913"/>
                  </a:cubicBezTo>
                  <a:close/>
                  <a:moveTo>
                    <a:pt x="26666" y="75609"/>
                  </a:moveTo>
                  <a:cubicBezTo>
                    <a:pt x="25193" y="75609"/>
                    <a:pt x="24000" y="76806"/>
                    <a:pt x="24000" y="78284"/>
                  </a:cubicBezTo>
                  <a:cubicBezTo>
                    <a:pt x="24000" y="79761"/>
                    <a:pt x="25193" y="80958"/>
                    <a:pt x="26666" y="80958"/>
                  </a:cubicBezTo>
                  <a:lnTo>
                    <a:pt x="93333" y="80958"/>
                  </a:lnTo>
                  <a:cubicBezTo>
                    <a:pt x="94806" y="80958"/>
                    <a:pt x="96000" y="79761"/>
                    <a:pt x="96000" y="78284"/>
                  </a:cubicBezTo>
                  <a:cubicBezTo>
                    <a:pt x="96000" y="76806"/>
                    <a:pt x="94806" y="75609"/>
                    <a:pt x="93333" y="75609"/>
                  </a:cubicBezTo>
                  <a:close/>
                  <a:moveTo>
                    <a:pt x="26666" y="63305"/>
                  </a:moveTo>
                  <a:cubicBezTo>
                    <a:pt x="25193" y="63305"/>
                    <a:pt x="24000" y="64502"/>
                    <a:pt x="24000" y="65979"/>
                  </a:cubicBezTo>
                  <a:cubicBezTo>
                    <a:pt x="24000" y="67457"/>
                    <a:pt x="25193" y="68654"/>
                    <a:pt x="26666" y="68654"/>
                  </a:cubicBezTo>
                  <a:lnTo>
                    <a:pt x="93333" y="68654"/>
                  </a:lnTo>
                  <a:cubicBezTo>
                    <a:pt x="94806" y="68654"/>
                    <a:pt x="96000" y="67457"/>
                    <a:pt x="96000" y="65979"/>
                  </a:cubicBezTo>
                  <a:cubicBezTo>
                    <a:pt x="96000" y="64502"/>
                    <a:pt x="94806" y="63305"/>
                    <a:pt x="93333" y="63305"/>
                  </a:cubicBezTo>
                  <a:close/>
                  <a:moveTo>
                    <a:pt x="26666" y="51001"/>
                  </a:moveTo>
                  <a:cubicBezTo>
                    <a:pt x="25193" y="51001"/>
                    <a:pt x="24000" y="52198"/>
                    <a:pt x="24000" y="53675"/>
                  </a:cubicBezTo>
                  <a:cubicBezTo>
                    <a:pt x="24000" y="55152"/>
                    <a:pt x="25193" y="56350"/>
                    <a:pt x="26666" y="56350"/>
                  </a:cubicBezTo>
                  <a:lnTo>
                    <a:pt x="93333" y="56350"/>
                  </a:lnTo>
                  <a:cubicBezTo>
                    <a:pt x="94806" y="56350"/>
                    <a:pt x="96000" y="55152"/>
                    <a:pt x="96000" y="53675"/>
                  </a:cubicBezTo>
                  <a:cubicBezTo>
                    <a:pt x="96000" y="52198"/>
                    <a:pt x="94806" y="51001"/>
                    <a:pt x="93333" y="51001"/>
                  </a:cubicBezTo>
                  <a:close/>
                  <a:moveTo>
                    <a:pt x="26666" y="38697"/>
                  </a:moveTo>
                  <a:cubicBezTo>
                    <a:pt x="25193" y="38697"/>
                    <a:pt x="24000" y="39894"/>
                    <a:pt x="24000" y="41371"/>
                  </a:cubicBezTo>
                  <a:cubicBezTo>
                    <a:pt x="24000" y="42848"/>
                    <a:pt x="25193" y="44046"/>
                    <a:pt x="26666" y="44046"/>
                  </a:cubicBezTo>
                  <a:lnTo>
                    <a:pt x="93333" y="44046"/>
                  </a:lnTo>
                  <a:cubicBezTo>
                    <a:pt x="94806" y="44046"/>
                    <a:pt x="96000" y="42848"/>
                    <a:pt x="96000" y="41371"/>
                  </a:cubicBezTo>
                  <a:cubicBezTo>
                    <a:pt x="96000" y="39894"/>
                    <a:pt x="94806" y="38697"/>
                    <a:pt x="93333" y="38697"/>
                  </a:cubicBezTo>
                  <a:close/>
                  <a:moveTo>
                    <a:pt x="0" y="11366"/>
                  </a:moveTo>
                  <a:lnTo>
                    <a:pt x="6739" y="11366"/>
                  </a:lnTo>
                  <a:lnTo>
                    <a:pt x="6739" y="17459"/>
                  </a:lnTo>
                  <a:cubicBezTo>
                    <a:pt x="6739" y="22260"/>
                    <a:pt x="10619" y="26151"/>
                    <a:pt x="15405" y="26151"/>
                  </a:cubicBezTo>
                  <a:cubicBezTo>
                    <a:pt x="20192" y="26151"/>
                    <a:pt x="24072" y="22260"/>
                    <a:pt x="24072" y="17459"/>
                  </a:cubicBezTo>
                  <a:lnTo>
                    <a:pt x="24072" y="11366"/>
                  </a:lnTo>
                  <a:lnTo>
                    <a:pt x="29716" y="11366"/>
                  </a:lnTo>
                  <a:lnTo>
                    <a:pt x="29716" y="17459"/>
                  </a:lnTo>
                  <a:cubicBezTo>
                    <a:pt x="29716" y="22260"/>
                    <a:pt x="33597" y="26151"/>
                    <a:pt x="38383" y="26151"/>
                  </a:cubicBezTo>
                  <a:cubicBezTo>
                    <a:pt x="43170" y="26151"/>
                    <a:pt x="47050" y="22260"/>
                    <a:pt x="47050" y="17459"/>
                  </a:cubicBezTo>
                  <a:lnTo>
                    <a:pt x="47050" y="11366"/>
                  </a:lnTo>
                  <a:lnTo>
                    <a:pt x="52694" y="11366"/>
                  </a:lnTo>
                  <a:lnTo>
                    <a:pt x="52694" y="17459"/>
                  </a:lnTo>
                  <a:cubicBezTo>
                    <a:pt x="52694" y="22260"/>
                    <a:pt x="56574" y="26151"/>
                    <a:pt x="61361" y="26151"/>
                  </a:cubicBezTo>
                  <a:cubicBezTo>
                    <a:pt x="66147" y="26151"/>
                    <a:pt x="70028" y="22260"/>
                    <a:pt x="70028" y="17459"/>
                  </a:cubicBezTo>
                  <a:lnTo>
                    <a:pt x="70028" y="11366"/>
                  </a:lnTo>
                  <a:lnTo>
                    <a:pt x="75672" y="11366"/>
                  </a:lnTo>
                  <a:lnTo>
                    <a:pt x="75672" y="17459"/>
                  </a:lnTo>
                  <a:cubicBezTo>
                    <a:pt x="75672" y="22260"/>
                    <a:pt x="79552" y="26151"/>
                    <a:pt x="84339" y="26151"/>
                  </a:cubicBezTo>
                  <a:cubicBezTo>
                    <a:pt x="89125" y="26151"/>
                    <a:pt x="93005" y="22260"/>
                    <a:pt x="93005" y="17459"/>
                  </a:cubicBezTo>
                  <a:lnTo>
                    <a:pt x="93005" y="11366"/>
                  </a:lnTo>
                  <a:lnTo>
                    <a:pt x="98650" y="11366"/>
                  </a:lnTo>
                  <a:lnTo>
                    <a:pt x="98650" y="17459"/>
                  </a:lnTo>
                  <a:cubicBezTo>
                    <a:pt x="98650" y="22259"/>
                    <a:pt x="102530" y="26151"/>
                    <a:pt x="107316" y="26151"/>
                  </a:cubicBezTo>
                  <a:cubicBezTo>
                    <a:pt x="112103" y="26151"/>
                    <a:pt x="115983" y="22259"/>
                    <a:pt x="115983" y="17459"/>
                  </a:cubicBezTo>
                  <a:lnTo>
                    <a:pt x="115983" y="11366"/>
                  </a:lnTo>
                  <a:lnTo>
                    <a:pt x="120000" y="11366"/>
                  </a:lnTo>
                  <a:lnTo>
                    <a:pt x="120000" y="120000"/>
                  </a:lnTo>
                  <a:lnTo>
                    <a:pt x="0" y="120000"/>
                  </a:lnTo>
                  <a:close/>
                  <a:moveTo>
                    <a:pt x="15405" y="0"/>
                  </a:moveTo>
                  <a:cubicBezTo>
                    <a:pt x="17983" y="0"/>
                    <a:pt x="20072" y="2095"/>
                    <a:pt x="20072" y="4680"/>
                  </a:cubicBezTo>
                  <a:lnTo>
                    <a:pt x="20072" y="18051"/>
                  </a:lnTo>
                  <a:cubicBezTo>
                    <a:pt x="20072" y="20636"/>
                    <a:pt x="17983" y="22732"/>
                    <a:pt x="15405" y="22732"/>
                  </a:cubicBezTo>
                  <a:cubicBezTo>
                    <a:pt x="12828" y="22732"/>
                    <a:pt x="10739" y="20636"/>
                    <a:pt x="10739" y="18051"/>
                  </a:cubicBezTo>
                  <a:lnTo>
                    <a:pt x="10739" y="4680"/>
                  </a:lnTo>
                  <a:cubicBezTo>
                    <a:pt x="10739" y="2095"/>
                    <a:pt x="12828" y="0"/>
                    <a:pt x="15405" y="0"/>
                  </a:cubicBezTo>
                  <a:close/>
                  <a:moveTo>
                    <a:pt x="38383" y="0"/>
                  </a:moveTo>
                  <a:cubicBezTo>
                    <a:pt x="40960" y="0"/>
                    <a:pt x="43050" y="2095"/>
                    <a:pt x="43050" y="4680"/>
                  </a:cubicBezTo>
                  <a:lnTo>
                    <a:pt x="43050" y="18051"/>
                  </a:lnTo>
                  <a:cubicBezTo>
                    <a:pt x="43050" y="20636"/>
                    <a:pt x="40960" y="22732"/>
                    <a:pt x="38383" y="22732"/>
                  </a:cubicBezTo>
                  <a:cubicBezTo>
                    <a:pt x="35806" y="22732"/>
                    <a:pt x="33716" y="20636"/>
                    <a:pt x="33716" y="18051"/>
                  </a:cubicBezTo>
                  <a:lnTo>
                    <a:pt x="33716" y="4680"/>
                  </a:lnTo>
                  <a:cubicBezTo>
                    <a:pt x="33716" y="2095"/>
                    <a:pt x="35806" y="0"/>
                    <a:pt x="38383" y="0"/>
                  </a:cubicBezTo>
                  <a:close/>
                  <a:moveTo>
                    <a:pt x="61361" y="0"/>
                  </a:moveTo>
                  <a:cubicBezTo>
                    <a:pt x="63938" y="0"/>
                    <a:pt x="66028" y="2095"/>
                    <a:pt x="66028" y="4680"/>
                  </a:cubicBezTo>
                  <a:lnTo>
                    <a:pt x="66028" y="18051"/>
                  </a:lnTo>
                  <a:cubicBezTo>
                    <a:pt x="66028" y="20636"/>
                    <a:pt x="63938" y="22731"/>
                    <a:pt x="61361" y="22731"/>
                  </a:cubicBezTo>
                  <a:cubicBezTo>
                    <a:pt x="58784" y="22731"/>
                    <a:pt x="56694" y="20636"/>
                    <a:pt x="56694" y="18051"/>
                  </a:cubicBezTo>
                  <a:lnTo>
                    <a:pt x="56694" y="4680"/>
                  </a:lnTo>
                  <a:cubicBezTo>
                    <a:pt x="56694" y="2095"/>
                    <a:pt x="58784" y="0"/>
                    <a:pt x="61361" y="0"/>
                  </a:cubicBezTo>
                  <a:close/>
                  <a:moveTo>
                    <a:pt x="84339" y="0"/>
                  </a:moveTo>
                  <a:cubicBezTo>
                    <a:pt x="86916" y="0"/>
                    <a:pt x="89005" y="2095"/>
                    <a:pt x="89005" y="4680"/>
                  </a:cubicBezTo>
                  <a:lnTo>
                    <a:pt x="89005" y="18051"/>
                  </a:lnTo>
                  <a:cubicBezTo>
                    <a:pt x="89005" y="20636"/>
                    <a:pt x="86916" y="22731"/>
                    <a:pt x="84339" y="22731"/>
                  </a:cubicBezTo>
                  <a:cubicBezTo>
                    <a:pt x="81761" y="22731"/>
                    <a:pt x="79672" y="20636"/>
                    <a:pt x="79672" y="18051"/>
                  </a:cubicBezTo>
                  <a:lnTo>
                    <a:pt x="79672" y="4680"/>
                  </a:lnTo>
                  <a:cubicBezTo>
                    <a:pt x="79672" y="2095"/>
                    <a:pt x="81761" y="0"/>
                    <a:pt x="84339" y="0"/>
                  </a:cubicBezTo>
                  <a:close/>
                  <a:moveTo>
                    <a:pt x="107316" y="0"/>
                  </a:moveTo>
                  <a:cubicBezTo>
                    <a:pt x="109894" y="0"/>
                    <a:pt x="111983" y="2095"/>
                    <a:pt x="111983" y="4680"/>
                  </a:cubicBezTo>
                  <a:lnTo>
                    <a:pt x="111983" y="18051"/>
                  </a:lnTo>
                  <a:cubicBezTo>
                    <a:pt x="111983" y="20636"/>
                    <a:pt x="109894" y="22731"/>
                    <a:pt x="107316" y="22731"/>
                  </a:cubicBezTo>
                  <a:cubicBezTo>
                    <a:pt x="104739" y="22731"/>
                    <a:pt x="102650" y="20636"/>
                    <a:pt x="102650" y="18051"/>
                  </a:cubicBezTo>
                  <a:lnTo>
                    <a:pt x="102650" y="4680"/>
                  </a:lnTo>
                  <a:cubicBezTo>
                    <a:pt x="102650" y="2095"/>
                    <a:pt x="104739" y="0"/>
                    <a:pt x="107316" y="0"/>
                  </a:cubicBezTo>
                  <a:close/>
                </a:path>
              </a:pathLst>
            </a:custGeom>
            <a:solidFill>
              <a:srgbClr val="1ED4D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5" name="Google Shape;495;p38"/>
            <p:cNvSpPr/>
            <p:nvPr/>
          </p:nvSpPr>
          <p:spPr>
            <a:xfrm rot="-904745">
              <a:off x="2136600" y="3653545"/>
              <a:ext cx="279957" cy="279957"/>
            </a:xfrm>
            <a:custGeom>
              <a:rect b="b" l="l" r="r" t="t"/>
              <a:pathLst>
                <a:path extrusionOk="0" h="120000" w="120000">
                  <a:moveTo>
                    <a:pt x="52419" y="72135"/>
                  </a:moveTo>
                  <a:lnTo>
                    <a:pt x="31039" y="106364"/>
                  </a:lnTo>
                  <a:cubicBezTo>
                    <a:pt x="48614" y="117343"/>
                    <a:pt x="70886" y="117439"/>
                    <a:pt x="88556" y="106615"/>
                  </a:cubicBezTo>
                  <a:lnTo>
                    <a:pt x="67470" y="72194"/>
                  </a:lnTo>
                  <a:cubicBezTo>
                    <a:pt x="65314" y="73574"/>
                    <a:pt x="62747" y="74346"/>
                    <a:pt x="60000" y="74346"/>
                  </a:cubicBezTo>
                  <a:cubicBezTo>
                    <a:pt x="57208" y="74346"/>
                    <a:pt x="54602" y="73548"/>
                    <a:pt x="52419" y="72135"/>
                  </a:cubicBezTo>
                  <a:close/>
                  <a:moveTo>
                    <a:pt x="60000" y="50036"/>
                  </a:moveTo>
                  <a:cubicBezTo>
                    <a:pt x="54497" y="50036"/>
                    <a:pt x="50036" y="54497"/>
                    <a:pt x="50036" y="60000"/>
                  </a:cubicBezTo>
                  <a:cubicBezTo>
                    <a:pt x="50036" y="65503"/>
                    <a:pt x="54497" y="69964"/>
                    <a:pt x="60000" y="69964"/>
                  </a:cubicBezTo>
                  <a:cubicBezTo>
                    <a:pt x="65503" y="69964"/>
                    <a:pt x="69964" y="65503"/>
                    <a:pt x="69964" y="60000"/>
                  </a:cubicBezTo>
                  <a:cubicBezTo>
                    <a:pt x="69964" y="54497"/>
                    <a:pt x="65503" y="50036"/>
                    <a:pt x="60000" y="50036"/>
                  </a:cubicBezTo>
                  <a:close/>
                  <a:moveTo>
                    <a:pt x="86091" y="11961"/>
                  </a:moveTo>
                  <a:lnTo>
                    <a:pt x="66816" y="47449"/>
                  </a:lnTo>
                  <a:cubicBezTo>
                    <a:pt x="71315" y="49821"/>
                    <a:pt x="74346" y="54556"/>
                    <a:pt x="74346" y="60000"/>
                  </a:cubicBezTo>
                  <a:lnTo>
                    <a:pt x="74296" y="60496"/>
                  </a:lnTo>
                  <a:lnTo>
                    <a:pt x="114633" y="61898"/>
                  </a:lnTo>
                  <a:cubicBezTo>
                    <a:pt x="115353" y="41188"/>
                    <a:pt x="104301" y="21852"/>
                    <a:pt x="86091" y="11961"/>
                  </a:cubicBezTo>
                  <a:close/>
                  <a:moveTo>
                    <a:pt x="34327" y="11736"/>
                  </a:moveTo>
                  <a:cubicBezTo>
                    <a:pt x="16032" y="21468"/>
                    <a:pt x="4812" y="40707"/>
                    <a:pt x="5351" y="61423"/>
                  </a:cubicBezTo>
                  <a:lnTo>
                    <a:pt x="45691" y="60372"/>
                  </a:lnTo>
                  <a:cubicBezTo>
                    <a:pt x="45655" y="60249"/>
                    <a:pt x="45653" y="60124"/>
                    <a:pt x="45653" y="60000"/>
                  </a:cubicBezTo>
                  <a:cubicBezTo>
                    <a:pt x="45653" y="54512"/>
                    <a:pt x="48734" y="49744"/>
                    <a:pt x="53292" y="47390"/>
                  </a:cubicBezTo>
                  <a:close/>
                  <a:moveTo>
                    <a:pt x="60000" y="0"/>
                  </a:moveTo>
                  <a:cubicBezTo>
                    <a:pt x="93137" y="0"/>
                    <a:pt x="120000" y="26862"/>
                    <a:pt x="120000" y="60000"/>
                  </a:cubicBezTo>
                  <a:cubicBezTo>
                    <a:pt x="120000" y="93137"/>
                    <a:pt x="93137" y="120000"/>
                    <a:pt x="60000" y="120000"/>
                  </a:cubicBezTo>
                  <a:cubicBezTo>
                    <a:pt x="26862" y="120000"/>
                    <a:pt x="0" y="93137"/>
                    <a:pt x="0" y="60000"/>
                  </a:cubicBezTo>
                  <a:cubicBezTo>
                    <a:pt x="0" y="26862"/>
                    <a:pt x="26862" y="0"/>
                    <a:pt x="60000" y="0"/>
                  </a:cubicBezTo>
                  <a:close/>
                </a:path>
              </a:pathLst>
            </a:custGeom>
            <a:solidFill>
              <a:srgbClr val="F0762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6" name="Google Shape;496;p38"/>
            <p:cNvSpPr/>
            <p:nvPr/>
          </p:nvSpPr>
          <p:spPr>
            <a:xfrm rot="-904745">
              <a:off x="2813528" y="3225834"/>
              <a:ext cx="310414" cy="313007"/>
            </a:xfrm>
            <a:custGeom>
              <a:rect b="b" l="l" r="r" t="t"/>
              <a:pathLst>
                <a:path extrusionOk="0" h="120000" w="120000">
                  <a:moveTo>
                    <a:pt x="65274" y="39473"/>
                  </a:moveTo>
                  <a:cubicBezTo>
                    <a:pt x="53599" y="36371"/>
                    <a:pt x="41599" y="43242"/>
                    <a:pt x="38470" y="54820"/>
                  </a:cubicBezTo>
                  <a:cubicBezTo>
                    <a:pt x="35342" y="66398"/>
                    <a:pt x="42270" y="78299"/>
                    <a:pt x="53945" y="81402"/>
                  </a:cubicBezTo>
                  <a:cubicBezTo>
                    <a:pt x="65620" y="84504"/>
                    <a:pt x="77621" y="77633"/>
                    <a:pt x="80749" y="66055"/>
                  </a:cubicBezTo>
                  <a:cubicBezTo>
                    <a:pt x="83877" y="54477"/>
                    <a:pt x="76949" y="42576"/>
                    <a:pt x="65274" y="39473"/>
                  </a:cubicBezTo>
                  <a:close/>
                  <a:moveTo>
                    <a:pt x="69168" y="25060"/>
                  </a:moveTo>
                  <a:cubicBezTo>
                    <a:pt x="88870" y="30296"/>
                    <a:pt x="100561" y="50379"/>
                    <a:pt x="95282" y="69917"/>
                  </a:cubicBezTo>
                  <a:cubicBezTo>
                    <a:pt x="90003" y="89455"/>
                    <a:pt x="69753" y="101050"/>
                    <a:pt x="50051" y="95815"/>
                  </a:cubicBezTo>
                  <a:cubicBezTo>
                    <a:pt x="30350" y="90579"/>
                    <a:pt x="18658" y="70496"/>
                    <a:pt x="23937" y="50958"/>
                  </a:cubicBezTo>
                  <a:cubicBezTo>
                    <a:pt x="29216" y="31420"/>
                    <a:pt x="49467" y="19825"/>
                    <a:pt x="69168" y="25060"/>
                  </a:cubicBezTo>
                  <a:close/>
                  <a:moveTo>
                    <a:pt x="70584" y="19819"/>
                  </a:moveTo>
                  <a:cubicBezTo>
                    <a:pt x="47964" y="13808"/>
                    <a:pt x="24713" y="27121"/>
                    <a:pt x="18652" y="49554"/>
                  </a:cubicBezTo>
                  <a:cubicBezTo>
                    <a:pt x="12591" y="71987"/>
                    <a:pt x="26015" y="95045"/>
                    <a:pt x="48635" y="101056"/>
                  </a:cubicBezTo>
                  <a:cubicBezTo>
                    <a:pt x="71255" y="107067"/>
                    <a:pt x="94506" y="93754"/>
                    <a:pt x="100567" y="71321"/>
                  </a:cubicBezTo>
                  <a:cubicBezTo>
                    <a:pt x="106628" y="48888"/>
                    <a:pt x="93204" y="25830"/>
                    <a:pt x="70584" y="19819"/>
                  </a:cubicBezTo>
                  <a:close/>
                  <a:moveTo>
                    <a:pt x="120000" y="28418"/>
                  </a:moveTo>
                  <a:lnTo>
                    <a:pt x="119819" y="29085"/>
                  </a:lnTo>
                  <a:lnTo>
                    <a:pt x="119636" y="28804"/>
                  </a:lnTo>
                  <a:close/>
                  <a:moveTo>
                    <a:pt x="84120" y="4683"/>
                  </a:moveTo>
                  <a:lnTo>
                    <a:pt x="83867" y="19572"/>
                  </a:lnTo>
                  <a:lnTo>
                    <a:pt x="83406" y="19449"/>
                  </a:lnTo>
                  <a:cubicBezTo>
                    <a:pt x="87163" y="21546"/>
                    <a:pt x="90559" y="24117"/>
                    <a:pt x="93431" y="27166"/>
                  </a:cubicBezTo>
                  <a:lnTo>
                    <a:pt x="106796" y="23870"/>
                  </a:lnTo>
                  <a:lnTo>
                    <a:pt x="115363" y="39849"/>
                  </a:lnTo>
                  <a:lnTo>
                    <a:pt x="105840" y="48364"/>
                  </a:lnTo>
                  <a:cubicBezTo>
                    <a:pt x="107034" y="52676"/>
                    <a:pt x="107596" y="57191"/>
                    <a:pt x="107394" y="61781"/>
                  </a:cubicBezTo>
                  <a:lnTo>
                    <a:pt x="119289" y="68330"/>
                  </a:lnTo>
                  <a:lnTo>
                    <a:pt x="114566" y="85810"/>
                  </a:lnTo>
                  <a:lnTo>
                    <a:pt x="100132" y="85570"/>
                  </a:lnTo>
                  <a:cubicBezTo>
                    <a:pt x="98307" y="88594"/>
                    <a:pt x="96096" y="91321"/>
                    <a:pt x="93619" y="93756"/>
                  </a:cubicBezTo>
                  <a:lnTo>
                    <a:pt x="98359" y="106025"/>
                  </a:lnTo>
                  <a:lnTo>
                    <a:pt x="83411" y="116405"/>
                  </a:lnTo>
                  <a:lnTo>
                    <a:pt x="72073" y="106643"/>
                  </a:lnTo>
                  <a:lnTo>
                    <a:pt x="73453" y="105685"/>
                  </a:lnTo>
                  <a:cubicBezTo>
                    <a:pt x="69110" y="107079"/>
                    <a:pt x="64517" y="107749"/>
                    <a:pt x="59835" y="107723"/>
                  </a:cubicBezTo>
                  <a:lnTo>
                    <a:pt x="52963" y="119999"/>
                  </a:lnTo>
                  <a:lnTo>
                    <a:pt x="35336" y="115316"/>
                  </a:lnTo>
                  <a:lnTo>
                    <a:pt x="35574" y="101277"/>
                  </a:lnTo>
                  <a:cubicBezTo>
                    <a:pt x="31839" y="99165"/>
                    <a:pt x="28466" y="96583"/>
                    <a:pt x="25614" y="93529"/>
                  </a:cubicBezTo>
                  <a:lnTo>
                    <a:pt x="25843" y="94015"/>
                  </a:lnTo>
                  <a:lnTo>
                    <a:pt x="11102" y="96847"/>
                  </a:lnTo>
                  <a:lnTo>
                    <a:pt x="3390" y="80445"/>
                  </a:lnTo>
                  <a:lnTo>
                    <a:pt x="13359" y="72429"/>
                  </a:lnTo>
                  <a:cubicBezTo>
                    <a:pt x="12295" y="68561"/>
                    <a:pt x="11739" y="64530"/>
                    <a:pt x="11738" y="60428"/>
                  </a:cubicBezTo>
                  <a:lnTo>
                    <a:pt x="0" y="53965"/>
                  </a:lnTo>
                  <a:lnTo>
                    <a:pt x="4723" y="36484"/>
                  </a:lnTo>
                  <a:lnTo>
                    <a:pt x="18174" y="36709"/>
                  </a:lnTo>
                  <a:cubicBezTo>
                    <a:pt x="19999" y="33515"/>
                    <a:pt x="22203" y="30603"/>
                    <a:pt x="24696" y="27997"/>
                  </a:cubicBezTo>
                  <a:lnTo>
                    <a:pt x="20190" y="14215"/>
                  </a:lnTo>
                  <a:lnTo>
                    <a:pt x="35666" y="4625"/>
                  </a:lnTo>
                  <a:lnTo>
                    <a:pt x="46473" y="14962"/>
                  </a:lnTo>
                  <a:lnTo>
                    <a:pt x="46365" y="15030"/>
                  </a:lnTo>
                  <a:cubicBezTo>
                    <a:pt x="50613" y="13704"/>
                    <a:pt x="55098" y="13091"/>
                    <a:pt x="59667" y="13141"/>
                  </a:cubicBezTo>
                  <a:lnTo>
                    <a:pt x="59206" y="13018"/>
                  </a:lnTo>
                  <a:lnTo>
                    <a:pt x="66493" y="0"/>
                  </a:lnTo>
                  <a:close/>
                </a:path>
              </a:pathLst>
            </a:custGeom>
            <a:solidFill>
              <a:srgbClr val="F4BD2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7" name="Google Shape;497;p38"/>
            <p:cNvSpPr/>
            <p:nvPr/>
          </p:nvSpPr>
          <p:spPr>
            <a:xfrm rot="-904745">
              <a:off x="3692543" y="2459668"/>
              <a:ext cx="242588" cy="242959"/>
            </a:xfrm>
            <a:custGeom>
              <a:rect b="b" l="l" r="r" t="t"/>
              <a:pathLst>
                <a:path extrusionOk="0" h="120000" w="120000">
                  <a:moveTo>
                    <a:pt x="22570" y="60380"/>
                  </a:moveTo>
                  <a:lnTo>
                    <a:pt x="97429" y="60380"/>
                  </a:lnTo>
                  <a:cubicBezTo>
                    <a:pt x="109894" y="60380"/>
                    <a:pt x="119999" y="70469"/>
                    <a:pt x="119999" y="82915"/>
                  </a:cubicBezTo>
                  <a:lnTo>
                    <a:pt x="119999" y="104032"/>
                  </a:lnTo>
                  <a:lnTo>
                    <a:pt x="120000" y="104032"/>
                  </a:lnTo>
                  <a:lnTo>
                    <a:pt x="120000" y="109220"/>
                  </a:lnTo>
                  <a:lnTo>
                    <a:pt x="119985" y="109220"/>
                  </a:lnTo>
                  <a:lnTo>
                    <a:pt x="119985" y="120000"/>
                  </a:lnTo>
                  <a:lnTo>
                    <a:pt x="14" y="120000"/>
                  </a:lnTo>
                  <a:lnTo>
                    <a:pt x="14" y="109220"/>
                  </a:lnTo>
                  <a:lnTo>
                    <a:pt x="0" y="109220"/>
                  </a:lnTo>
                  <a:lnTo>
                    <a:pt x="0" y="82915"/>
                  </a:lnTo>
                  <a:cubicBezTo>
                    <a:pt x="0" y="70469"/>
                    <a:pt x="10105" y="60380"/>
                    <a:pt x="22570" y="6038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12145"/>
                    <a:pt x="87170" y="27128"/>
                  </a:cubicBezTo>
                  <a:cubicBezTo>
                    <a:pt x="87170" y="42111"/>
                    <a:pt x="75005" y="54257"/>
                    <a:pt x="60000" y="54257"/>
                  </a:cubicBezTo>
                  <a:cubicBezTo>
                    <a:pt x="44994" y="54257"/>
                    <a:pt x="32829" y="42111"/>
                    <a:pt x="32829" y="27128"/>
                  </a:cubicBezTo>
                  <a:cubicBezTo>
                    <a:pt x="32829" y="12145"/>
                    <a:pt x="44994" y="0"/>
                    <a:pt x="60000" y="0"/>
                  </a:cubicBezTo>
                  <a:close/>
                </a:path>
              </a:pathLst>
            </a:custGeom>
            <a:solidFill>
              <a:srgbClr val="1C7DE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8" name="Google Shape;498;p38"/>
            <p:cNvSpPr/>
            <p:nvPr/>
          </p:nvSpPr>
          <p:spPr>
            <a:xfrm rot="-904745">
              <a:off x="2415949" y="3440269"/>
              <a:ext cx="209761" cy="215570"/>
            </a:xfrm>
            <a:custGeom>
              <a:rect b="b" l="l" r="r" t="t"/>
              <a:pathLst>
                <a:path extrusionOk="0" h="120000" w="120000">
                  <a:moveTo>
                    <a:pt x="61408" y="43051"/>
                  </a:moveTo>
                  <a:cubicBezTo>
                    <a:pt x="57436" y="41416"/>
                    <a:pt x="53068" y="40512"/>
                    <a:pt x="48484" y="40512"/>
                  </a:cubicBezTo>
                  <a:cubicBezTo>
                    <a:pt x="30146" y="40512"/>
                    <a:pt x="15280" y="54978"/>
                    <a:pt x="15280" y="72822"/>
                  </a:cubicBezTo>
                  <a:cubicBezTo>
                    <a:pt x="15280" y="90666"/>
                    <a:pt x="30146" y="105131"/>
                    <a:pt x="48484" y="105131"/>
                  </a:cubicBezTo>
                  <a:cubicBezTo>
                    <a:pt x="66822" y="105131"/>
                    <a:pt x="81688" y="90666"/>
                    <a:pt x="81688" y="72822"/>
                  </a:cubicBezTo>
                  <a:cubicBezTo>
                    <a:pt x="81688" y="59439"/>
                    <a:pt x="73326" y="47956"/>
                    <a:pt x="61408" y="43051"/>
                  </a:cubicBezTo>
                  <a:close/>
                  <a:moveTo>
                    <a:pt x="119440" y="0"/>
                  </a:moveTo>
                  <a:lnTo>
                    <a:pt x="120000" y="27937"/>
                  </a:lnTo>
                  <a:lnTo>
                    <a:pt x="112682" y="21089"/>
                  </a:lnTo>
                  <a:lnTo>
                    <a:pt x="87612" y="46454"/>
                  </a:lnTo>
                  <a:cubicBezTo>
                    <a:pt x="93782" y="53582"/>
                    <a:pt x="96968" y="62840"/>
                    <a:pt x="96968" y="72822"/>
                  </a:cubicBezTo>
                  <a:cubicBezTo>
                    <a:pt x="96968" y="98877"/>
                    <a:pt x="75261" y="120000"/>
                    <a:pt x="48484" y="120000"/>
                  </a:cubicBezTo>
                  <a:cubicBezTo>
                    <a:pt x="21706" y="120000"/>
                    <a:pt x="0" y="98877"/>
                    <a:pt x="0" y="72822"/>
                  </a:cubicBezTo>
                  <a:cubicBezTo>
                    <a:pt x="0" y="46766"/>
                    <a:pt x="21706" y="25644"/>
                    <a:pt x="48484" y="25644"/>
                  </a:cubicBezTo>
                  <a:cubicBezTo>
                    <a:pt x="57523" y="25644"/>
                    <a:pt x="65984" y="28050"/>
                    <a:pt x="72808" y="32928"/>
                  </a:cubicBezTo>
                  <a:lnTo>
                    <a:pt x="98047" y="7392"/>
                  </a:lnTo>
                  <a:lnTo>
                    <a:pt x="90728" y="544"/>
                  </a:lnTo>
                  <a:close/>
                </a:path>
              </a:pathLst>
            </a:custGeom>
            <a:solidFill>
              <a:srgbClr val="1C7DE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9" name="Google Shape;499;p38"/>
            <p:cNvSpPr/>
            <p:nvPr/>
          </p:nvSpPr>
          <p:spPr>
            <a:xfrm rot="-904745">
              <a:off x="3596341" y="2824396"/>
              <a:ext cx="219844" cy="224678"/>
            </a:xfrm>
            <a:custGeom>
              <a:rect b="b" l="l" r="r" t="t"/>
              <a:pathLst>
                <a:path extrusionOk="0" h="120000" w="120000">
                  <a:moveTo>
                    <a:pt x="86071" y="16701"/>
                  </a:moveTo>
                  <a:cubicBezTo>
                    <a:pt x="82280" y="15133"/>
                    <a:pt x="78113" y="14265"/>
                    <a:pt x="73739" y="14265"/>
                  </a:cubicBezTo>
                  <a:cubicBezTo>
                    <a:pt x="56242" y="14265"/>
                    <a:pt x="42058" y="28144"/>
                    <a:pt x="42058" y="45265"/>
                  </a:cubicBezTo>
                  <a:cubicBezTo>
                    <a:pt x="42058" y="62385"/>
                    <a:pt x="56242" y="76264"/>
                    <a:pt x="73739" y="76264"/>
                  </a:cubicBezTo>
                  <a:cubicBezTo>
                    <a:pt x="91236" y="76264"/>
                    <a:pt x="105420" y="62385"/>
                    <a:pt x="105420" y="45265"/>
                  </a:cubicBezTo>
                  <a:cubicBezTo>
                    <a:pt x="105420" y="32425"/>
                    <a:pt x="97442" y="21407"/>
                    <a:pt x="86071" y="16701"/>
                  </a:cubicBezTo>
                  <a:close/>
                  <a:moveTo>
                    <a:pt x="91746" y="3557"/>
                  </a:moveTo>
                  <a:cubicBezTo>
                    <a:pt x="108349" y="10428"/>
                    <a:pt x="120000" y="26515"/>
                    <a:pt x="120000" y="45265"/>
                  </a:cubicBezTo>
                  <a:cubicBezTo>
                    <a:pt x="120000" y="70264"/>
                    <a:pt x="99288" y="90530"/>
                    <a:pt x="73739" y="90530"/>
                  </a:cubicBezTo>
                  <a:cubicBezTo>
                    <a:pt x="64938" y="90530"/>
                    <a:pt x="56710" y="88125"/>
                    <a:pt x="50126" y="83275"/>
                  </a:cubicBezTo>
                  <a:lnTo>
                    <a:pt x="41433" y="91782"/>
                  </a:lnTo>
                  <a:lnTo>
                    <a:pt x="51465" y="101598"/>
                  </a:lnTo>
                  <a:cubicBezTo>
                    <a:pt x="54943" y="105002"/>
                    <a:pt x="54943" y="110518"/>
                    <a:pt x="51465" y="113921"/>
                  </a:cubicBezTo>
                  <a:cubicBezTo>
                    <a:pt x="47987" y="117325"/>
                    <a:pt x="42349" y="117325"/>
                    <a:pt x="38871" y="113921"/>
                  </a:cubicBezTo>
                  <a:lnTo>
                    <a:pt x="28838" y="104105"/>
                  </a:lnTo>
                  <a:cubicBezTo>
                    <a:pt x="23424" y="109402"/>
                    <a:pt x="18008" y="114701"/>
                    <a:pt x="12594" y="119999"/>
                  </a:cubicBezTo>
                  <a:cubicBezTo>
                    <a:pt x="9116" y="123402"/>
                    <a:pt x="3478" y="123402"/>
                    <a:pt x="0" y="119999"/>
                  </a:cubicBezTo>
                  <a:lnTo>
                    <a:pt x="1" y="119999"/>
                  </a:lnTo>
                  <a:cubicBezTo>
                    <a:pt x="-3477" y="116596"/>
                    <a:pt x="-3477" y="111080"/>
                    <a:pt x="1" y="107676"/>
                  </a:cubicBezTo>
                  <a:lnTo>
                    <a:pt x="16245" y="91782"/>
                  </a:lnTo>
                  <a:cubicBezTo>
                    <a:pt x="12561" y="88177"/>
                    <a:pt x="8877" y="84572"/>
                    <a:pt x="5193" y="80967"/>
                  </a:cubicBezTo>
                  <a:cubicBezTo>
                    <a:pt x="1715" y="77564"/>
                    <a:pt x="1715" y="72047"/>
                    <a:pt x="5193" y="68644"/>
                  </a:cubicBezTo>
                  <a:lnTo>
                    <a:pt x="5193" y="68644"/>
                  </a:lnTo>
                  <a:cubicBezTo>
                    <a:pt x="8671" y="65242"/>
                    <a:pt x="14309" y="65242"/>
                    <a:pt x="17787" y="68644"/>
                  </a:cubicBezTo>
                  <a:lnTo>
                    <a:pt x="28838" y="79458"/>
                  </a:lnTo>
                  <a:lnTo>
                    <a:pt x="37018" y="71454"/>
                  </a:lnTo>
                  <a:cubicBezTo>
                    <a:pt x="30772" y="64451"/>
                    <a:pt x="27478" y="55234"/>
                    <a:pt x="27478" y="45265"/>
                  </a:cubicBezTo>
                  <a:cubicBezTo>
                    <a:pt x="27478" y="20265"/>
                    <a:pt x="48190" y="0"/>
                    <a:pt x="73739" y="0"/>
                  </a:cubicBezTo>
                  <a:cubicBezTo>
                    <a:pt x="80126" y="0"/>
                    <a:pt x="86211" y="1266"/>
                    <a:pt x="91746" y="3557"/>
                  </a:cubicBezTo>
                  <a:close/>
                </a:path>
              </a:pathLst>
            </a:custGeom>
            <a:solidFill>
              <a:srgbClr val="E6294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0" name="Google Shape;500;p38"/>
            <p:cNvSpPr/>
            <p:nvPr/>
          </p:nvSpPr>
          <p:spPr>
            <a:xfrm rot="1795255">
              <a:off x="3289052" y="2233474"/>
              <a:ext cx="236845" cy="424620"/>
            </a:xfrm>
            <a:custGeom>
              <a:rect b="b" l="l" r="r" t="t"/>
              <a:pathLst>
                <a:path extrusionOk="0" h="120000" w="120000">
                  <a:moveTo>
                    <a:pt x="60041" y="0"/>
                  </a:moveTo>
                  <a:cubicBezTo>
                    <a:pt x="68312" y="142"/>
                    <a:pt x="77049" y="3617"/>
                    <a:pt x="77802" y="9249"/>
                  </a:cubicBezTo>
                  <a:cubicBezTo>
                    <a:pt x="79731" y="16341"/>
                    <a:pt x="68983" y="18083"/>
                    <a:pt x="72034" y="26607"/>
                  </a:cubicBezTo>
                  <a:lnTo>
                    <a:pt x="120000" y="26607"/>
                  </a:lnTo>
                  <a:lnTo>
                    <a:pt x="120000" y="53320"/>
                  </a:lnTo>
                  <a:cubicBezTo>
                    <a:pt x="105180" y="54850"/>
                    <a:pt x="101982" y="49006"/>
                    <a:pt x="89415" y="50069"/>
                  </a:cubicBezTo>
                  <a:cubicBezTo>
                    <a:pt x="79319" y="50489"/>
                    <a:pt x="73089" y="55363"/>
                    <a:pt x="72833" y="59977"/>
                  </a:cubicBezTo>
                  <a:cubicBezTo>
                    <a:pt x="73004" y="64029"/>
                    <a:pt x="79442" y="70012"/>
                    <a:pt x="91464" y="70060"/>
                  </a:cubicBezTo>
                  <a:cubicBezTo>
                    <a:pt x="106013" y="69226"/>
                    <a:pt x="103877" y="65247"/>
                    <a:pt x="120000" y="65606"/>
                  </a:cubicBezTo>
                  <a:lnTo>
                    <a:pt x="120000" y="93541"/>
                  </a:lnTo>
                  <a:lnTo>
                    <a:pt x="70059" y="93541"/>
                  </a:lnTo>
                  <a:cubicBezTo>
                    <a:pt x="69329" y="102697"/>
                    <a:pt x="76533" y="101447"/>
                    <a:pt x="78036" y="109608"/>
                  </a:cubicBezTo>
                  <a:cubicBezTo>
                    <a:pt x="77950" y="116314"/>
                    <a:pt x="67224" y="119904"/>
                    <a:pt x="59959" y="120000"/>
                  </a:cubicBezTo>
                  <a:cubicBezTo>
                    <a:pt x="51687" y="119857"/>
                    <a:pt x="42950" y="116382"/>
                    <a:pt x="42197" y="110750"/>
                  </a:cubicBezTo>
                  <a:cubicBezTo>
                    <a:pt x="40279" y="103699"/>
                    <a:pt x="50892" y="101936"/>
                    <a:pt x="47995" y="93541"/>
                  </a:cubicBezTo>
                  <a:lnTo>
                    <a:pt x="0" y="93541"/>
                  </a:lnTo>
                  <a:lnTo>
                    <a:pt x="0" y="66075"/>
                  </a:lnTo>
                  <a:cubicBezTo>
                    <a:pt x="15368" y="64341"/>
                    <a:pt x="18478" y="70364"/>
                    <a:pt x="31219" y="69286"/>
                  </a:cubicBezTo>
                  <a:cubicBezTo>
                    <a:pt x="41315" y="68866"/>
                    <a:pt x="47545" y="63992"/>
                    <a:pt x="47801" y="59379"/>
                  </a:cubicBezTo>
                  <a:cubicBezTo>
                    <a:pt x="47631" y="55326"/>
                    <a:pt x="41193" y="49343"/>
                    <a:pt x="29171" y="49296"/>
                  </a:cubicBezTo>
                  <a:cubicBezTo>
                    <a:pt x="14433" y="50140"/>
                    <a:pt x="16816" y="54212"/>
                    <a:pt x="0" y="53739"/>
                  </a:cubicBezTo>
                  <a:lnTo>
                    <a:pt x="0" y="26607"/>
                  </a:lnTo>
                  <a:lnTo>
                    <a:pt x="49932" y="26607"/>
                  </a:lnTo>
                  <a:cubicBezTo>
                    <a:pt x="50748" y="17288"/>
                    <a:pt x="43474" y="18596"/>
                    <a:pt x="41963" y="10391"/>
                  </a:cubicBezTo>
                  <a:cubicBezTo>
                    <a:pt x="42049" y="3685"/>
                    <a:pt x="52775" y="95"/>
                    <a:pt x="60041" y="0"/>
                  </a:cubicBezTo>
                  <a:close/>
                </a:path>
              </a:pathLst>
            </a:custGeom>
            <a:solidFill>
              <a:srgbClr val="F4BD2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1" name="Google Shape;501;p38"/>
            <p:cNvSpPr/>
            <p:nvPr/>
          </p:nvSpPr>
          <p:spPr>
            <a:xfrm rot="-904745">
              <a:off x="3066700" y="3575906"/>
              <a:ext cx="284381" cy="245417"/>
            </a:xfrm>
            <a:custGeom>
              <a:rect b="b" l="l" r="r" t="t"/>
              <a:pathLst>
                <a:path extrusionOk="0" h="120000" w="120000">
                  <a:moveTo>
                    <a:pt x="25439" y="26278"/>
                  </a:moveTo>
                  <a:cubicBezTo>
                    <a:pt x="22639" y="26278"/>
                    <a:pt x="20370" y="28908"/>
                    <a:pt x="20370" y="32152"/>
                  </a:cubicBezTo>
                  <a:cubicBezTo>
                    <a:pt x="20370" y="35396"/>
                    <a:pt x="22639" y="38026"/>
                    <a:pt x="25439" y="38026"/>
                  </a:cubicBezTo>
                  <a:cubicBezTo>
                    <a:pt x="28238" y="38026"/>
                    <a:pt x="30508" y="35396"/>
                    <a:pt x="30508" y="32152"/>
                  </a:cubicBezTo>
                  <a:cubicBezTo>
                    <a:pt x="30508" y="28908"/>
                    <a:pt x="28238" y="26278"/>
                    <a:pt x="25439" y="26278"/>
                  </a:cubicBezTo>
                  <a:close/>
                  <a:moveTo>
                    <a:pt x="58796" y="12078"/>
                  </a:moveTo>
                  <a:cubicBezTo>
                    <a:pt x="53039" y="12078"/>
                    <a:pt x="48372" y="17486"/>
                    <a:pt x="48372" y="24157"/>
                  </a:cubicBezTo>
                  <a:cubicBezTo>
                    <a:pt x="48372" y="30828"/>
                    <a:pt x="53039" y="36236"/>
                    <a:pt x="58796" y="36236"/>
                  </a:cubicBezTo>
                  <a:cubicBezTo>
                    <a:pt x="64553" y="36236"/>
                    <a:pt x="69220" y="30828"/>
                    <a:pt x="69220" y="24157"/>
                  </a:cubicBezTo>
                  <a:cubicBezTo>
                    <a:pt x="69220" y="17486"/>
                    <a:pt x="64553" y="12078"/>
                    <a:pt x="58796" y="12078"/>
                  </a:cubicBezTo>
                  <a:close/>
                  <a:moveTo>
                    <a:pt x="58796" y="0"/>
                  </a:moveTo>
                  <a:cubicBezTo>
                    <a:pt x="70310" y="0"/>
                    <a:pt x="79644" y="10815"/>
                    <a:pt x="79644" y="24157"/>
                  </a:cubicBezTo>
                  <a:cubicBezTo>
                    <a:pt x="79644" y="33739"/>
                    <a:pt x="74829" y="42019"/>
                    <a:pt x="67818" y="45846"/>
                  </a:cubicBezTo>
                  <a:lnTo>
                    <a:pt x="82063" y="45846"/>
                  </a:lnTo>
                  <a:cubicBezTo>
                    <a:pt x="87953" y="45846"/>
                    <a:pt x="92729" y="51379"/>
                    <a:pt x="92729" y="58205"/>
                  </a:cubicBezTo>
                  <a:lnTo>
                    <a:pt x="92729" y="63301"/>
                  </a:lnTo>
                  <a:lnTo>
                    <a:pt x="98373" y="63301"/>
                  </a:lnTo>
                  <a:cubicBezTo>
                    <a:pt x="99719" y="63301"/>
                    <a:pt x="100844" y="64392"/>
                    <a:pt x="101072" y="65867"/>
                  </a:cubicBezTo>
                  <a:lnTo>
                    <a:pt x="120000" y="47629"/>
                  </a:lnTo>
                  <a:lnTo>
                    <a:pt x="120000" y="118217"/>
                  </a:lnTo>
                  <a:lnTo>
                    <a:pt x="101072" y="99978"/>
                  </a:lnTo>
                  <a:cubicBezTo>
                    <a:pt x="100844" y="101453"/>
                    <a:pt x="99719" y="102544"/>
                    <a:pt x="98373" y="102544"/>
                  </a:cubicBezTo>
                  <a:lnTo>
                    <a:pt x="92729" y="102544"/>
                  </a:lnTo>
                  <a:lnTo>
                    <a:pt x="92729" y="107640"/>
                  </a:lnTo>
                  <a:cubicBezTo>
                    <a:pt x="92729" y="114466"/>
                    <a:pt x="87953" y="120000"/>
                    <a:pt x="82063" y="120000"/>
                  </a:cubicBezTo>
                  <a:lnTo>
                    <a:pt x="10665" y="120000"/>
                  </a:lnTo>
                  <a:cubicBezTo>
                    <a:pt x="4775" y="120000"/>
                    <a:pt x="0" y="114466"/>
                    <a:pt x="0" y="107640"/>
                  </a:cubicBezTo>
                  <a:lnTo>
                    <a:pt x="0" y="58205"/>
                  </a:lnTo>
                  <a:cubicBezTo>
                    <a:pt x="0" y="51379"/>
                    <a:pt x="4775" y="45846"/>
                    <a:pt x="10665" y="45846"/>
                  </a:cubicBezTo>
                  <a:lnTo>
                    <a:pt x="20167" y="45846"/>
                  </a:lnTo>
                  <a:cubicBezTo>
                    <a:pt x="15632" y="43527"/>
                    <a:pt x="12479" y="38266"/>
                    <a:pt x="12479" y="32152"/>
                  </a:cubicBezTo>
                  <a:cubicBezTo>
                    <a:pt x="12479" y="23858"/>
                    <a:pt x="18281" y="17135"/>
                    <a:pt x="25439" y="17135"/>
                  </a:cubicBezTo>
                  <a:cubicBezTo>
                    <a:pt x="32597" y="17135"/>
                    <a:pt x="38399" y="23858"/>
                    <a:pt x="38399" y="32152"/>
                  </a:cubicBezTo>
                  <a:cubicBezTo>
                    <a:pt x="38399" y="38266"/>
                    <a:pt x="35246" y="43527"/>
                    <a:pt x="30711" y="45846"/>
                  </a:cubicBezTo>
                  <a:lnTo>
                    <a:pt x="49774" y="45846"/>
                  </a:lnTo>
                  <a:cubicBezTo>
                    <a:pt x="42762" y="42019"/>
                    <a:pt x="37948" y="33739"/>
                    <a:pt x="37948" y="24157"/>
                  </a:cubicBezTo>
                  <a:cubicBezTo>
                    <a:pt x="37948" y="10815"/>
                    <a:pt x="47282" y="0"/>
                    <a:pt x="58796" y="0"/>
                  </a:cubicBezTo>
                  <a:close/>
                </a:path>
              </a:pathLst>
            </a:custGeom>
            <a:solidFill>
              <a:srgbClr val="1ED4D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2" name="Google Shape;502;p38"/>
            <p:cNvSpPr/>
            <p:nvPr/>
          </p:nvSpPr>
          <p:spPr>
            <a:xfrm rot="1795255">
              <a:off x="3308926" y="3001968"/>
              <a:ext cx="105549" cy="423157"/>
            </a:xfrm>
            <a:custGeom>
              <a:rect b="b" l="l" r="r" t="t"/>
              <a:pathLst>
                <a:path extrusionOk="0" h="120000" w="120000">
                  <a:moveTo>
                    <a:pt x="32145" y="108615"/>
                  </a:moveTo>
                  <a:lnTo>
                    <a:pt x="87853" y="108615"/>
                  </a:lnTo>
                  <a:lnTo>
                    <a:pt x="59999" y="120000"/>
                  </a:lnTo>
                  <a:close/>
                  <a:moveTo>
                    <a:pt x="4936" y="85089"/>
                  </a:moveTo>
                  <a:cubicBezTo>
                    <a:pt x="17830" y="84991"/>
                    <a:pt x="28554" y="83488"/>
                    <a:pt x="31934" y="81452"/>
                  </a:cubicBezTo>
                  <a:cubicBezTo>
                    <a:pt x="35290" y="83578"/>
                    <a:pt x="46771" y="85117"/>
                    <a:pt x="60364" y="85117"/>
                  </a:cubicBezTo>
                  <a:cubicBezTo>
                    <a:pt x="73958" y="85117"/>
                    <a:pt x="85439" y="83578"/>
                    <a:pt x="88795" y="81452"/>
                  </a:cubicBezTo>
                  <a:cubicBezTo>
                    <a:pt x="92107" y="83449"/>
                    <a:pt x="102492" y="84934"/>
                    <a:pt x="115063" y="85077"/>
                  </a:cubicBezTo>
                  <a:lnTo>
                    <a:pt x="89988" y="105672"/>
                  </a:lnTo>
                  <a:lnTo>
                    <a:pt x="29995" y="105672"/>
                  </a:lnTo>
                  <a:close/>
                  <a:moveTo>
                    <a:pt x="93725" y="16312"/>
                  </a:moveTo>
                  <a:lnTo>
                    <a:pt x="119999" y="16312"/>
                  </a:lnTo>
                  <a:lnTo>
                    <a:pt x="119999" y="82020"/>
                  </a:lnTo>
                  <a:cubicBezTo>
                    <a:pt x="119266" y="82070"/>
                    <a:pt x="118512" y="82079"/>
                    <a:pt x="117749" y="82079"/>
                  </a:cubicBezTo>
                  <a:cubicBezTo>
                    <a:pt x="104481" y="82079"/>
                    <a:pt x="93725" y="79273"/>
                    <a:pt x="93725" y="75812"/>
                  </a:cubicBezTo>
                  <a:close/>
                  <a:moveTo>
                    <a:pt x="35976" y="16312"/>
                  </a:moveTo>
                  <a:lnTo>
                    <a:pt x="84023" y="16312"/>
                  </a:lnTo>
                  <a:lnTo>
                    <a:pt x="84023" y="76087"/>
                  </a:lnTo>
                  <a:cubicBezTo>
                    <a:pt x="84023" y="79397"/>
                    <a:pt x="73268" y="82079"/>
                    <a:pt x="60000" y="82079"/>
                  </a:cubicBezTo>
                  <a:cubicBezTo>
                    <a:pt x="46731" y="82079"/>
                    <a:pt x="35976" y="79397"/>
                    <a:pt x="35976" y="76087"/>
                  </a:cubicBezTo>
                  <a:close/>
                  <a:moveTo>
                    <a:pt x="0" y="16312"/>
                  </a:moveTo>
                  <a:lnTo>
                    <a:pt x="26273" y="16312"/>
                  </a:lnTo>
                  <a:lnTo>
                    <a:pt x="26273" y="75812"/>
                  </a:lnTo>
                  <a:cubicBezTo>
                    <a:pt x="26273" y="79273"/>
                    <a:pt x="15518" y="82079"/>
                    <a:pt x="2250" y="82079"/>
                  </a:cubicBezTo>
                  <a:cubicBezTo>
                    <a:pt x="1487" y="82079"/>
                    <a:pt x="733" y="82070"/>
                    <a:pt x="0" y="82020"/>
                  </a:cubicBezTo>
                  <a:close/>
                  <a:moveTo>
                    <a:pt x="8336" y="2079"/>
                  </a:moveTo>
                  <a:cubicBezTo>
                    <a:pt x="13486" y="794"/>
                    <a:pt x="20602" y="0"/>
                    <a:pt x="28461" y="0"/>
                  </a:cubicBezTo>
                  <a:lnTo>
                    <a:pt x="91538" y="0"/>
                  </a:lnTo>
                  <a:cubicBezTo>
                    <a:pt x="107257" y="0"/>
                    <a:pt x="120000" y="3178"/>
                    <a:pt x="120000" y="7099"/>
                  </a:cubicBezTo>
                  <a:cubicBezTo>
                    <a:pt x="120000" y="9465"/>
                    <a:pt x="119999" y="11832"/>
                    <a:pt x="119999" y="14198"/>
                  </a:cubicBezTo>
                  <a:lnTo>
                    <a:pt x="0" y="14198"/>
                  </a:lnTo>
                  <a:lnTo>
                    <a:pt x="0" y="7099"/>
                  </a:lnTo>
                  <a:cubicBezTo>
                    <a:pt x="0" y="5138"/>
                    <a:pt x="3185" y="3364"/>
                    <a:pt x="8336" y="2079"/>
                  </a:cubicBezTo>
                  <a:close/>
                </a:path>
              </a:pathLst>
            </a:custGeom>
            <a:solidFill>
              <a:srgbClr val="1C7DE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3" name="Google Shape;503;p38"/>
            <p:cNvSpPr/>
            <p:nvPr/>
          </p:nvSpPr>
          <p:spPr>
            <a:xfrm rot="-904745">
              <a:off x="3139926" y="1944469"/>
              <a:ext cx="238654" cy="183319"/>
            </a:xfrm>
            <a:custGeom>
              <a:rect b="b" l="l" r="r" t="t"/>
              <a:pathLst>
                <a:path extrusionOk="0" h="120000" w="120000">
                  <a:moveTo>
                    <a:pt x="72212" y="50082"/>
                  </a:moveTo>
                  <a:cubicBezTo>
                    <a:pt x="82409" y="50082"/>
                    <a:pt x="90676" y="60844"/>
                    <a:pt x="90676" y="74119"/>
                  </a:cubicBezTo>
                  <a:cubicBezTo>
                    <a:pt x="90676" y="87395"/>
                    <a:pt x="82409" y="98157"/>
                    <a:pt x="72212" y="98157"/>
                  </a:cubicBezTo>
                  <a:cubicBezTo>
                    <a:pt x="62015" y="98157"/>
                    <a:pt x="53748" y="87395"/>
                    <a:pt x="53748" y="74119"/>
                  </a:cubicBezTo>
                  <a:cubicBezTo>
                    <a:pt x="53748" y="60844"/>
                    <a:pt x="62015" y="50082"/>
                    <a:pt x="72212" y="50082"/>
                  </a:cubicBezTo>
                  <a:close/>
                  <a:moveTo>
                    <a:pt x="72212" y="40585"/>
                  </a:moveTo>
                  <a:cubicBezTo>
                    <a:pt x="57986" y="40585"/>
                    <a:pt x="46453" y="55599"/>
                    <a:pt x="46453" y="74119"/>
                  </a:cubicBezTo>
                  <a:cubicBezTo>
                    <a:pt x="46453" y="92640"/>
                    <a:pt x="57986" y="107654"/>
                    <a:pt x="72212" y="107654"/>
                  </a:cubicBezTo>
                  <a:cubicBezTo>
                    <a:pt x="86438" y="107654"/>
                    <a:pt x="97971" y="92640"/>
                    <a:pt x="97971" y="74119"/>
                  </a:cubicBezTo>
                  <a:cubicBezTo>
                    <a:pt x="97971" y="55599"/>
                    <a:pt x="86438" y="40585"/>
                    <a:pt x="72212" y="40585"/>
                  </a:cubicBezTo>
                  <a:close/>
                  <a:moveTo>
                    <a:pt x="41883" y="33132"/>
                  </a:moveTo>
                  <a:lnTo>
                    <a:pt x="41883" y="40696"/>
                  </a:lnTo>
                  <a:lnTo>
                    <a:pt x="50017" y="40696"/>
                  </a:lnTo>
                  <a:lnTo>
                    <a:pt x="50017" y="33132"/>
                  </a:lnTo>
                  <a:close/>
                  <a:moveTo>
                    <a:pt x="97379" y="30708"/>
                  </a:moveTo>
                  <a:lnTo>
                    <a:pt x="97379" y="40696"/>
                  </a:lnTo>
                  <a:lnTo>
                    <a:pt x="113015" y="40696"/>
                  </a:lnTo>
                  <a:lnTo>
                    <a:pt x="113015" y="30708"/>
                  </a:lnTo>
                  <a:close/>
                  <a:moveTo>
                    <a:pt x="60010" y="5304"/>
                  </a:moveTo>
                  <a:lnTo>
                    <a:pt x="60010" y="21221"/>
                  </a:lnTo>
                  <a:lnTo>
                    <a:pt x="84414" y="21221"/>
                  </a:lnTo>
                  <a:lnTo>
                    <a:pt x="84414" y="5304"/>
                  </a:lnTo>
                  <a:close/>
                  <a:moveTo>
                    <a:pt x="54694" y="0"/>
                  </a:moveTo>
                  <a:lnTo>
                    <a:pt x="89730" y="0"/>
                  </a:lnTo>
                  <a:cubicBezTo>
                    <a:pt x="91626" y="0"/>
                    <a:pt x="93163" y="2000"/>
                    <a:pt x="93163" y="4468"/>
                  </a:cubicBezTo>
                  <a:lnTo>
                    <a:pt x="93163" y="21221"/>
                  </a:lnTo>
                  <a:lnTo>
                    <a:pt x="110442" y="21221"/>
                  </a:lnTo>
                  <a:cubicBezTo>
                    <a:pt x="115721" y="21221"/>
                    <a:pt x="120000" y="26792"/>
                    <a:pt x="120000" y="33663"/>
                  </a:cubicBezTo>
                  <a:lnTo>
                    <a:pt x="120000" y="107557"/>
                  </a:lnTo>
                  <a:cubicBezTo>
                    <a:pt x="120000" y="114429"/>
                    <a:pt x="115721" y="119999"/>
                    <a:pt x="110442" y="119999"/>
                  </a:cubicBezTo>
                  <a:lnTo>
                    <a:pt x="9557" y="119999"/>
                  </a:lnTo>
                  <a:cubicBezTo>
                    <a:pt x="4278" y="119999"/>
                    <a:pt x="0" y="114429"/>
                    <a:pt x="0" y="107557"/>
                  </a:cubicBezTo>
                  <a:lnTo>
                    <a:pt x="0" y="33663"/>
                  </a:lnTo>
                  <a:cubicBezTo>
                    <a:pt x="0" y="26792"/>
                    <a:pt x="4278" y="21221"/>
                    <a:pt x="9557" y="21221"/>
                  </a:cubicBezTo>
                  <a:lnTo>
                    <a:pt x="11563" y="21221"/>
                  </a:lnTo>
                  <a:lnTo>
                    <a:pt x="11563" y="15351"/>
                  </a:lnTo>
                  <a:cubicBezTo>
                    <a:pt x="11563" y="14117"/>
                    <a:pt x="12331" y="13117"/>
                    <a:pt x="13279" y="13117"/>
                  </a:cubicBezTo>
                  <a:lnTo>
                    <a:pt x="30797" y="13117"/>
                  </a:lnTo>
                  <a:cubicBezTo>
                    <a:pt x="31745" y="13117"/>
                    <a:pt x="32514" y="14117"/>
                    <a:pt x="32514" y="15351"/>
                  </a:cubicBezTo>
                  <a:lnTo>
                    <a:pt x="32514" y="21221"/>
                  </a:lnTo>
                  <a:lnTo>
                    <a:pt x="51261" y="21221"/>
                  </a:lnTo>
                  <a:lnTo>
                    <a:pt x="51261" y="4468"/>
                  </a:lnTo>
                  <a:cubicBezTo>
                    <a:pt x="51261" y="2000"/>
                    <a:pt x="52798" y="0"/>
                    <a:pt x="54694" y="0"/>
                  </a:cubicBezTo>
                  <a:close/>
                </a:path>
              </a:pathLst>
            </a:custGeom>
            <a:solidFill>
              <a:srgbClr val="F0762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4" name="Google Shape;504;p38"/>
            <p:cNvSpPr/>
            <p:nvPr/>
          </p:nvSpPr>
          <p:spPr>
            <a:xfrm rot="-904745">
              <a:off x="3594049" y="2058933"/>
              <a:ext cx="226819" cy="189603"/>
            </a:xfrm>
            <a:custGeom>
              <a:rect b="b" l="l" r="r" t="t"/>
              <a:pathLst>
                <a:path extrusionOk="0" h="120000" w="120000">
                  <a:moveTo>
                    <a:pt x="98823" y="107034"/>
                  </a:moveTo>
                  <a:lnTo>
                    <a:pt x="98823" y="113520"/>
                  </a:lnTo>
                  <a:lnTo>
                    <a:pt x="111175" y="113520"/>
                  </a:lnTo>
                  <a:lnTo>
                    <a:pt x="111175" y="107034"/>
                  </a:lnTo>
                  <a:close/>
                  <a:moveTo>
                    <a:pt x="7941" y="107034"/>
                  </a:moveTo>
                  <a:lnTo>
                    <a:pt x="7941" y="113520"/>
                  </a:lnTo>
                  <a:lnTo>
                    <a:pt x="20293" y="113520"/>
                  </a:lnTo>
                  <a:lnTo>
                    <a:pt x="20293" y="107034"/>
                  </a:lnTo>
                  <a:close/>
                  <a:moveTo>
                    <a:pt x="98823" y="94383"/>
                  </a:moveTo>
                  <a:lnTo>
                    <a:pt x="98823" y="100870"/>
                  </a:lnTo>
                  <a:lnTo>
                    <a:pt x="111175" y="100870"/>
                  </a:lnTo>
                  <a:lnTo>
                    <a:pt x="111175" y="94383"/>
                  </a:lnTo>
                  <a:close/>
                  <a:moveTo>
                    <a:pt x="7941" y="94383"/>
                  </a:moveTo>
                  <a:lnTo>
                    <a:pt x="7941" y="100870"/>
                  </a:lnTo>
                  <a:lnTo>
                    <a:pt x="20293" y="100870"/>
                  </a:lnTo>
                  <a:lnTo>
                    <a:pt x="20293" y="94383"/>
                  </a:lnTo>
                  <a:close/>
                  <a:moveTo>
                    <a:pt x="98823" y="81733"/>
                  </a:moveTo>
                  <a:lnTo>
                    <a:pt x="98823" y="88219"/>
                  </a:lnTo>
                  <a:lnTo>
                    <a:pt x="111175" y="88219"/>
                  </a:lnTo>
                  <a:lnTo>
                    <a:pt x="111175" y="81733"/>
                  </a:lnTo>
                  <a:close/>
                  <a:moveTo>
                    <a:pt x="7941" y="81733"/>
                  </a:moveTo>
                  <a:lnTo>
                    <a:pt x="7941" y="88219"/>
                  </a:lnTo>
                  <a:lnTo>
                    <a:pt x="20293" y="88219"/>
                  </a:lnTo>
                  <a:lnTo>
                    <a:pt x="20293" y="81733"/>
                  </a:lnTo>
                  <a:close/>
                  <a:moveTo>
                    <a:pt x="98823" y="69082"/>
                  </a:moveTo>
                  <a:lnTo>
                    <a:pt x="98823" y="75569"/>
                  </a:lnTo>
                  <a:lnTo>
                    <a:pt x="111175" y="75569"/>
                  </a:lnTo>
                  <a:lnTo>
                    <a:pt x="111175" y="69082"/>
                  </a:lnTo>
                  <a:close/>
                  <a:moveTo>
                    <a:pt x="7941" y="69082"/>
                  </a:moveTo>
                  <a:lnTo>
                    <a:pt x="7941" y="75569"/>
                  </a:lnTo>
                  <a:lnTo>
                    <a:pt x="20293" y="75569"/>
                  </a:lnTo>
                  <a:lnTo>
                    <a:pt x="20293" y="69082"/>
                  </a:lnTo>
                  <a:close/>
                  <a:moveTo>
                    <a:pt x="98823" y="56432"/>
                  </a:moveTo>
                  <a:lnTo>
                    <a:pt x="98823" y="62919"/>
                  </a:lnTo>
                  <a:lnTo>
                    <a:pt x="111175" y="62919"/>
                  </a:lnTo>
                  <a:lnTo>
                    <a:pt x="111175" y="56432"/>
                  </a:lnTo>
                  <a:close/>
                  <a:moveTo>
                    <a:pt x="7941" y="56432"/>
                  </a:moveTo>
                  <a:lnTo>
                    <a:pt x="7941" y="62919"/>
                  </a:lnTo>
                  <a:lnTo>
                    <a:pt x="20293" y="62919"/>
                  </a:lnTo>
                  <a:lnTo>
                    <a:pt x="20293" y="56432"/>
                  </a:lnTo>
                  <a:close/>
                  <a:moveTo>
                    <a:pt x="98823" y="43781"/>
                  </a:moveTo>
                  <a:lnTo>
                    <a:pt x="98823" y="50268"/>
                  </a:lnTo>
                  <a:lnTo>
                    <a:pt x="111175" y="50268"/>
                  </a:lnTo>
                  <a:lnTo>
                    <a:pt x="111175" y="43781"/>
                  </a:lnTo>
                  <a:close/>
                  <a:moveTo>
                    <a:pt x="7941" y="43781"/>
                  </a:moveTo>
                  <a:lnTo>
                    <a:pt x="7941" y="50268"/>
                  </a:lnTo>
                  <a:lnTo>
                    <a:pt x="20293" y="50268"/>
                  </a:lnTo>
                  <a:lnTo>
                    <a:pt x="20293" y="43781"/>
                  </a:lnTo>
                  <a:close/>
                  <a:moveTo>
                    <a:pt x="98823" y="31131"/>
                  </a:moveTo>
                  <a:lnTo>
                    <a:pt x="98823" y="37618"/>
                  </a:lnTo>
                  <a:lnTo>
                    <a:pt x="111175" y="37618"/>
                  </a:lnTo>
                  <a:lnTo>
                    <a:pt x="111175" y="31131"/>
                  </a:lnTo>
                  <a:close/>
                  <a:moveTo>
                    <a:pt x="7941" y="31131"/>
                  </a:moveTo>
                  <a:lnTo>
                    <a:pt x="7941" y="37618"/>
                  </a:lnTo>
                  <a:lnTo>
                    <a:pt x="20293" y="37618"/>
                  </a:lnTo>
                  <a:lnTo>
                    <a:pt x="20293" y="31131"/>
                  </a:lnTo>
                  <a:close/>
                  <a:moveTo>
                    <a:pt x="37203" y="24881"/>
                  </a:moveTo>
                  <a:lnTo>
                    <a:pt x="37203" y="95118"/>
                  </a:lnTo>
                  <a:lnTo>
                    <a:pt x="87817" y="60000"/>
                  </a:lnTo>
                  <a:close/>
                  <a:moveTo>
                    <a:pt x="98823" y="18481"/>
                  </a:moveTo>
                  <a:lnTo>
                    <a:pt x="98823" y="24967"/>
                  </a:lnTo>
                  <a:lnTo>
                    <a:pt x="111175" y="24967"/>
                  </a:lnTo>
                  <a:lnTo>
                    <a:pt x="111175" y="18481"/>
                  </a:lnTo>
                  <a:close/>
                  <a:moveTo>
                    <a:pt x="7941" y="18481"/>
                  </a:moveTo>
                  <a:lnTo>
                    <a:pt x="7941" y="24967"/>
                  </a:lnTo>
                  <a:lnTo>
                    <a:pt x="20293" y="24967"/>
                  </a:lnTo>
                  <a:lnTo>
                    <a:pt x="20293" y="18481"/>
                  </a:lnTo>
                  <a:close/>
                  <a:moveTo>
                    <a:pt x="98823" y="5830"/>
                  </a:moveTo>
                  <a:lnTo>
                    <a:pt x="98823" y="12317"/>
                  </a:lnTo>
                  <a:lnTo>
                    <a:pt x="111175" y="12317"/>
                  </a:lnTo>
                  <a:lnTo>
                    <a:pt x="111175" y="5830"/>
                  </a:lnTo>
                  <a:close/>
                  <a:moveTo>
                    <a:pt x="7941" y="5830"/>
                  </a:moveTo>
                  <a:lnTo>
                    <a:pt x="7941" y="12317"/>
                  </a:lnTo>
                  <a:lnTo>
                    <a:pt x="20293" y="12317"/>
                  </a:lnTo>
                  <a:lnTo>
                    <a:pt x="20293" y="5830"/>
                  </a:lnTo>
                  <a:close/>
                  <a:moveTo>
                    <a:pt x="0" y="0"/>
                  </a:moveTo>
                  <a:lnTo>
                    <a:pt x="120000" y="0"/>
                  </a:lnTo>
                  <a:lnTo>
                    <a:pt x="120000" y="120000"/>
                  </a:lnTo>
                  <a:lnTo>
                    <a:pt x="0" y="120000"/>
                  </a:lnTo>
                  <a:close/>
                </a:path>
              </a:pathLst>
            </a:custGeom>
            <a:solidFill>
              <a:srgbClr val="1ED4D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5" name="Google Shape;505;p38"/>
            <p:cNvSpPr/>
            <p:nvPr/>
          </p:nvSpPr>
          <p:spPr>
            <a:xfrm rot="-904745">
              <a:off x="2623362" y="3668099"/>
              <a:ext cx="252529" cy="165966"/>
            </a:xfrm>
            <a:custGeom>
              <a:rect b="b" l="l" r="r" t="t"/>
              <a:pathLst>
                <a:path extrusionOk="0" h="120000" w="120000">
                  <a:moveTo>
                    <a:pt x="70993" y="25616"/>
                  </a:moveTo>
                  <a:cubicBezTo>
                    <a:pt x="74756" y="25616"/>
                    <a:pt x="77806" y="30257"/>
                    <a:pt x="77806" y="35981"/>
                  </a:cubicBezTo>
                  <a:cubicBezTo>
                    <a:pt x="77806" y="41706"/>
                    <a:pt x="74756" y="46347"/>
                    <a:pt x="70993" y="46347"/>
                  </a:cubicBezTo>
                  <a:cubicBezTo>
                    <a:pt x="67231" y="46347"/>
                    <a:pt x="64181" y="41706"/>
                    <a:pt x="64181" y="35981"/>
                  </a:cubicBezTo>
                  <a:cubicBezTo>
                    <a:pt x="64181" y="30257"/>
                    <a:pt x="67231" y="25616"/>
                    <a:pt x="70993" y="25616"/>
                  </a:cubicBezTo>
                  <a:close/>
                  <a:moveTo>
                    <a:pt x="44353" y="15369"/>
                  </a:moveTo>
                  <a:lnTo>
                    <a:pt x="68961" y="82195"/>
                  </a:lnTo>
                  <a:lnTo>
                    <a:pt x="83818" y="47833"/>
                  </a:lnTo>
                  <a:lnTo>
                    <a:pt x="108131" y="104068"/>
                  </a:lnTo>
                  <a:lnTo>
                    <a:pt x="77016" y="104068"/>
                  </a:lnTo>
                  <a:lnTo>
                    <a:pt x="59504" y="104068"/>
                  </a:lnTo>
                  <a:lnTo>
                    <a:pt x="11689" y="104068"/>
                  </a:lnTo>
                  <a:close/>
                  <a:moveTo>
                    <a:pt x="6666" y="9280"/>
                  </a:moveTo>
                  <a:lnTo>
                    <a:pt x="6666" y="110719"/>
                  </a:lnTo>
                  <a:lnTo>
                    <a:pt x="113333" y="110719"/>
                  </a:lnTo>
                  <a:lnTo>
                    <a:pt x="113333" y="9280"/>
                  </a:lnTo>
                  <a:close/>
                  <a:moveTo>
                    <a:pt x="0" y="0"/>
                  </a:moveTo>
                  <a:lnTo>
                    <a:pt x="120000" y="0"/>
                  </a:lnTo>
                  <a:lnTo>
                    <a:pt x="120000" y="120000"/>
                  </a:lnTo>
                  <a:lnTo>
                    <a:pt x="0" y="120000"/>
                  </a:lnTo>
                  <a:close/>
                </a:path>
              </a:pathLst>
            </a:custGeom>
            <a:solidFill>
              <a:srgbClr val="E6294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06" name="Google Shape;506;p38"/>
          <p:cNvGrpSpPr/>
          <p:nvPr/>
        </p:nvGrpSpPr>
        <p:grpSpPr>
          <a:xfrm>
            <a:off x="1941755" y="1874210"/>
            <a:ext cx="1195390" cy="1673843"/>
            <a:chOff x="1941755" y="1874210"/>
            <a:chExt cx="1195390" cy="1673843"/>
          </a:xfrm>
        </p:grpSpPr>
        <p:sp>
          <p:nvSpPr>
            <p:cNvPr id="507" name="Google Shape;507;p38"/>
            <p:cNvSpPr/>
            <p:nvPr/>
          </p:nvSpPr>
          <p:spPr>
            <a:xfrm rot="-2805790">
              <a:off x="2787697" y="1863364"/>
              <a:ext cx="192498" cy="514096"/>
            </a:xfrm>
            <a:custGeom>
              <a:rect b="b" l="l" r="r" t="t"/>
              <a:pathLst>
                <a:path extrusionOk="0" h="120000" w="120000">
                  <a:moveTo>
                    <a:pt x="44326" y="0"/>
                  </a:moveTo>
                  <a:lnTo>
                    <a:pt x="119999" y="79832"/>
                  </a:lnTo>
                  <a:lnTo>
                    <a:pt x="61803" y="67929"/>
                  </a:lnTo>
                  <a:cubicBezTo>
                    <a:pt x="61550" y="83536"/>
                    <a:pt x="81429" y="104393"/>
                    <a:pt x="81176" y="120000"/>
                  </a:cubicBezTo>
                  <a:lnTo>
                    <a:pt x="0" y="39694"/>
                  </a:lnTo>
                  <a:lnTo>
                    <a:pt x="62472" y="55243"/>
                  </a:lnTo>
                  <a:cubicBezTo>
                    <a:pt x="62472" y="38756"/>
                    <a:pt x="44326" y="16487"/>
                    <a:pt x="44326" y="0"/>
                  </a:cubicBezTo>
                  <a:close/>
                </a:path>
              </a:pathLst>
            </a:cu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8" name="Google Shape;508;p38"/>
            <p:cNvSpPr/>
            <p:nvPr/>
          </p:nvSpPr>
          <p:spPr>
            <a:xfrm rot="-2805790">
              <a:off x="2171381" y="2861639"/>
              <a:ext cx="192498" cy="514096"/>
            </a:xfrm>
            <a:custGeom>
              <a:rect b="b" l="l" r="r" t="t"/>
              <a:pathLst>
                <a:path extrusionOk="0" h="120000" w="120000">
                  <a:moveTo>
                    <a:pt x="44326" y="0"/>
                  </a:moveTo>
                  <a:lnTo>
                    <a:pt x="119999" y="79832"/>
                  </a:lnTo>
                  <a:lnTo>
                    <a:pt x="61803" y="67929"/>
                  </a:lnTo>
                  <a:cubicBezTo>
                    <a:pt x="61550" y="83536"/>
                    <a:pt x="81429" y="104393"/>
                    <a:pt x="81176" y="120000"/>
                  </a:cubicBezTo>
                  <a:lnTo>
                    <a:pt x="0" y="39694"/>
                  </a:lnTo>
                  <a:lnTo>
                    <a:pt x="62472" y="55243"/>
                  </a:lnTo>
                  <a:cubicBezTo>
                    <a:pt x="62472" y="38756"/>
                    <a:pt x="44326" y="16487"/>
                    <a:pt x="44326" y="0"/>
                  </a:cubicBezTo>
                  <a:close/>
                </a:path>
              </a:pathLst>
            </a:cu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9" name="Google Shape;509;p38"/>
            <p:cNvSpPr/>
            <p:nvPr/>
          </p:nvSpPr>
          <p:spPr>
            <a:xfrm rot="-2805790">
              <a:off x="2098705" y="3044803"/>
              <a:ext cx="192498" cy="514096"/>
            </a:xfrm>
            <a:custGeom>
              <a:rect b="b" l="l" r="r" t="t"/>
              <a:pathLst>
                <a:path extrusionOk="0" h="120000" w="120000">
                  <a:moveTo>
                    <a:pt x="44326" y="0"/>
                  </a:moveTo>
                  <a:lnTo>
                    <a:pt x="119999" y="79832"/>
                  </a:lnTo>
                  <a:lnTo>
                    <a:pt x="61803" y="67929"/>
                  </a:lnTo>
                  <a:cubicBezTo>
                    <a:pt x="61550" y="83536"/>
                    <a:pt x="81429" y="104393"/>
                    <a:pt x="81176" y="120000"/>
                  </a:cubicBezTo>
                  <a:lnTo>
                    <a:pt x="0" y="39694"/>
                  </a:lnTo>
                  <a:lnTo>
                    <a:pt x="62472" y="55243"/>
                  </a:lnTo>
                  <a:cubicBezTo>
                    <a:pt x="62472" y="38756"/>
                    <a:pt x="44326" y="16487"/>
                    <a:pt x="44326" y="0"/>
                  </a:cubicBezTo>
                  <a:close/>
                </a:path>
              </a:pathLst>
            </a:cu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0" name="Google Shape;510;p38"/>
            <p:cNvSpPr/>
            <p:nvPr/>
          </p:nvSpPr>
          <p:spPr>
            <a:xfrm rot="-2805790">
              <a:off x="2722704" y="2061299"/>
              <a:ext cx="192498" cy="514096"/>
            </a:xfrm>
            <a:custGeom>
              <a:rect b="b" l="l" r="r" t="t"/>
              <a:pathLst>
                <a:path extrusionOk="0" h="120000" w="120000">
                  <a:moveTo>
                    <a:pt x="44326" y="0"/>
                  </a:moveTo>
                  <a:lnTo>
                    <a:pt x="119999" y="79832"/>
                  </a:lnTo>
                  <a:lnTo>
                    <a:pt x="61803" y="67929"/>
                  </a:lnTo>
                  <a:cubicBezTo>
                    <a:pt x="61550" y="83536"/>
                    <a:pt x="81429" y="104393"/>
                    <a:pt x="81176" y="120000"/>
                  </a:cubicBezTo>
                  <a:lnTo>
                    <a:pt x="0" y="39694"/>
                  </a:lnTo>
                  <a:lnTo>
                    <a:pt x="62472" y="55243"/>
                  </a:lnTo>
                  <a:cubicBezTo>
                    <a:pt x="62472" y="38756"/>
                    <a:pt x="44326" y="16487"/>
                    <a:pt x="44326" y="0"/>
                  </a:cubicBezTo>
                  <a:close/>
                </a:path>
              </a:pathLst>
            </a:cu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11" name="Google Shape;511;p38"/>
          <p:cNvSpPr txBox="1"/>
          <p:nvPr/>
        </p:nvSpPr>
        <p:spPr>
          <a:xfrm>
            <a:off x="4803525" y="1046240"/>
            <a:ext cx="3588874" cy="95410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Simple </a:t>
            </a:r>
            <a:r>
              <a:rPr b="1" lang="en" sz="2800">
                <a:solidFill>
                  <a:srgbClr val="E62949"/>
                </a:solidFill>
                <a:latin typeface="Arial"/>
                <a:ea typeface="Arial"/>
                <a:cs typeface="Arial"/>
                <a:sym typeface="Arial"/>
              </a:rPr>
              <a:t>PowerPoint </a:t>
            </a:r>
            <a:r>
              <a:rPr b="1" lang="en" sz="28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 b="1"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2" name="Google Shape;512;p38"/>
          <p:cNvSpPr txBox="1"/>
          <p:nvPr/>
        </p:nvSpPr>
        <p:spPr>
          <a:xfrm>
            <a:off x="4803525" y="1923678"/>
            <a:ext cx="3800923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13" name="Google Shape;513;p38"/>
          <p:cNvGrpSpPr/>
          <p:nvPr/>
        </p:nvGrpSpPr>
        <p:grpSpPr>
          <a:xfrm>
            <a:off x="4932038" y="2787774"/>
            <a:ext cx="3672408" cy="1089416"/>
            <a:chOff x="4932038" y="2911461"/>
            <a:chExt cx="3672408" cy="1089416"/>
          </a:xfrm>
        </p:grpSpPr>
        <p:grpSp>
          <p:nvGrpSpPr>
            <p:cNvPr id="514" name="Google Shape;514;p38"/>
            <p:cNvGrpSpPr/>
            <p:nvPr/>
          </p:nvGrpSpPr>
          <p:grpSpPr>
            <a:xfrm>
              <a:off x="4932038" y="2911461"/>
              <a:ext cx="3672408" cy="276999"/>
              <a:chOff x="4932041" y="2911461"/>
              <a:chExt cx="3672408" cy="276999"/>
            </a:xfrm>
          </p:grpSpPr>
          <p:sp>
            <p:nvSpPr>
              <p:cNvPr id="515" name="Google Shape;515;p38"/>
              <p:cNvSpPr txBox="1"/>
              <p:nvPr/>
            </p:nvSpPr>
            <p:spPr>
              <a:xfrm>
                <a:off x="5076057" y="2911461"/>
                <a:ext cx="3528392" cy="276999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Easy to change colors, photos and Text. </a:t>
                </a:r>
                <a:endParaRPr/>
              </a:p>
            </p:txBody>
          </p:sp>
          <p:sp>
            <p:nvSpPr>
              <p:cNvPr id="516" name="Google Shape;516;p38"/>
              <p:cNvSpPr/>
              <p:nvPr/>
            </p:nvSpPr>
            <p:spPr>
              <a:xfrm>
                <a:off x="4932041" y="2979631"/>
                <a:ext cx="144016" cy="144016"/>
              </a:xfrm>
              <a:prstGeom prst="ellipse">
                <a:avLst/>
              </a:prstGeom>
              <a:solidFill>
                <a:srgbClr val="E6294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517" name="Google Shape;517;p38"/>
            <p:cNvGrpSpPr/>
            <p:nvPr/>
          </p:nvGrpSpPr>
          <p:grpSpPr>
            <a:xfrm>
              <a:off x="4932038" y="3182267"/>
              <a:ext cx="3672408" cy="276999"/>
              <a:chOff x="4932041" y="2911461"/>
              <a:chExt cx="3672408" cy="276999"/>
            </a:xfrm>
          </p:grpSpPr>
          <p:sp>
            <p:nvSpPr>
              <p:cNvPr id="518" name="Google Shape;518;p38"/>
              <p:cNvSpPr txBox="1"/>
              <p:nvPr/>
            </p:nvSpPr>
            <p:spPr>
              <a:xfrm>
                <a:off x="5076057" y="2911461"/>
                <a:ext cx="3528392" cy="276999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Easy to change colors, photos and Text. </a:t>
                </a:r>
                <a:endParaRPr/>
              </a:p>
            </p:txBody>
          </p:sp>
          <p:sp>
            <p:nvSpPr>
              <p:cNvPr id="519" name="Google Shape;519;p38"/>
              <p:cNvSpPr/>
              <p:nvPr/>
            </p:nvSpPr>
            <p:spPr>
              <a:xfrm>
                <a:off x="4932041" y="2979631"/>
                <a:ext cx="144016" cy="144016"/>
              </a:xfrm>
              <a:prstGeom prst="ellipse">
                <a:avLst/>
              </a:prstGeom>
              <a:solidFill>
                <a:srgbClr val="E6294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520" name="Google Shape;520;p38"/>
            <p:cNvGrpSpPr/>
            <p:nvPr/>
          </p:nvGrpSpPr>
          <p:grpSpPr>
            <a:xfrm>
              <a:off x="4932038" y="3453073"/>
              <a:ext cx="3672408" cy="276999"/>
              <a:chOff x="4932041" y="2911461"/>
              <a:chExt cx="3672408" cy="276999"/>
            </a:xfrm>
          </p:grpSpPr>
          <p:sp>
            <p:nvSpPr>
              <p:cNvPr id="521" name="Google Shape;521;p38"/>
              <p:cNvSpPr txBox="1"/>
              <p:nvPr/>
            </p:nvSpPr>
            <p:spPr>
              <a:xfrm>
                <a:off x="5076057" y="2911461"/>
                <a:ext cx="3528392" cy="276999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Easy to change colors, photos and Text. </a:t>
                </a:r>
                <a:endParaRPr/>
              </a:p>
            </p:txBody>
          </p:sp>
          <p:sp>
            <p:nvSpPr>
              <p:cNvPr id="522" name="Google Shape;522;p38"/>
              <p:cNvSpPr/>
              <p:nvPr/>
            </p:nvSpPr>
            <p:spPr>
              <a:xfrm>
                <a:off x="4932041" y="2979631"/>
                <a:ext cx="144016" cy="144016"/>
              </a:xfrm>
              <a:prstGeom prst="ellipse">
                <a:avLst/>
              </a:prstGeom>
              <a:solidFill>
                <a:srgbClr val="E6294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523" name="Google Shape;523;p38"/>
            <p:cNvGrpSpPr/>
            <p:nvPr/>
          </p:nvGrpSpPr>
          <p:grpSpPr>
            <a:xfrm>
              <a:off x="4932038" y="3723878"/>
              <a:ext cx="3672408" cy="276999"/>
              <a:chOff x="4932041" y="2911461"/>
              <a:chExt cx="3672408" cy="276999"/>
            </a:xfrm>
          </p:grpSpPr>
          <p:sp>
            <p:nvSpPr>
              <p:cNvPr id="524" name="Google Shape;524;p38"/>
              <p:cNvSpPr txBox="1"/>
              <p:nvPr/>
            </p:nvSpPr>
            <p:spPr>
              <a:xfrm>
                <a:off x="5076057" y="2911461"/>
                <a:ext cx="3528392" cy="276999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Easy to change colors, photos and Text. </a:t>
                </a:r>
                <a:endParaRPr/>
              </a:p>
            </p:txBody>
          </p:sp>
          <p:sp>
            <p:nvSpPr>
              <p:cNvPr id="525" name="Google Shape;525;p38"/>
              <p:cNvSpPr/>
              <p:nvPr/>
            </p:nvSpPr>
            <p:spPr>
              <a:xfrm>
                <a:off x="4932041" y="2979631"/>
                <a:ext cx="144016" cy="144016"/>
              </a:xfrm>
              <a:prstGeom prst="ellipse">
                <a:avLst/>
              </a:prstGeom>
              <a:solidFill>
                <a:srgbClr val="E6294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sp>
        <p:nvSpPr>
          <p:cNvPr id="526" name="Google Shape;526;p38"/>
          <p:cNvSpPr txBox="1"/>
          <p:nvPr/>
        </p:nvSpPr>
        <p:spPr>
          <a:xfrm>
            <a:off x="2389589" y="4105404"/>
            <a:ext cx="4364596" cy="338554"/>
          </a:xfrm>
          <a:prstGeom prst="rect">
            <a:avLst/>
          </a:prstGeom>
          <a:solidFill>
            <a:srgbClr val="3F3F3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</a:t>
            </a:r>
            <a:endParaRPr/>
          </a:p>
        </p:txBody>
      </p:sp>
      <p:grpSp>
        <p:nvGrpSpPr>
          <p:cNvPr id="527" name="Google Shape;527;p38"/>
          <p:cNvGrpSpPr/>
          <p:nvPr/>
        </p:nvGrpSpPr>
        <p:grpSpPr>
          <a:xfrm>
            <a:off x="-429788" y="608388"/>
            <a:ext cx="2479653" cy="1856488"/>
            <a:chOff x="-429788" y="608388"/>
            <a:chExt cx="2479653" cy="1856488"/>
          </a:xfrm>
        </p:grpSpPr>
        <p:sp>
          <p:nvSpPr>
            <p:cNvPr id="528" name="Google Shape;528;p38"/>
            <p:cNvSpPr/>
            <p:nvPr/>
          </p:nvSpPr>
          <p:spPr>
            <a:xfrm rot="2062115">
              <a:off x="729413" y="1132447"/>
              <a:ext cx="1100522" cy="1119520"/>
            </a:xfrm>
            <a:custGeom>
              <a:rect b="b" l="l" r="r" t="t"/>
              <a:pathLst>
                <a:path extrusionOk="0" h="120000" w="120000">
                  <a:moveTo>
                    <a:pt x="28828" y="28292"/>
                  </a:moveTo>
                  <a:cubicBezTo>
                    <a:pt x="41571" y="20379"/>
                    <a:pt x="54770" y="15872"/>
                    <a:pt x="75216" y="2161"/>
                  </a:cubicBezTo>
                  <a:cubicBezTo>
                    <a:pt x="79236" y="197"/>
                    <a:pt x="80182" y="-616"/>
                    <a:pt x="82792" y="515"/>
                  </a:cubicBezTo>
                  <a:cubicBezTo>
                    <a:pt x="85230" y="1867"/>
                    <a:pt x="85819" y="4676"/>
                    <a:pt x="86167" y="8076"/>
                  </a:cubicBezTo>
                  <a:cubicBezTo>
                    <a:pt x="84516" y="25171"/>
                    <a:pt x="41809" y="38814"/>
                    <a:pt x="62407" y="39922"/>
                  </a:cubicBezTo>
                  <a:cubicBezTo>
                    <a:pt x="76959" y="38511"/>
                    <a:pt x="84747" y="37101"/>
                    <a:pt x="100528" y="36598"/>
                  </a:cubicBezTo>
                  <a:cubicBezTo>
                    <a:pt x="114875" y="36799"/>
                    <a:pt x="117232" y="45765"/>
                    <a:pt x="110059" y="55335"/>
                  </a:cubicBezTo>
                  <a:cubicBezTo>
                    <a:pt x="119076" y="55838"/>
                    <a:pt x="126557" y="69639"/>
                    <a:pt x="110981" y="75280"/>
                  </a:cubicBezTo>
                  <a:cubicBezTo>
                    <a:pt x="125840" y="84347"/>
                    <a:pt x="117334" y="95831"/>
                    <a:pt x="108829" y="97946"/>
                  </a:cubicBezTo>
                  <a:cubicBezTo>
                    <a:pt x="116002" y="104293"/>
                    <a:pt x="115182" y="109128"/>
                    <a:pt x="107907" y="113057"/>
                  </a:cubicBezTo>
                  <a:cubicBezTo>
                    <a:pt x="91767" y="119605"/>
                    <a:pt x="50059" y="124138"/>
                    <a:pt x="26438" y="114266"/>
                  </a:cubicBezTo>
                  <a:cubicBezTo>
                    <a:pt x="15573" y="110608"/>
                    <a:pt x="8510" y="106780"/>
                    <a:pt x="753" y="106360"/>
                  </a:cubicBezTo>
                  <a:lnTo>
                    <a:pt x="0" y="55653"/>
                  </a:lnTo>
                  <a:cubicBezTo>
                    <a:pt x="1002" y="55498"/>
                    <a:pt x="2197" y="55087"/>
                    <a:pt x="3996" y="54126"/>
                  </a:cubicBezTo>
                  <a:cubicBezTo>
                    <a:pt x="6250" y="48585"/>
                    <a:pt x="9068" y="44002"/>
                    <a:pt x="15985" y="37806"/>
                  </a:cubicBezTo>
                  <a:cubicBezTo>
                    <a:pt x="20383" y="33945"/>
                    <a:pt x="24581" y="30929"/>
                    <a:pt x="28828" y="28292"/>
                  </a:cubicBezTo>
                  <a:close/>
                </a:path>
              </a:pathLst>
            </a:custGeom>
            <a:solidFill>
              <a:srgbClr val="F4BD2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9" name="Google Shape;529;p38"/>
            <p:cNvSpPr/>
            <p:nvPr/>
          </p:nvSpPr>
          <p:spPr>
            <a:xfrm rot="2088680">
              <a:off x="500187" y="1191785"/>
              <a:ext cx="251778" cy="561342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0" name="Google Shape;530;p38"/>
            <p:cNvSpPr/>
            <p:nvPr/>
          </p:nvSpPr>
          <p:spPr>
            <a:xfrm rot="2088680">
              <a:off x="-301346" y="798533"/>
              <a:ext cx="895191" cy="730615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120000" y="0"/>
                  </a:lnTo>
                  <a:lnTo>
                    <a:pt x="120000" y="120000"/>
                  </a:lnTo>
                  <a:lnTo>
                    <a:pt x="68097" y="120000"/>
                  </a:lnTo>
                  <a:close/>
                </a:path>
              </a:pathLst>
            </a:cu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1" name="Google Shape;531;p38"/>
            <p:cNvSpPr/>
            <p:nvPr/>
          </p:nvSpPr>
          <p:spPr>
            <a:xfrm>
              <a:off x="490431" y="1573495"/>
              <a:ext cx="94897" cy="94897"/>
            </a:xfrm>
            <a:prstGeom prst="ellipse">
              <a:avLst/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35" name="Shape 5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36" name="Google Shape;536;p39"/>
          <p:cNvPicPr preferRelativeResize="0"/>
          <p:nvPr>
            <p:ph idx="3" type="pic"/>
          </p:nvPr>
        </p:nvPicPr>
        <p:blipFill rotWithShape="1">
          <a:blip r:embed="rId3">
            <a:alphaModFix/>
          </a:blip>
          <a:srcRect b="0" l="7591" r="7591" t="0"/>
          <a:stretch/>
        </p:blipFill>
        <p:spPr>
          <a:xfrm>
            <a:off x="477604" y="540000"/>
            <a:ext cx="1728300" cy="40371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grpSp>
        <p:nvGrpSpPr>
          <p:cNvPr id="537" name="Google Shape;537;p39"/>
          <p:cNvGrpSpPr/>
          <p:nvPr/>
        </p:nvGrpSpPr>
        <p:grpSpPr>
          <a:xfrm>
            <a:off x="6138315" y="3788254"/>
            <a:ext cx="2440880" cy="673514"/>
            <a:chOff x="2113657" y="4283314"/>
            <a:chExt cx="3647460" cy="673514"/>
          </a:xfrm>
        </p:grpSpPr>
        <p:sp>
          <p:nvSpPr>
            <p:cNvPr id="538" name="Google Shape;538;p39"/>
            <p:cNvSpPr txBox="1"/>
            <p:nvPr/>
          </p:nvSpPr>
          <p:spPr>
            <a:xfrm>
              <a:off x="2113657" y="4495163"/>
              <a:ext cx="3647459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9" name="Google Shape;539;p39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40" name="Google Shape;540;p39"/>
          <p:cNvGrpSpPr/>
          <p:nvPr/>
        </p:nvGrpSpPr>
        <p:grpSpPr>
          <a:xfrm>
            <a:off x="6138315" y="2858628"/>
            <a:ext cx="2440880" cy="673514"/>
            <a:chOff x="2113657" y="4283314"/>
            <a:chExt cx="3647460" cy="673514"/>
          </a:xfrm>
        </p:grpSpPr>
        <p:sp>
          <p:nvSpPr>
            <p:cNvPr id="541" name="Google Shape;541;p39"/>
            <p:cNvSpPr txBox="1"/>
            <p:nvPr/>
          </p:nvSpPr>
          <p:spPr>
            <a:xfrm>
              <a:off x="2113657" y="4495163"/>
              <a:ext cx="3647459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2" name="Google Shape;542;p39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43" name="Google Shape;543;p39"/>
          <p:cNvGrpSpPr/>
          <p:nvPr/>
        </p:nvGrpSpPr>
        <p:grpSpPr>
          <a:xfrm>
            <a:off x="6138315" y="1929001"/>
            <a:ext cx="2440880" cy="673514"/>
            <a:chOff x="2113657" y="4283314"/>
            <a:chExt cx="3647460" cy="673514"/>
          </a:xfrm>
        </p:grpSpPr>
        <p:sp>
          <p:nvSpPr>
            <p:cNvPr id="544" name="Google Shape;544;p39"/>
            <p:cNvSpPr txBox="1"/>
            <p:nvPr/>
          </p:nvSpPr>
          <p:spPr>
            <a:xfrm>
              <a:off x="2113657" y="4495163"/>
              <a:ext cx="3647459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5" name="Google Shape;545;p39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46" name="Google Shape;546;p39"/>
          <p:cNvSpPr/>
          <p:nvPr/>
        </p:nvSpPr>
        <p:spPr>
          <a:xfrm>
            <a:off x="8610343" y="1887758"/>
            <a:ext cx="108000" cy="756000"/>
          </a:xfrm>
          <a:prstGeom prst="rect">
            <a:avLst/>
          </a:prstGeom>
          <a:solidFill>
            <a:srgbClr val="F0762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7" name="Google Shape;547;p39"/>
          <p:cNvSpPr/>
          <p:nvPr/>
        </p:nvSpPr>
        <p:spPr>
          <a:xfrm>
            <a:off x="8610343" y="2817385"/>
            <a:ext cx="108000" cy="756000"/>
          </a:xfrm>
          <a:prstGeom prst="rect">
            <a:avLst/>
          </a:prstGeom>
          <a:solidFill>
            <a:srgbClr val="F4BD2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8" name="Google Shape;548;p39"/>
          <p:cNvSpPr/>
          <p:nvPr/>
        </p:nvSpPr>
        <p:spPr>
          <a:xfrm>
            <a:off x="8610343" y="3747011"/>
            <a:ext cx="108000" cy="756000"/>
          </a:xfrm>
          <a:prstGeom prst="rect">
            <a:avLst/>
          </a:prstGeom>
          <a:solidFill>
            <a:srgbClr val="1ED4D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9" name="Google Shape;549;p39"/>
          <p:cNvSpPr txBox="1"/>
          <p:nvPr/>
        </p:nvSpPr>
        <p:spPr>
          <a:xfrm>
            <a:off x="6558103" y="526103"/>
            <a:ext cx="2160300" cy="1015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Simple </a:t>
            </a:r>
            <a:r>
              <a:rPr b="1" lang="en" sz="2000">
                <a:solidFill>
                  <a:srgbClr val="E62949"/>
                </a:solidFill>
                <a:latin typeface="Arial"/>
                <a:ea typeface="Arial"/>
                <a:cs typeface="Arial"/>
                <a:sym typeface="Arial"/>
              </a:rPr>
              <a:t>PowerPoint </a:t>
            </a:r>
            <a:r>
              <a:rPr b="1" lang="en" sz="20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 b="1" sz="20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550" name="Google Shape;550;p39"/>
          <p:cNvPicPr preferRelativeResize="0"/>
          <p:nvPr>
            <p:ph idx="4" type="pic"/>
          </p:nvPr>
        </p:nvPicPr>
        <p:blipFill rotWithShape="1">
          <a:blip r:embed="rId4">
            <a:alphaModFix/>
          </a:blip>
          <a:srcRect b="0" l="7591" r="7591" t="0"/>
          <a:stretch/>
        </p:blipFill>
        <p:spPr>
          <a:xfrm>
            <a:off x="4222020" y="540000"/>
            <a:ext cx="1728300" cy="40371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551" name="Google Shape;551;p39"/>
          <p:cNvPicPr preferRelativeResize="0"/>
          <p:nvPr>
            <p:ph idx="2" type="pic"/>
          </p:nvPr>
        </p:nvPicPr>
        <p:blipFill rotWithShape="1">
          <a:blip r:embed="rId5">
            <a:alphaModFix/>
          </a:blip>
          <a:srcRect b="0" l="7591" r="7591" t="0"/>
          <a:stretch/>
        </p:blipFill>
        <p:spPr>
          <a:xfrm>
            <a:off x="2349812" y="540000"/>
            <a:ext cx="1728300" cy="40371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55" name="Shape 5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6" name="Google Shape;556;p40"/>
          <p:cNvSpPr txBox="1"/>
          <p:nvPr>
            <p:ph type="title"/>
          </p:nvPr>
        </p:nvSpPr>
        <p:spPr>
          <a:xfrm>
            <a:off x="0" y="0"/>
            <a:ext cx="9144000" cy="884466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1C7DE1"/>
              </a:buClr>
              <a:buFont typeface="Arial"/>
              <a:buNone/>
            </a:pPr>
            <a:r>
              <a:rPr b="0" i="0" lang="en" sz="4400" u="none" cap="none" strike="noStrike">
                <a:solidFill>
                  <a:srgbClr val="1C7DE1"/>
                </a:solidFill>
                <a:latin typeface="Arial"/>
                <a:ea typeface="Arial"/>
                <a:cs typeface="Arial"/>
                <a:sym typeface="Arial"/>
              </a:rPr>
              <a:t>Infographic</a:t>
            </a:r>
            <a:r>
              <a:rPr b="0" i="0" lang="en" sz="44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Layout</a:t>
            </a:r>
            <a:endParaRPr b="0" i="0" sz="4400" u="none" cap="none" strike="noStrike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57" name="Google Shape;557;p40"/>
          <p:cNvGrpSpPr/>
          <p:nvPr/>
        </p:nvGrpSpPr>
        <p:grpSpPr>
          <a:xfrm>
            <a:off x="542552" y="1945340"/>
            <a:ext cx="8093321" cy="986450"/>
            <a:chOff x="542552" y="1945340"/>
            <a:chExt cx="8093321" cy="986450"/>
          </a:xfrm>
        </p:grpSpPr>
        <p:sp>
          <p:nvSpPr>
            <p:cNvPr id="558" name="Google Shape;558;p40"/>
            <p:cNvSpPr/>
            <p:nvPr/>
          </p:nvSpPr>
          <p:spPr>
            <a:xfrm>
              <a:off x="542552" y="1945340"/>
              <a:ext cx="371115" cy="977425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solidFill>
              <a:srgbClr val="1C7DE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59" name="Google Shape;559;p40"/>
            <p:cNvSpPr/>
            <p:nvPr/>
          </p:nvSpPr>
          <p:spPr>
            <a:xfrm rot="10800000">
              <a:off x="948458" y="1945340"/>
              <a:ext cx="462427" cy="986449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1C7DE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0" name="Google Shape;560;p40"/>
            <p:cNvSpPr/>
            <p:nvPr/>
          </p:nvSpPr>
          <p:spPr>
            <a:xfrm>
              <a:off x="1445676" y="1945340"/>
              <a:ext cx="371115" cy="977425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solidFill>
              <a:srgbClr val="1C7DE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1" name="Google Shape;561;p40"/>
            <p:cNvSpPr/>
            <p:nvPr/>
          </p:nvSpPr>
          <p:spPr>
            <a:xfrm rot="10800000">
              <a:off x="1851582" y="1945340"/>
              <a:ext cx="462427" cy="986449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E6294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2" name="Google Shape;562;p40"/>
            <p:cNvSpPr/>
            <p:nvPr/>
          </p:nvSpPr>
          <p:spPr>
            <a:xfrm>
              <a:off x="2348800" y="1945340"/>
              <a:ext cx="371115" cy="977425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solidFill>
              <a:srgbClr val="1C7DE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3" name="Google Shape;563;p40"/>
            <p:cNvSpPr/>
            <p:nvPr/>
          </p:nvSpPr>
          <p:spPr>
            <a:xfrm rot="10800000">
              <a:off x="2754706" y="1945340"/>
              <a:ext cx="462427" cy="986449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1C7DE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4" name="Google Shape;564;p40"/>
            <p:cNvSpPr/>
            <p:nvPr/>
          </p:nvSpPr>
          <p:spPr>
            <a:xfrm>
              <a:off x="3251924" y="1945340"/>
              <a:ext cx="371115" cy="977425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solidFill>
              <a:srgbClr val="1C7DE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5" name="Google Shape;565;p40"/>
            <p:cNvSpPr/>
            <p:nvPr/>
          </p:nvSpPr>
          <p:spPr>
            <a:xfrm rot="10800000">
              <a:off x="3657830" y="1945340"/>
              <a:ext cx="462427" cy="986449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1C7DE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6" name="Google Shape;566;p40"/>
            <p:cNvSpPr/>
            <p:nvPr/>
          </p:nvSpPr>
          <p:spPr>
            <a:xfrm>
              <a:off x="4155048" y="1945340"/>
              <a:ext cx="371115" cy="977425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solidFill>
              <a:srgbClr val="1C7DE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7" name="Google Shape;567;p40"/>
            <p:cNvSpPr/>
            <p:nvPr/>
          </p:nvSpPr>
          <p:spPr>
            <a:xfrm rot="10800000">
              <a:off x="4560954" y="1945340"/>
              <a:ext cx="462427" cy="986449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1C7DE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8" name="Google Shape;568;p40"/>
            <p:cNvSpPr/>
            <p:nvPr/>
          </p:nvSpPr>
          <p:spPr>
            <a:xfrm>
              <a:off x="5058172" y="1945340"/>
              <a:ext cx="371115" cy="977425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solidFill>
              <a:srgbClr val="1C7DE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9" name="Google Shape;569;p40"/>
            <p:cNvSpPr/>
            <p:nvPr/>
          </p:nvSpPr>
          <p:spPr>
            <a:xfrm rot="10800000">
              <a:off x="5464078" y="1945340"/>
              <a:ext cx="462427" cy="986449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1C7DE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0" name="Google Shape;570;p40"/>
            <p:cNvSpPr/>
            <p:nvPr/>
          </p:nvSpPr>
          <p:spPr>
            <a:xfrm>
              <a:off x="5961296" y="1945340"/>
              <a:ext cx="371115" cy="977425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solidFill>
              <a:srgbClr val="E6294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1" name="Google Shape;571;p40"/>
            <p:cNvSpPr/>
            <p:nvPr/>
          </p:nvSpPr>
          <p:spPr>
            <a:xfrm rot="10800000">
              <a:off x="6367202" y="1945341"/>
              <a:ext cx="462427" cy="986449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1C7DE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2" name="Google Shape;572;p40"/>
            <p:cNvSpPr/>
            <p:nvPr/>
          </p:nvSpPr>
          <p:spPr>
            <a:xfrm>
              <a:off x="6864420" y="1945340"/>
              <a:ext cx="371115" cy="977425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solidFill>
              <a:srgbClr val="1C7DE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3" name="Google Shape;573;p40"/>
            <p:cNvSpPr/>
            <p:nvPr/>
          </p:nvSpPr>
          <p:spPr>
            <a:xfrm rot="10800000">
              <a:off x="7270326" y="1945340"/>
              <a:ext cx="462427" cy="986449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1C7DE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4" name="Google Shape;574;p40"/>
            <p:cNvSpPr/>
            <p:nvPr/>
          </p:nvSpPr>
          <p:spPr>
            <a:xfrm>
              <a:off x="7767544" y="1945340"/>
              <a:ext cx="371115" cy="977425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solidFill>
              <a:srgbClr val="E6294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5" name="Google Shape;575;p40"/>
            <p:cNvSpPr/>
            <p:nvPr/>
          </p:nvSpPr>
          <p:spPr>
            <a:xfrm rot="10800000">
              <a:off x="8173446" y="1945340"/>
              <a:ext cx="462427" cy="986449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1C7DE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76" name="Google Shape;576;p40"/>
          <p:cNvSpPr txBox="1"/>
          <p:nvPr/>
        </p:nvSpPr>
        <p:spPr>
          <a:xfrm>
            <a:off x="1437400" y="1122964"/>
            <a:ext cx="6269200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You can simply impress your audience and add a unique zing and appeal to your Presentations.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7" name="Google Shape;577;p40"/>
          <p:cNvSpPr txBox="1"/>
          <p:nvPr/>
        </p:nvSpPr>
        <p:spPr>
          <a:xfrm>
            <a:off x="2472400" y="1558625"/>
            <a:ext cx="41991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Easy to </a:t>
            </a:r>
            <a:r>
              <a:rPr b="1" lang="en" sz="1400">
                <a:solidFill>
                  <a:srgbClr val="E62949"/>
                </a:solidFill>
                <a:latin typeface="Arial"/>
                <a:ea typeface="Arial"/>
                <a:cs typeface="Arial"/>
                <a:sym typeface="Arial"/>
              </a:rPr>
              <a:t>change colors</a:t>
            </a:r>
            <a:r>
              <a:rPr b="1" lang="en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, photos and Text. </a:t>
            </a:r>
            <a:endParaRPr/>
          </a:p>
        </p:txBody>
      </p:sp>
      <p:sp>
        <p:nvSpPr>
          <p:cNvPr id="578" name="Google Shape;578;p40"/>
          <p:cNvSpPr txBox="1"/>
          <p:nvPr/>
        </p:nvSpPr>
        <p:spPr>
          <a:xfrm>
            <a:off x="646064" y="3477571"/>
            <a:ext cx="3615366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</a:t>
            </a:r>
            <a:r>
              <a:rPr lang="en" sz="1200">
                <a:solidFill>
                  <a:srgbClr val="E62949"/>
                </a:solidFill>
                <a:latin typeface="Arial"/>
                <a:ea typeface="Arial"/>
                <a:cs typeface="Arial"/>
                <a:sym typeface="Arial"/>
              </a:rPr>
              <a:t>beautifully designed</a:t>
            </a: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. You can simply impress your audience and add a unique zing and appeal to your Presentations.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9" name="Google Shape;579;p40"/>
          <p:cNvSpPr txBox="1"/>
          <p:nvPr/>
        </p:nvSpPr>
        <p:spPr>
          <a:xfrm>
            <a:off x="4854456" y="3477571"/>
            <a:ext cx="3615366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</a:t>
            </a:r>
            <a:r>
              <a:rPr lang="en" sz="1200">
                <a:solidFill>
                  <a:srgbClr val="E62949"/>
                </a:solidFill>
                <a:latin typeface="Arial"/>
                <a:ea typeface="Arial"/>
                <a:cs typeface="Arial"/>
                <a:sym typeface="Arial"/>
              </a:rPr>
              <a:t>modern PowerPoint  Presentation</a:t>
            </a: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that is beautifully designed</a:t>
            </a:r>
            <a:r>
              <a:rPr lang="en" sz="1200">
                <a:solidFill>
                  <a:srgbClr val="E62949"/>
                </a:solidFill>
                <a:latin typeface="Arial"/>
                <a:ea typeface="Arial"/>
                <a:cs typeface="Arial"/>
                <a:sym typeface="Arial"/>
              </a:rPr>
              <a:t>. </a:t>
            </a: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0" name="Google Shape;580;p40"/>
          <p:cNvSpPr/>
          <p:nvPr/>
        </p:nvSpPr>
        <p:spPr>
          <a:xfrm rot="5400000">
            <a:off x="2261157" y="1961261"/>
            <a:ext cx="385181" cy="2656247"/>
          </a:xfrm>
          <a:prstGeom prst="leftBrace">
            <a:avLst>
              <a:gd fmla="val 52270" name="adj1"/>
              <a:gd fmla="val 49675" name="adj2"/>
            </a:avLst>
          </a:prstGeom>
          <a:noFill/>
          <a:ln cap="flat" cmpd="sng" w="38100">
            <a:solidFill>
              <a:srgbClr val="1C7DE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1" name="Google Shape;581;p40"/>
          <p:cNvSpPr/>
          <p:nvPr/>
        </p:nvSpPr>
        <p:spPr>
          <a:xfrm rot="5400000">
            <a:off x="6469549" y="1961262"/>
            <a:ext cx="385181" cy="2656247"/>
          </a:xfrm>
          <a:prstGeom prst="leftBrace">
            <a:avLst>
              <a:gd fmla="val 52270" name="adj1"/>
              <a:gd fmla="val 49675" name="adj2"/>
            </a:avLst>
          </a:prstGeom>
          <a:noFill/>
          <a:ln cap="flat" cmpd="sng" w="38100">
            <a:solidFill>
              <a:srgbClr val="1C7DE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85" name="Shape 5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86" name="Google Shape;586;p41"/>
          <p:cNvGrpSpPr/>
          <p:nvPr/>
        </p:nvGrpSpPr>
        <p:grpSpPr>
          <a:xfrm>
            <a:off x="4419732" y="2017486"/>
            <a:ext cx="4049326" cy="2210448"/>
            <a:chOff x="4427984" y="1923678"/>
            <a:chExt cx="4446552" cy="2427286"/>
          </a:xfrm>
        </p:grpSpPr>
        <p:sp>
          <p:nvSpPr>
            <p:cNvPr id="587" name="Google Shape;587;p41"/>
            <p:cNvSpPr/>
            <p:nvPr/>
          </p:nvSpPr>
          <p:spPr>
            <a:xfrm>
              <a:off x="4427984" y="1923678"/>
              <a:ext cx="288032" cy="2427286"/>
            </a:xfrm>
            <a:prstGeom prst="round2SameRect">
              <a:avLst>
                <a:gd fmla="val 50000" name="adj1"/>
                <a:gd fmla="val 0" name="adj2"/>
              </a:avLst>
            </a:prstGeom>
            <a:solidFill>
              <a:srgbClr val="7F7F7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8" name="Google Shape;588;p41"/>
            <p:cNvSpPr/>
            <p:nvPr/>
          </p:nvSpPr>
          <p:spPr>
            <a:xfrm>
              <a:off x="8586504" y="1923678"/>
              <a:ext cx="288032" cy="2427286"/>
            </a:xfrm>
            <a:prstGeom prst="round2SameRect">
              <a:avLst>
                <a:gd fmla="val 50000" name="adj1"/>
                <a:gd fmla="val 0" name="adj2"/>
              </a:avLst>
            </a:prstGeom>
            <a:solidFill>
              <a:srgbClr val="7F7F7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9" name="Google Shape;589;p41"/>
            <p:cNvSpPr/>
            <p:nvPr/>
          </p:nvSpPr>
          <p:spPr>
            <a:xfrm>
              <a:off x="4586769" y="2139702"/>
              <a:ext cx="4157984" cy="173323"/>
            </a:xfrm>
            <a:prstGeom prst="rect">
              <a:avLst/>
            </a:prstGeom>
            <a:solidFill>
              <a:srgbClr val="7F7F7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0" name="Google Shape;590;p41"/>
            <p:cNvSpPr/>
            <p:nvPr/>
          </p:nvSpPr>
          <p:spPr>
            <a:xfrm>
              <a:off x="4654000" y="3853605"/>
              <a:ext cx="4157984" cy="173323"/>
            </a:xfrm>
            <a:prstGeom prst="rect">
              <a:avLst/>
            </a:prstGeom>
            <a:solidFill>
              <a:srgbClr val="7F7F7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91" name="Google Shape;591;p41"/>
          <p:cNvGrpSpPr/>
          <p:nvPr/>
        </p:nvGrpSpPr>
        <p:grpSpPr>
          <a:xfrm>
            <a:off x="5639167" y="1215960"/>
            <a:ext cx="819600" cy="3011974"/>
            <a:chOff x="2879712" y="1062493"/>
            <a:chExt cx="900000" cy="3307439"/>
          </a:xfrm>
        </p:grpSpPr>
        <p:sp>
          <p:nvSpPr>
            <p:cNvPr id="592" name="Google Shape;592;p41"/>
            <p:cNvSpPr/>
            <p:nvPr/>
          </p:nvSpPr>
          <p:spPr>
            <a:xfrm>
              <a:off x="2879712" y="1062493"/>
              <a:ext cx="900000" cy="3307439"/>
            </a:xfrm>
            <a:custGeom>
              <a:rect b="b" l="l" r="r" t="t"/>
              <a:pathLst>
                <a:path extrusionOk="0" h="120000" w="120000">
                  <a:moveTo>
                    <a:pt x="12000" y="0"/>
                  </a:moveTo>
                  <a:lnTo>
                    <a:pt x="108000" y="0"/>
                  </a:lnTo>
                  <a:cubicBezTo>
                    <a:pt x="114627" y="0"/>
                    <a:pt x="120000" y="1461"/>
                    <a:pt x="120000" y="3265"/>
                  </a:cubicBezTo>
                  <a:cubicBezTo>
                    <a:pt x="120000" y="5068"/>
                    <a:pt x="114627" y="6530"/>
                    <a:pt x="108000" y="6530"/>
                  </a:cubicBezTo>
                  <a:lnTo>
                    <a:pt x="103200" y="6530"/>
                  </a:lnTo>
                  <a:lnTo>
                    <a:pt x="103200" y="105952"/>
                  </a:lnTo>
                  <a:lnTo>
                    <a:pt x="102356" y="105952"/>
                  </a:lnTo>
                  <a:cubicBezTo>
                    <a:pt x="102922" y="106692"/>
                    <a:pt x="103204" y="107458"/>
                    <a:pt x="103204" y="108243"/>
                  </a:cubicBezTo>
                  <a:cubicBezTo>
                    <a:pt x="103204" y="114736"/>
                    <a:pt x="83861" y="120000"/>
                    <a:pt x="60000" y="120000"/>
                  </a:cubicBezTo>
                  <a:cubicBezTo>
                    <a:pt x="36138" y="120000"/>
                    <a:pt x="16795" y="114736"/>
                    <a:pt x="16795" y="108243"/>
                  </a:cubicBezTo>
                  <a:lnTo>
                    <a:pt x="17643" y="105952"/>
                  </a:lnTo>
                  <a:lnTo>
                    <a:pt x="16800" y="105952"/>
                  </a:lnTo>
                  <a:lnTo>
                    <a:pt x="16800" y="6530"/>
                  </a:lnTo>
                  <a:lnTo>
                    <a:pt x="12000" y="6530"/>
                  </a:lnTo>
                  <a:cubicBezTo>
                    <a:pt x="5372" y="6530"/>
                    <a:pt x="0" y="5068"/>
                    <a:pt x="0" y="3265"/>
                  </a:cubicBezTo>
                  <a:cubicBezTo>
                    <a:pt x="0" y="1461"/>
                    <a:pt x="5372" y="0"/>
                    <a:pt x="12000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3" name="Google Shape;593;p41"/>
            <p:cNvSpPr/>
            <p:nvPr/>
          </p:nvSpPr>
          <p:spPr>
            <a:xfrm>
              <a:off x="3097512" y="3813696"/>
              <a:ext cx="464400" cy="464400"/>
            </a:xfrm>
            <a:prstGeom prst="ellipse">
              <a:avLst/>
            </a:prstGeom>
            <a:solidFill>
              <a:srgbClr val="F4BD2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94" name="Google Shape;594;p41"/>
          <p:cNvGrpSpPr/>
          <p:nvPr/>
        </p:nvGrpSpPr>
        <p:grpSpPr>
          <a:xfrm>
            <a:off x="6518826" y="1215960"/>
            <a:ext cx="819600" cy="3011974"/>
            <a:chOff x="2879712" y="1062493"/>
            <a:chExt cx="900000" cy="3307439"/>
          </a:xfrm>
        </p:grpSpPr>
        <p:sp>
          <p:nvSpPr>
            <p:cNvPr id="595" name="Google Shape;595;p41"/>
            <p:cNvSpPr/>
            <p:nvPr/>
          </p:nvSpPr>
          <p:spPr>
            <a:xfrm>
              <a:off x="2879712" y="1062493"/>
              <a:ext cx="900000" cy="3307439"/>
            </a:xfrm>
            <a:custGeom>
              <a:rect b="b" l="l" r="r" t="t"/>
              <a:pathLst>
                <a:path extrusionOk="0" h="120000" w="120000">
                  <a:moveTo>
                    <a:pt x="12000" y="0"/>
                  </a:moveTo>
                  <a:lnTo>
                    <a:pt x="108000" y="0"/>
                  </a:lnTo>
                  <a:cubicBezTo>
                    <a:pt x="114627" y="0"/>
                    <a:pt x="120000" y="1461"/>
                    <a:pt x="120000" y="3265"/>
                  </a:cubicBezTo>
                  <a:cubicBezTo>
                    <a:pt x="120000" y="5068"/>
                    <a:pt x="114627" y="6530"/>
                    <a:pt x="108000" y="6530"/>
                  </a:cubicBezTo>
                  <a:lnTo>
                    <a:pt x="103200" y="6530"/>
                  </a:lnTo>
                  <a:lnTo>
                    <a:pt x="103200" y="105952"/>
                  </a:lnTo>
                  <a:lnTo>
                    <a:pt x="102356" y="105952"/>
                  </a:lnTo>
                  <a:cubicBezTo>
                    <a:pt x="102922" y="106692"/>
                    <a:pt x="103204" y="107458"/>
                    <a:pt x="103204" y="108243"/>
                  </a:cubicBezTo>
                  <a:cubicBezTo>
                    <a:pt x="103204" y="114736"/>
                    <a:pt x="83861" y="120000"/>
                    <a:pt x="60000" y="120000"/>
                  </a:cubicBezTo>
                  <a:cubicBezTo>
                    <a:pt x="36138" y="120000"/>
                    <a:pt x="16795" y="114736"/>
                    <a:pt x="16795" y="108243"/>
                  </a:cubicBezTo>
                  <a:lnTo>
                    <a:pt x="17643" y="105952"/>
                  </a:lnTo>
                  <a:lnTo>
                    <a:pt x="16800" y="105952"/>
                  </a:lnTo>
                  <a:lnTo>
                    <a:pt x="16800" y="6530"/>
                  </a:lnTo>
                  <a:lnTo>
                    <a:pt x="12000" y="6530"/>
                  </a:lnTo>
                  <a:cubicBezTo>
                    <a:pt x="5372" y="6530"/>
                    <a:pt x="0" y="5068"/>
                    <a:pt x="0" y="3265"/>
                  </a:cubicBezTo>
                  <a:cubicBezTo>
                    <a:pt x="0" y="1461"/>
                    <a:pt x="5372" y="0"/>
                    <a:pt x="12000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6" name="Google Shape;596;p41"/>
            <p:cNvSpPr/>
            <p:nvPr/>
          </p:nvSpPr>
          <p:spPr>
            <a:xfrm>
              <a:off x="3097512" y="3813696"/>
              <a:ext cx="464400" cy="464400"/>
            </a:xfrm>
            <a:prstGeom prst="ellipse">
              <a:avLst/>
            </a:prstGeom>
            <a:solidFill>
              <a:srgbClr val="1ED4D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97" name="Google Shape;597;p41"/>
          <p:cNvGrpSpPr/>
          <p:nvPr/>
        </p:nvGrpSpPr>
        <p:grpSpPr>
          <a:xfrm>
            <a:off x="7398484" y="1215960"/>
            <a:ext cx="819600" cy="3011974"/>
            <a:chOff x="2879712" y="1062493"/>
            <a:chExt cx="900000" cy="3307439"/>
          </a:xfrm>
        </p:grpSpPr>
        <p:sp>
          <p:nvSpPr>
            <p:cNvPr id="598" name="Google Shape;598;p41"/>
            <p:cNvSpPr/>
            <p:nvPr/>
          </p:nvSpPr>
          <p:spPr>
            <a:xfrm>
              <a:off x="2879712" y="1062493"/>
              <a:ext cx="900000" cy="3307439"/>
            </a:xfrm>
            <a:custGeom>
              <a:rect b="b" l="l" r="r" t="t"/>
              <a:pathLst>
                <a:path extrusionOk="0" h="120000" w="120000">
                  <a:moveTo>
                    <a:pt x="12000" y="0"/>
                  </a:moveTo>
                  <a:lnTo>
                    <a:pt x="108000" y="0"/>
                  </a:lnTo>
                  <a:cubicBezTo>
                    <a:pt x="114627" y="0"/>
                    <a:pt x="120000" y="1461"/>
                    <a:pt x="120000" y="3265"/>
                  </a:cubicBezTo>
                  <a:cubicBezTo>
                    <a:pt x="120000" y="5068"/>
                    <a:pt x="114627" y="6530"/>
                    <a:pt x="108000" y="6530"/>
                  </a:cubicBezTo>
                  <a:lnTo>
                    <a:pt x="103200" y="6530"/>
                  </a:lnTo>
                  <a:lnTo>
                    <a:pt x="103200" y="105952"/>
                  </a:lnTo>
                  <a:lnTo>
                    <a:pt x="102356" y="105952"/>
                  </a:lnTo>
                  <a:cubicBezTo>
                    <a:pt x="102922" y="106692"/>
                    <a:pt x="103204" y="107458"/>
                    <a:pt x="103204" y="108243"/>
                  </a:cubicBezTo>
                  <a:cubicBezTo>
                    <a:pt x="103204" y="114736"/>
                    <a:pt x="83861" y="120000"/>
                    <a:pt x="60000" y="120000"/>
                  </a:cubicBezTo>
                  <a:cubicBezTo>
                    <a:pt x="36138" y="120000"/>
                    <a:pt x="16795" y="114736"/>
                    <a:pt x="16795" y="108243"/>
                  </a:cubicBezTo>
                  <a:lnTo>
                    <a:pt x="17643" y="105952"/>
                  </a:lnTo>
                  <a:lnTo>
                    <a:pt x="16800" y="105952"/>
                  </a:lnTo>
                  <a:lnTo>
                    <a:pt x="16800" y="6530"/>
                  </a:lnTo>
                  <a:lnTo>
                    <a:pt x="12000" y="6530"/>
                  </a:lnTo>
                  <a:cubicBezTo>
                    <a:pt x="5372" y="6530"/>
                    <a:pt x="0" y="5068"/>
                    <a:pt x="0" y="3265"/>
                  </a:cubicBezTo>
                  <a:cubicBezTo>
                    <a:pt x="0" y="1461"/>
                    <a:pt x="5372" y="0"/>
                    <a:pt x="12000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9" name="Google Shape;599;p41"/>
            <p:cNvSpPr/>
            <p:nvPr/>
          </p:nvSpPr>
          <p:spPr>
            <a:xfrm>
              <a:off x="3088040" y="3813695"/>
              <a:ext cx="464400" cy="464401"/>
            </a:xfrm>
            <a:prstGeom prst="ellipse">
              <a:avLst/>
            </a:prstGeom>
            <a:solidFill>
              <a:srgbClr val="1C7DE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00" name="Google Shape;600;p41"/>
          <p:cNvGrpSpPr/>
          <p:nvPr/>
        </p:nvGrpSpPr>
        <p:grpSpPr>
          <a:xfrm>
            <a:off x="4776761" y="1215960"/>
            <a:ext cx="819600" cy="3011974"/>
            <a:chOff x="2898656" y="1062493"/>
            <a:chExt cx="900000" cy="3307439"/>
          </a:xfrm>
        </p:grpSpPr>
        <p:sp>
          <p:nvSpPr>
            <p:cNvPr id="601" name="Google Shape;601;p41"/>
            <p:cNvSpPr/>
            <p:nvPr/>
          </p:nvSpPr>
          <p:spPr>
            <a:xfrm>
              <a:off x="2898656" y="1062493"/>
              <a:ext cx="900000" cy="3307439"/>
            </a:xfrm>
            <a:custGeom>
              <a:rect b="b" l="l" r="r" t="t"/>
              <a:pathLst>
                <a:path extrusionOk="0" h="120000" w="120000">
                  <a:moveTo>
                    <a:pt x="12000" y="0"/>
                  </a:moveTo>
                  <a:lnTo>
                    <a:pt x="108000" y="0"/>
                  </a:lnTo>
                  <a:cubicBezTo>
                    <a:pt x="114627" y="0"/>
                    <a:pt x="120000" y="1461"/>
                    <a:pt x="120000" y="3265"/>
                  </a:cubicBezTo>
                  <a:cubicBezTo>
                    <a:pt x="120000" y="5068"/>
                    <a:pt x="114627" y="6530"/>
                    <a:pt x="108000" y="6530"/>
                  </a:cubicBezTo>
                  <a:lnTo>
                    <a:pt x="103200" y="6530"/>
                  </a:lnTo>
                  <a:lnTo>
                    <a:pt x="103200" y="105952"/>
                  </a:lnTo>
                  <a:lnTo>
                    <a:pt x="102356" y="105952"/>
                  </a:lnTo>
                  <a:cubicBezTo>
                    <a:pt x="102922" y="106692"/>
                    <a:pt x="103204" y="107458"/>
                    <a:pt x="103204" y="108243"/>
                  </a:cubicBezTo>
                  <a:cubicBezTo>
                    <a:pt x="103204" y="114736"/>
                    <a:pt x="83861" y="120000"/>
                    <a:pt x="60000" y="120000"/>
                  </a:cubicBezTo>
                  <a:cubicBezTo>
                    <a:pt x="36138" y="120000"/>
                    <a:pt x="16795" y="114736"/>
                    <a:pt x="16795" y="108243"/>
                  </a:cubicBezTo>
                  <a:lnTo>
                    <a:pt x="17643" y="105952"/>
                  </a:lnTo>
                  <a:lnTo>
                    <a:pt x="16800" y="105952"/>
                  </a:lnTo>
                  <a:lnTo>
                    <a:pt x="16800" y="6530"/>
                  </a:lnTo>
                  <a:lnTo>
                    <a:pt x="12000" y="6530"/>
                  </a:lnTo>
                  <a:cubicBezTo>
                    <a:pt x="5372" y="6530"/>
                    <a:pt x="0" y="5068"/>
                    <a:pt x="0" y="3265"/>
                  </a:cubicBezTo>
                  <a:cubicBezTo>
                    <a:pt x="0" y="1461"/>
                    <a:pt x="5372" y="0"/>
                    <a:pt x="12000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2" name="Google Shape;602;p41"/>
            <p:cNvSpPr/>
            <p:nvPr/>
          </p:nvSpPr>
          <p:spPr>
            <a:xfrm>
              <a:off x="3106985" y="3813695"/>
              <a:ext cx="464400" cy="464401"/>
            </a:xfrm>
            <a:prstGeom prst="ellipse">
              <a:avLst/>
            </a:prstGeom>
            <a:solidFill>
              <a:srgbClr val="F0762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03" name="Google Shape;603;p41"/>
          <p:cNvSpPr txBox="1"/>
          <p:nvPr>
            <p:ph type="title"/>
          </p:nvPr>
        </p:nvSpPr>
        <p:spPr>
          <a:xfrm>
            <a:off x="0" y="0"/>
            <a:ext cx="9144000" cy="884466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1C7DE1"/>
              </a:buClr>
              <a:buFont typeface="Arial"/>
              <a:buNone/>
            </a:pPr>
            <a:r>
              <a:rPr b="0" i="0" lang="en" sz="4400" u="none" cap="none" strike="noStrike">
                <a:solidFill>
                  <a:srgbClr val="1C7DE1"/>
                </a:solidFill>
                <a:latin typeface="Arial"/>
                <a:ea typeface="Arial"/>
                <a:cs typeface="Arial"/>
                <a:sym typeface="Arial"/>
              </a:rPr>
              <a:t>Chart</a:t>
            </a:r>
            <a:r>
              <a:rPr b="0" i="0" lang="en" sz="44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Layout</a:t>
            </a:r>
            <a:endParaRPr b="0" i="0" sz="4400" u="none" cap="none" strike="noStrike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4" name="Google Shape;604;p41"/>
          <p:cNvSpPr txBox="1"/>
          <p:nvPr/>
        </p:nvSpPr>
        <p:spPr>
          <a:xfrm>
            <a:off x="463260" y="1131590"/>
            <a:ext cx="781928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F07624"/>
                </a:solidFill>
                <a:latin typeface="Arial"/>
                <a:ea typeface="Arial"/>
                <a:cs typeface="Arial"/>
                <a:sym typeface="Arial"/>
              </a:rPr>
              <a:t>60</a:t>
            </a:r>
            <a:r>
              <a:rPr b="1" lang="en" sz="1600">
                <a:solidFill>
                  <a:srgbClr val="F07624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600">
              <a:solidFill>
                <a:srgbClr val="F07624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5" name="Google Shape;605;p41"/>
          <p:cNvSpPr txBox="1"/>
          <p:nvPr/>
        </p:nvSpPr>
        <p:spPr>
          <a:xfrm>
            <a:off x="463260" y="1923678"/>
            <a:ext cx="781928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F4BD2D"/>
                </a:solidFill>
                <a:latin typeface="Arial"/>
                <a:ea typeface="Arial"/>
                <a:cs typeface="Arial"/>
                <a:sym typeface="Arial"/>
              </a:rPr>
              <a:t>40</a:t>
            </a:r>
            <a:r>
              <a:rPr b="1" lang="en" sz="1600">
                <a:solidFill>
                  <a:srgbClr val="F4BD2D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600">
              <a:solidFill>
                <a:srgbClr val="F4BD2D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6" name="Google Shape;606;p41"/>
          <p:cNvSpPr txBox="1"/>
          <p:nvPr/>
        </p:nvSpPr>
        <p:spPr>
          <a:xfrm>
            <a:off x="463260" y="2715766"/>
            <a:ext cx="781928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1ED4DE"/>
                </a:solidFill>
                <a:latin typeface="Arial"/>
                <a:ea typeface="Arial"/>
                <a:cs typeface="Arial"/>
                <a:sym typeface="Arial"/>
              </a:rPr>
              <a:t>55</a:t>
            </a:r>
            <a:r>
              <a:rPr b="1" lang="en" sz="1600">
                <a:solidFill>
                  <a:srgbClr val="1ED4DE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600">
              <a:solidFill>
                <a:srgbClr val="1ED4DE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7" name="Google Shape;607;p41"/>
          <p:cNvSpPr txBox="1"/>
          <p:nvPr/>
        </p:nvSpPr>
        <p:spPr>
          <a:xfrm>
            <a:off x="463260" y="3507854"/>
            <a:ext cx="781928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1C7DE1"/>
                </a:solidFill>
                <a:latin typeface="Arial"/>
                <a:ea typeface="Arial"/>
                <a:cs typeface="Arial"/>
                <a:sym typeface="Arial"/>
              </a:rPr>
              <a:t>85</a:t>
            </a:r>
            <a:r>
              <a:rPr b="1" lang="en" sz="1600">
                <a:solidFill>
                  <a:srgbClr val="1C7DE1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600">
              <a:solidFill>
                <a:srgbClr val="1C7DE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608" name="Google Shape;608;p41"/>
          <p:cNvGrpSpPr/>
          <p:nvPr/>
        </p:nvGrpSpPr>
        <p:grpSpPr>
          <a:xfrm>
            <a:off x="1187624" y="1131590"/>
            <a:ext cx="3024336" cy="712619"/>
            <a:chOff x="1062658" y="3986014"/>
            <a:chExt cx="1728192" cy="712619"/>
          </a:xfrm>
        </p:grpSpPr>
        <p:sp>
          <p:nvSpPr>
            <p:cNvPr id="609" name="Google Shape;609;p41"/>
            <p:cNvSpPr txBox="1"/>
            <p:nvPr/>
          </p:nvSpPr>
          <p:spPr>
            <a:xfrm>
              <a:off x="1062658" y="3986014"/>
              <a:ext cx="1728192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595959"/>
                  </a:solidFill>
                  <a:latin typeface="Calibri"/>
                  <a:ea typeface="Calibri"/>
                  <a:cs typeface="Calibri"/>
                  <a:sym typeface="Calibri"/>
                </a:rPr>
                <a:t>Your Text Here</a:t>
              </a:r>
              <a:endParaRPr b="1" sz="1400">
                <a:solidFill>
                  <a:srgbClr val="595959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0" name="Google Shape;610;p41"/>
            <p:cNvSpPr txBox="1"/>
            <p:nvPr/>
          </p:nvSpPr>
          <p:spPr>
            <a:xfrm>
              <a:off x="1062658" y="4236968"/>
              <a:ext cx="1728192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</a:t>
              </a:r>
              <a:endParaRPr/>
            </a:p>
          </p:txBody>
        </p:sp>
      </p:grpSp>
      <p:grpSp>
        <p:nvGrpSpPr>
          <p:cNvPr id="611" name="Google Shape;611;p41"/>
          <p:cNvGrpSpPr/>
          <p:nvPr/>
        </p:nvGrpSpPr>
        <p:grpSpPr>
          <a:xfrm>
            <a:off x="1187624" y="1923678"/>
            <a:ext cx="3024336" cy="712619"/>
            <a:chOff x="1062658" y="3986014"/>
            <a:chExt cx="1728192" cy="712619"/>
          </a:xfrm>
        </p:grpSpPr>
        <p:sp>
          <p:nvSpPr>
            <p:cNvPr id="612" name="Google Shape;612;p41"/>
            <p:cNvSpPr txBox="1"/>
            <p:nvPr/>
          </p:nvSpPr>
          <p:spPr>
            <a:xfrm>
              <a:off x="1062658" y="3986014"/>
              <a:ext cx="1728192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595959"/>
                  </a:solidFill>
                  <a:latin typeface="Calibri"/>
                  <a:ea typeface="Calibri"/>
                  <a:cs typeface="Calibri"/>
                  <a:sym typeface="Calibri"/>
                </a:rPr>
                <a:t>Your Text Here</a:t>
              </a:r>
              <a:endParaRPr b="1" sz="1400">
                <a:solidFill>
                  <a:srgbClr val="595959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3" name="Google Shape;613;p41"/>
            <p:cNvSpPr txBox="1"/>
            <p:nvPr/>
          </p:nvSpPr>
          <p:spPr>
            <a:xfrm>
              <a:off x="1062658" y="4236968"/>
              <a:ext cx="1728192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</a:t>
              </a:r>
              <a:endParaRPr/>
            </a:p>
          </p:txBody>
        </p:sp>
      </p:grpSp>
      <p:grpSp>
        <p:nvGrpSpPr>
          <p:cNvPr id="614" name="Google Shape;614;p41"/>
          <p:cNvGrpSpPr/>
          <p:nvPr/>
        </p:nvGrpSpPr>
        <p:grpSpPr>
          <a:xfrm>
            <a:off x="1187624" y="2715766"/>
            <a:ext cx="3024336" cy="712619"/>
            <a:chOff x="1062658" y="3986014"/>
            <a:chExt cx="1728192" cy="712619"/>
          </a:xfrm>
        </p:grpSpPr>
        <p:sp>
          <p:nvSpPr>
            <p:cNvPr id="615" name="Google Shape;615;p41"/>
            <p:cNvSpPr txBox="1"/>
            <p:nvPr/>
          </p:nvSpPr>
          <p:spPr>
            <a:xfrm>
              <a:off x="1062658" y="3986014"/>
              <a:ext cx="1728192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595959"/>
                  </a:solidFill>
                  <a:latin typeface="Calibri"/>
                  <a:ea typeface="Calibri"/>
                  <a:cs typeface="Calibri"/>
                  <a:sym typeface="Calibri"/>
                </a:rPr>
                <a:t>Your Text Here</a:t>
              </a:r>
              <a:endParaRPr b="1" sz="1400">
                <a:solidFill>
                  <a:srgbClr val="595959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6" name="Google Shape;616;p41"/>
            <p:cNvSpPr txBox="1"/>
            <p:nvPr/>
          </p:nvSpPr>
          <p:spPr>
            <a:xfrm>
              <a:off x="1062658" y="4236968"/>
              <a:ext cx="1728192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</a:t>
              </a:r>
              <a:endParaRPr/>
            </a:p>
          </p:txBody>
        </p:sp>
      </p:grpSp>
      <p:grpSp>
        <p:nvGrpSpPr>
          <p:cNvPr id="617" name="Google Shape;617;p41"/>
          <p:cNvGrpSpPr/>
          <p:nvPr/>
        </p:nvGrpSpPr>
        <p:grpSpPr>
          <a:xfrm>
            <a:off x="1187624" y="3507854"/>
            <a:ext cx="3024336" cy="712619"/>
            <a:chOff x="1062658" y="3986014"/>
            <a:chExt cx="1728192" cy="712619"/>
          </a:xfrm>
        </p:grpSpPr>
        <p:sp>
          <p:nvSpPr>
            <p:cNvPr id="618" name="Google Shape;618;p41"/>
            <p:cNvSpPr txBox="1"/>
            <p:nvPr/>
          </p:nvSpPr>
          <p:spPr>
            <a:xfrm>
              <a:off x="1062658" y="3986014"/>
              <a:ext cx="1728192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595959"/>
                  </a:solidFill>
                  <a:latin typeface="Calibri"/>
                  <a:ea typeface="Calibri"/>
                  <a:cs typeface="Calibri"/>
                  <a:sym typeface="Calibri"/>
                </a:rPr>
                <a:t>Your Text Here</a:t>
              </a:r>
              <a:endParaRPr b="1" sz="1400">
                <a:solidFill>
                  <a:srgbClr val="595959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9" name="Google Shape;619;p41"/>
            <p:cNvSpPr txBox="1"/>
            <p:nvPr/>
          </p:nvSpPr>
          <p:spPr>
            <a:xfrm>
              <a:off x="1062658" y="4236968"/>
              <a:ext cx="1728192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</a:t>
              </a:r>
              <a:endParaRPr/>
            </a:p>
          </p:txBody>
        </p:sp>
      </p:grpSp>
      <p:sp>
        <p:nvSpPr>
          <p:cNvPr id="620" name="Google Shape;620;p41"/>
          <p:cNvSpPr txBox="1"/>
          <p:nvPr/>
        </p:nvSpPr>
        <p:spPr>
          <a:xfrm>
            <a:off x="4804223" y="2275879"/>
            <a:ext cx="781928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60%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1" name="Google Shape;621;p41"/>
          <p:cNvSpPr txBox="1"/>
          <p:nvPr/>
        </p:nvSpPr>
        <p:spPr>
          <a:xfrm>
            <a:off x="5682532" y="2814694"/>
            <a:ext cx="781928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40%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2" name="Google Shape;622;p41"/>
          <p:cNvSpPr txBox="1"/>
          <p:nvPr/>
        </p:nvSpPr>
        <p:spPr>
          <a:xfrm>
            <a:off x="6546288" y="2405464"/>
            <a:ext cx="781928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55%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3" name="Google Shape;623;p41"/>
          <p:cNvSpPr txBox="1"/>
          <p:nvPr/>
        </p:nvSpPr>
        <p:spPr>
          <a:xfrm>
            <a:off x="7434572" y="1613376"/>
            <a:ext cx="781928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85%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4" name="Google Shape;624;p41"/>
          <p:cNvSpPr/>
          <p:nvPr/>
        </p:nvSpPr>
        <p:spPr>
          <a:xfrm>
            <a:off x="4975078" y="2284014"/>
            <a:ext cx="422940" cy="1632075"/>
          </a:xfrm>
          <a:prstGeom prst="rect">
            <a:avLst/>
          </a:prstGeom>
          <a:solidFill>
            <a:srgbClr val="F0762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5" name="Google Shape;625;p41"/>
          <p:cNvSpPr/>
          <p:nvPr/>
        </p:nvSpPr>
        <p:spPr>
          <a:xfrm>
            <a:off x="5846119" y="2822818"/>
            <a:ext cx="422940" cy="1093271"/>
          </a:xfrm>
          <a:prstGeom prst="rect">
            <a:avLst/>
          </a:prstGeom>
          <a:solidFill>
            <a:srgbClr val="F4BD2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6" name="Google Shape;626;p41"/>
          <p:cNvSpPr/>
          <p:nvPr/>
        </p:nvSpPr>
        <p:spPr>
          <a:xfrm>
            <a:off x="6717160" y="2413588"/>
            <a:ext cx="422940" cy="1502501"/>
          </a:xfrm>
          <a:prstGeom prst="rect">
            <a:avLst/>
          </a:prstGeom>
          <a:solidFill>
            <a:srgbClr val="1ED4D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7" name="Google Shape;627;p41"/>
          <p:cNvSpPr/>
          <p:nvPr/>
        </p:nvSpPr>
        <p:spPr>
          <a:xfrm>
            <a:off x="7588201" y="1621500"/>
            <a:ext cx="422940" cy="2294589"/>
          </a:xfrm>
          <a:prstGeom prst="rect">
            <a:avLst/>
          </a:prstGeom>
          <a:solidFill>
            <a:srgbClr val="1C7DE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8" name="Google Shape;628;p41"/>
          <p:cNvSpPr txBox="1"/>
          <p:nvPr/>
        </p:nvSpPr>
        <p:spPr>
          <a:xfrm>
            <a:off x="4879132" y="2291976"/>
            <a:ext cx="628972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60%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9" name="Google Shape;629;p41"/>
          <p:cNvSpPr txBox="1"/>
          <p:nvPr/>
        </p:nvSpPr>
        <p:spPr>
          <a:xfrm>
            <a:off x="5753477" y="2830791"/>
            <a:ext cx="628972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40%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0" name="Google Shape;630;p41"/>
          <p:cNvSpPr txBox="1"/>
          <p:nvPr/>
        </p:nvSpPr>
        <p:spPr>
          <a:xfrm>
            <a:off x="6627822" y="2421561"/>
            <a:ext cx="628972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55%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1" name="Google Shape;631;p41"/>
          <p:cNvSpPr txBox="1"/>
          <p:nvPr/>
        </p:nvSpPr>
        <p:spPr>
          <a:xfrm>
            <a:off x="7502166" y="1629473"/>
            <a:ext cx="628972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85%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35" name="Shape 6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6" name="Google Shape;636;p42"/>
          <p:cNvSpPr txBox="1"/>
          <p:nvPr>
            <p:ph type="title"/>
          </p:nvPr>
        </p:nvSpPr>
        <p:spPr>
          <a:xfrm>
            <a:off x="0" y="0"/>
            <a:ext cx="9144000" cy="884466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1C7DE1"/>
              </a:buClr>
              <a:buFont typeface="Arial"/>
              <a:buNone/>
            </a:pPr>
            <a:r>
              <a:rPr b="0" i="0" lang="en" sz="4400" u="none" cap="none" strike="noStrike">
                <a:solidFill>
                  <a:srgbClr val="1C7DE1"/>
                </a:solidFill>
                <a:latin typeface="Arial"/>
                <a:ea typeface="Arial"/>
                <a:cs typeface="Arial"/>
                <a:sym typeface="Arial"/>
              </a:rPr>
              <a:t>Infographic</a:t>
            </a:r>
            <a:r>
              <a:rPr b="0" i="0" lang="en" sz="44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Layout</a:t>
            </a:r>
            <a:endParaRPr b="0" i="0" sz="4400" u="none" cap="none" strike="noStrike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637" name="Google Shape;637;p42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1484" l="0" r="0" t="1475"/>
          <a:stretch/>
        </p:blipFill>
        <p:spPr>
          <a:xfrm>
            <a:off x="3753800" y="2764640"/>
            <a:ext cx="1711500" cy="12498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638" name="Google Shape;638;p42"/>
          <p:cNvSpPr/>
          <p:nvPr/>
        </p:nvSpPr>
        <p:spPr>
          <a:xfrm>
            <a:off x="4234287" y="1859586"/>
            <a:ext cx="675368" cy="675368"/>
          </a:xfrm>
          <a:prstGeom prst="ellipse">
            <a:avLst/>
          </a:prstGeom>
          <a:solidFill>
            <a:srgbClr val="E6294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9" name="Google Shape;639;p42"/>
          <p:cNvSpPr/>
          <p:nvPr/>
        </p:nvSpPr>
        <p:spPr>
          <a:xfrm>
            <a:off x="2558199" y="1211928"/>
            <a:ext cx="675368" cy="675368"/>
          </a:xfrm>
          <a:prstGeom prst="ellipse">
            <a:avLst/>
          </a:prstGeom>
          <a:solidFill>
            <a:srgbClr val="F4BD2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0" name="Google Shape;640;p42"/>
          <p:cNvSpPr/>
          <p:nvPr/>
        </p:nvSpPr>
        <p:spPr>
          <a:xfrm>
            <a:off x="1894052" y="2355726"/>
            <a:ext cx="675368" cy="675368"/>
          </a:xfrm>
          <a:prstGeom prst="ellipse">
            <a:avLst/>
          </a:prstGeom>
          <a:solidFill>
            <a:srgbClr val="1C7DE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1" name="Google Shape;641;p42"/>
          <p:cNvSpPr/>
          <p:nvPr/>
        </p:nvSpPr>
        <p:spPr>
          <a:xfrm>
            <a:off x="6574522" y="2355726"/>
            <a:ext cx="675368" cy="675368"/>
          </a:xfrm>
          <a:prstGeom prst="ellipse">
            <a:avLst/>
          </a:prstGeom>
          <a:solidFill>
            <a:srgbClr val="1ED4D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2" name="Google Shape;642;p42"/>
          <p:cNvSpPr/>
          <p:nvPr/>
        </p:nvSpPr>
        <p:spPr>
          <a:xfrm>
            <a:off x="5909787" y="1167819"/>
            <a:ext cx="675368" cy="675368"/>
          </a:xfrm>
          <a:prstGeom prst="ellipse">
            <a:avLst/>
          </a:prstGeom>
          <a:solidFill>
            <a:srgbClr val="F0762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3" name="Google Shape;643;p42"/>
          <p:cNvSpPr/>
          <p:nvPr/>
        </p:nvSpPr>
        <p:spPr>
          <a:xfrm>
            <a:off x="2738047" y="1417673"/>
            <a:ext cx="315672" cy="263877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4" name="Google Shape;644;p42"/>
          <p:cNvSpPr/>
          <p:nvPr/>
        </p:nvSpPr>
        <p:spPr>
          <a:xfrm>
            <a:off x="2055187" y="2557797"/>
            <a:ext cx="353097" cy="271226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5" name="Google Shape;645;p42"/>
          <p:cNvSpPr/>
          <p:nvPr/>
        </p:nvSpPr>
        <p:spPr>
          <a:xfrm>
            <a:off x="6083316" y="1322561"/>
            <a:ext cx="358989" cy="358989"/>
          </a:xfrm>
          <a:custGeom>
            <a:rect b="b" l="l" r="r" t="t"/>
            <a:pathLst>
              <a:path extrusionOk="0" h="120000" w="120000">
                <a:moveTo>
                  <a:pt x="42677" y="34177"/>
                </a:moveTo>
                <a:lnTo>
                  <a:pt x="87200" y="60000"/>
                </a:lnTo>
                <a:lnTo>
                  <a:pt x="42677" y="85822"/>
                </a:lnTo>
                <a:close/>
                <a:moveTo>
                  <a:pt x="60000" y="12681"/>
                </a:moveTo>
                <a:cubicBezTo>
                  <a:pt x="33866" y="12681"/>
                  <a:pt x="12681" y="33866"/>
                  <a:pt x="12681" y="60000"/>
                </a:cubicBezTo>
                <a:cubicBezTo>
                  <a:pt x="12681" y="86133"/>
                  <a:pt x="33866" y="107318"/>
                  <a:pt x="60000" y="107318"/>
                </a:cubicBezTo>
                <a:cubicBezTo>
                  <a:pt x="86133" y="107318"/>
                  <a:pt x="107318" y="86133"/>
                  <a:pt x="107318" y="60000"/>
                </a:cubicBezTo>
                <a:cubicBezTo>
                  <a:pt x="107318" y="33866"/>
                  <a:pt x="86133" y="12681"/>
                  <a:pt x="60000" y="12681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6" name="Google Shape;646;p42"/>
          <p:cNvSpPr/>
          <p:nvPr/>
        </p:nvSpPr>
        <p:spPr>
          <a:xfrm>
            <a:off x="4392505" y="2079303"/>
            <a:ext cx="358989" cy="235933"/>
          </a:xfrm>
          <a:custGeom>
            <a:rect b="b" l="l" r="r" t="t"/>
            <a:pathLst>
              <a:path extrusionOk="0" h="120000" w="120000">
                <a:moveTo>
                  <a:pt x="70993" y="25616"/>
                </a:moveTo>
                <a:cubicBezTo>
                  <a:pt x="74756" y="25616"/>
                  <a:pt x="77806" y="30257"/>
                  <a:pt x="77806" y="35981"/>
                </a:cubicBezTo>
                <a:cubicBezTo>
                  <a:pt x="77806" y="41706"/>
                  <a:pt x="74756" y="46347"/>
                  <a:pt x="70993" y="46347"/>
                </a:cubicBezTo>
                <a:cubicBezTo>
                  <a:pt x="67231" y="46347"/>
                  <a:pt x="64181" y="41706"/>
                  <a:pt x="64181" y="35981"/>
                </a:cubicBezTo>
                <a:cubicBezTo>
                  <a:pt x="64181" y="30257"/>
                  <a:pt x="67231" y="25616"/>
                  <a:pt x="70993" y="25616"/>
                </a:cubicBezTo>
                <a:close/>
                <a:moveTo>
                  <a:pt x="44353" y="15369"/>
                </a:moveTo>
                <a:lnTo>
                  <a:pt x="68961" y="82195"/>
                </a:lnTo>
                <a:lnTo>
                  <a:pt x="83818" y="47833"/>
                </a:lnTo>
                <a:lnTo>
                  <a:pt x="108131" y="104068"/>
                </a:lnTo>
                <a:lnTo>
                  <a:pt x="77016" y="104068"/>
                </a:lnTo>
                <a:lnTo>
                  <a:pt x="59504" y="104068"/>
                </a:lnTo>
                <a:lnTo>
                  <a:pt x="11689" y="104068"/>
                </a:lnTo>
                <a:close/>
                <a:moveTo>
                  <a:pt x="6666" y="9280"/>
                </a:moveTo>
                <a:lnTo>
                  <a:pt x="6666" y="110719"/>
                </a:lnTo>
                <a:lnTo>
                  <a:pt x="113333" y="110719"/>
                </a:lnTo>
                <a:lnTo>
                  <a:pt x="113333" y="928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7" name="Google Shape;647;p42"/>
          <p:cNvSpPr/>
          <p:nvPr/>
        </p:nvSpPr>
        <p:spPr>
          <a:xfrm>
            <a:off x="6738811" y="2505023"/>
            <a:ext cx="375440" cy="324000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648" name="Google Shape;648;p42"/>
          <p:cNvGrpSpPr/>
          <p:nvPr/>
        </p:nvGrpSpPr>
        <p:grpSpPr>
          <a:xfrm>
            <a:off x="3347864" y="1120522"/>
            <a:ext cx="2448272" cy="673514"/>
            <a:chOff x="2113657" y="4283314"/>
            <a:chExt cx="3647460" cy="673514"/>
          </a:xfrm>
        </p:grpSpPr>
        <p:sp>
          <p:nvSpPr>
            <p:cNvPr id="649" name="Google Shape;649;p42"/>
            <p:cNvSpPr txBox="1"/>
            <p:nvPr/>
          </p:nvSpPr>
          <p:spPr>
            <a:xfrm>
              <a:off x="2113657" y="4495163"/>
              <a:ext cx="3647459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0" name="Google Shape;650;p42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51" name="Google Shape;651;p42"/>
          <p:cNvGrpSpPr/>
          <p:nvPr/>
        </p:nvGrpSpPr>
        <p:grpSpPr>
          <a:xfrm>
            <a:off x="539552" y="1100308"/>
            <a:ext cx="1868732" cy="858180"/>
            <a:chOff x="2113657" y="4283314"/>
            <a:chExt cx="3647460" cy="858180"/>
          </a:xfrm>
        </p:grpSpPr>
        <p:sp>
          <p:nvSpPr>
            <p:cNvPr id="652" name="Google Shape;652;p42"/>
            <p:cNvSpPr txBox="1"/>
            <p:nvPr/>
          </p:nvSpPr>
          <p:spPr>
            <a:xfrm>
              <a:off x="2113657" y="4495163"/>
              <a:ext cx="3647458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3" name="Google Shape;653;p42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54" name="Google Shape;654;p42"/>
          <p:cNvGrpSpPr/>
          <p:nvPr/>
        </p:nvGrpSpPr>
        <p:grpSpPr>
          <a:xfrm>
            <a:off x="755576" y="3131507"/>
            <a:ext cx="1868732" cy="858180"/>
            <a:chOff x="2113657" y="4283314"/>
            <a:chExt cx="3647460" cy="858180"/>
          </a:xfrm>
        </p:grpSpPr>
        <p:sp>
          <p:nvSpPr>
            <p:cNvPr id="655" name="Google Shape;655;p42"/>
            <p:cNvSpPr txBox="1"/>
            <p:nvPr/>
          </p:nvSpPr>
          <p:spPr>
            <a:xfrm>
              <a:off x="2113657" y="4495163"/>
              <a:ext cx="3647458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6" name="Google Shape;656;p42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57" name="Google Shape;657;p42"/>
          <p:cNvGrpSpPr/>
          <p:nvPr/>
        </p:nvGrpSpPr>
        <p:grpSpPr>
          <a:xfrm>
            <a:off x="6735716" y="1100308"/>
            <a:ext cx="1868732" cy="858180"/>
            <a:chOff x="2113657" y="4283314"/>
            <a:chExt cx="3647460" cy="858180"/>
          </a:xfrm>
        </p:grpSpPr>
        <p:sp>
          <p:nvSpPr>
            <p:cNvPr id="658" name="Google Shape;658;p42"/>
            <p:cNvSpPr txBox="1"/>
            <p:nvPr/>
          </p:nvSpPr>
          <p:spPr>
            <a:xfrm>
              <a:off x="2113657" y="4495163"/>
              <a:ext cx="3647458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9" name="Google Shape;659;p42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60" name="Google Shape;660;p42"/>
          <p:cNvGrpSpPr/>
          <p:nvPr/>
        </p:nvGrpSpPr>
        <p:grpSpPr>
          <a:xfrm>
            <a:off x="6516216" y="3131507"/>
            <a:ext cx="1868732" cy="858180"/>
            <a:chOff x="2113657" y="4283314"/>
            <a:chExt cx="3647460" cy="858180"/>
          </a:xfrm>
        </p:grpSpPr>
        <p:sp>
          <p:nvSpPr>
            <p:cNvPr id="661" name="Google Shape;661;p42"/>
            <p:cNvSpPr txBox="1"/>
            <p:nvPr/>
          </p:nvSpPr>
          <p:spPr>
            <a:xfrm>
              <a:off x="2113657" y="4495163"/>
              <a:ext cx="3647458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2" name="Google Shape;662;p42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66" name="Shape 6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67" name="Google Shape;667;p43"/>
          <p:cNvGrpSpPr/>
          <p:nvPr/>
        </p:nvGrpSpPr>
        <p:grpSpPr>
          <a:xfrm>
            <a:off x="762356" y="471542"/>
            <a:ext cx="3873273" cy="3873273"/>
            <a:chOff x="762356" y="471542"/>
            <a:chExt cx="3873273" cy="3873273"/>
          </a:xfrm>
        </p:grpSpPr>
        <p:sp>
          <p:nvSpPr>
            <p:cNvPr id="668" name="Google Shape;668;p43"/>
            <p:cNvSpPr/>
            <p:nvPr/>
          </p:nvSpPr>
          <p:spPr>
            <a:xfrm>
              <a:off x="762356" y="471542"/>
              <a:ext cx="3873273" cy="3873273"/>
            </a:xfrm>
            <a:prstGeom prst="blockArc">
              <a:avLst>
                <a:gd fmla="val 16192044" name="adj1"/>
                <a:gd fmla="val 0" name="adj2"/>
                <a:gd fmla="val 25000" name="adj3"/>
              </a:avLst>
            </a:prstGeom>
            <a:solidFill>
              <a:srgbClr val="F0762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9" name="Google Shape;669;p43"/>
            <p:cNvSpPr/>
            <p:nvPr/>
          </p:nvSpPr>
          <p:spPr>
            <a:xfrm>
              <a:off x="762356" y="471542"/>
              <a:ext cx="3873273" cy="3873273"/>
            </a:xfrm>
            <a:prstGeom prst="blockArc">
              <a:avLst>
                <a:gd fmla="val 21563372" name="adj1"/>
                <a:gd fmla="val 5390416" name="adj2"/>
                <a:gd fmla="val 24881" name="adj3"/>
              </a:avLst>
            </a:prstGeom>
            <a:solidFill>
              <a:srgbClr val="1ED4D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70" name="Google Shape;670;p43"/>
            <p:cNvSpPr/>
            <p:nvPr/>
          </p:nvSpPr>
          <p:spPr>
            <a:xfrm>
              <a:off x="762356" y="471542"/>
              <a:ext cx="3873273" cy="3873273"/>
            </a:xfrm>
            <a:prstGeom prst="blockArc">
              <a:avLst>
                <a:gd fmla="val 5382184" name="adj1"/>
                <a:gd fmla="val 10774076" name="adj2"/>
                <a:gd fmla="val 24951" name="adj3"/>
              </a:avLst>
            </a:prstGeom>
            <a:solidFill>
              <a:srgbClr val="1C7DE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71" name="Google Shape;671;p43"/>
          <p:cNvSpPr txBox="1"/>
          <p:nvPr>
            <p:ph type="title"/>
          </p:nvPr>
        </p:nvSpPr>
        <p:spPr>
          <a:xfrm>
            <a:off x="251520" y="113579"/>
            <a:ext cx="2267744" cy="1573823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Clr>
                <a:srgbClr val="1C7DE1"/>
              </a:buClr>
              <a:buFont typeface="Arial"/>
              <a:buNone/>
            </a:pPr>
            <a:r>
              <a:rPr b="0" i="0" lang="en" sz="4400" u="none" cap="none" strike="noStrike">
                <a:solidFill>
                  <a:srgbClr val="1C7DE1"/>
                </a:solidFill>
                <a:latin typeface="Arial"/>
                <a:ea typeface="Arial"/>
                <a:cs typeface="Arial"/>
                <a:sym typeface="Arial"/>
              </a:rPr>
              <a:t>Chart</a:t>
            </a:r>
            <a:r>
              <a:rPr b="0" i="0" lang="en" sz="44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Layout</a:t>
            </a:r>
            <a:endParaRPr b="0" i="0" sz="4400" u="none" cap="none" strike="noStrike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2" name="Google Shape;672;p43"/>
          <p:cNvSpPr/>
          <p:nvPr/>
        </p:nvSpPr>
        <p:spPr>
          <a:xfrm>
            <a:off x="2844935" y="3615002"/>
            <a:ext cx="396750" cy="400064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3" name="Google Shape;673;p43"/>
          <p:cNvSpPr/>
          <p:nvPr/>
        </p:nvSpPr>
        <p:spPr>
          <a:xfrm>
            <a:off x="1115616" y="2569706"/>
            <a:ext cx="356493" cy="333708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4" name="Google Shape;674;p43"/>
          <p:cNvSpPr/>
          <p:nvPr/>
        </p:nvSpPr>
        <p:spPr>
          <a:xfrm>
            <a:off x="3961298" y="1854512"/>
            <a:ext cx="319399" cy="318465"/>
          </a:xfrm>
          <a:custGeom>
            <a:rect b="b" l="l" r="r" t="t"/>
            <a:pathLst>
              <a:path extrusionOk="0" h="120000" w="120000">
                <a:moveTo>
                  <a:pt x="26666" y="100217"/>
                </a:moveTo>
                <a:cubicBezTo>
                  <a:pt x="25193" y="100217"/>
                  <a:pt x="24000" y="101415"/>
                  <a:pt x="24000" y="102892"/>
                </a:cubicBezTo>
                <a:cubicBezTo>
                  <a:pt x="24000" y="104369"/>
                  <a:pt x="25193" y="105566"/>
                  <a:pt x="26666" y="105566"/>
                </a:cubicBezTo>
                <a:lnTo>
                  <a:pt x="93333" y="105566"/>
                </a:lnTo>
                <a:cubicBezTo>
                  <a:pt x="94806" y="105566"/>
                  <a:pt x="96000" y="104369"/>
                  <a:pt x="96000" y="102892"/>
                </a:cubicBezTo>
                <a:cubicBezTo>
                  <a:pt x="96000" y="101415"/>
                  <a:pt x="94806" y="100217"/>
                  <a:pt x="93333" y="100217"/>
                </a:cubicBezTo>
                <a:close/>
                <a:moveTo>
                  <a:pt x="26666" y="87913"/>
                </a:moveTo>
                <a:cubicBezTo>
                  <a:pt x="25193" y="87913"/>
                  <a:pt x="24000" y="89111"/>
                  <a:pt x="24000" y="90588"/>
                </a:cubicBezTo>
                <a:cubicBezTo>
                  <a:pt x="24000" y="92065"/>
                  <a:pt x="25193" y="93262"/>
                  <a:pt x="26666" y="93262"/>
                </a:cubicBezTo>
                <a:lnTo>
                  <a:pt x="93333" y="93262"/>
                </a:lnTo>
                <a:cubicBezTo>
                  <a:pt x="94806" y="93262"/>
                  <a:pt x="96000" y="92065"/>
                  <a:pt x="96000" y="90588"/>
                </a:cubicBezTo>
                <a:cubicBezTo>
                  <a:pt x="96000" y="89111"/>
                  <a:pt x="94806" y="87913"/>
                  <a:pt x="93333" y="87913"/>
                </a:cubicBezTo>
                <a:close/>
                <a:moveTo>
                  <a:pt x="26666" y="75609"/>
                </a:moveTo>
                <a:cubicBezTo>
                  <a:pt x="25193" y="75609"/>
                  <a:pt x="24000" y="76806"/>
                  <a:pt x="24000" y="78284"/>
                </a:cubicBezTo>
                <a:cubicBezTo>
                  <a:pt x="24000" y="79761"/>
                  <a:pt x="25193" y="80958"/>
                  <a:pt x="26666" y="80958"/>
                </a:cubicBezTo>
                <a:lnTo>
                  <a:pt x="93333" y="80958"/>
                </a:lnTo>
                <a:cubicBezTo>
                  <a:pt x="94806" y="80958"/>
                  <a:pt x="96000" y="79761"/>
                  <a:pt x="96000" y="78284"/>
                </a:cubicBezTo>
                <a:cubicBezTo>
                  <a:pt x="96000" y="76806"/>
                  <a:pt x="94806" y="75609"/>
                  <a:pt x="93333" y="75609"/>
                </a:cubicBezTo>
                <a:close/>
                <a:moveTo>
                  <a:pt x="26666" y="63305"/>
                </a:moveTo>
                <a:cubicBezTo>
                  <a:pt x="25193" y="63305"/>
                  <a:pt x="24000" y="64502"/>
                  <a:pt x="24000" y="65979"/>
                </a:cubicBezTo>
                <a:cubicBezTo>
                  <a:pt x="24000" y="67457"/>
                  <a:pt x="25193" y="68654"/>
                  <a:pt x="26666" y="68654"/>
                </a:cubicBezTo>
                <a:lnTo>
                  <a:pt x="93333" y="68654"/>
                </a:lnTo>
                <a:cubicBezTo>
                  <a:pt x="94806" y="68654"/>
                  <a:pt x="96000" y="67457"/>
                  <a:pt x="96000" y="65979"/>
                </a:cubicBezTo>
                <a:cubicBezTo>
                  <a:pt x="96000" y="64502"/>
                  <a:pt x="94806" y="63305"/>
                  <a:pt x="93333" y="63305"/>
                </a:cubicBezTo>
                <a:close/>
                <a:moveTo>
                  <a:pt x="26666" y="51001"/>
                </a:moveTo>
                <a:cubicBezTo>
                  <a:pt x="25193" y="51001"/>
                  <a:pt x="24000" y="52198"/>
                  <a:pt x="24000" y="53675"/>
                </a:cubicBezTo>
                <a:cubicBezTo>
                  <a:pt x="24000" y="55152"/>
                  <a:pt x="25193" y="56350"/>
                  <a:pt x="26666" y="56350"/>
                </a:cubicBezTo>
                <a:lnTo>
                  <a:pt x="93333" y="56350"/>
                </a:lnTo>
                <a:cubicBezTo>
                  <a:pt x="94806" y="56350"/>
                  <a:pt x="96000" y="55152"/>
                  <a:pt x="96000" y="53675"/>
                </a:cubicBezTo>
                <a:cubicBezTo>
                  <a:pt x="96000" y="52198"/>
                  <a:pt x="94806" y="51001"/>
                  <a:pt x="93333" y="51001"/>
                </a:cubicBezTo>
                <a:close/>
                <a:moveTo>
                  <a:pt x="26666" y="38697"/>
                </a:moveTo>
                <a:cubicBezTo>
                  <a:pt x="25193" y="38697"/>
                  <a:pt x="24000" y="39894"/>
                  <a:pt x="24000" y="41371"/>
                </a:cubicBezTo>
                <a:cubicBezTo>
                  <a:pt x="24000" y="42848"/>
                  <a:pt x="25193" y="44046"/>
                  <a:pt x="26666" y="44046"/>
                </a:cubicBezTo>
                <a:lnTo>
                  <a:pt x="93333" y="44046"/>
                </a:lnTo>
                <a:cubicBezTo>
                  <a:pt x="94806" y="44046"/>
                  <a:pt x="96000" y="42848"/>
                  <a:pt x="96000" y="41371"/>
                </a:cubicBezTo>
                <a:cubicBezTo>
                  <a:pt x="96000" y="39894"/>
                  <a:pt x="94806" y="38697"/>
                  <a:pt x="93333" y="38697"/>
                </a:cubicBezTo>
                <a:close/>
                <a:moveTo>
                  <a:pt x="0" y="11366"/>
                </a:moveTo>
                <a:lnTo>
                  <a:pt x="6739" y="11366"/>
                </a:lnTo>
                <a:lnTo>
                  <a:pt x="6739" y="17459"/>
                </a:lnTo>
                <a:cubicBezTo>
                  <a:pt x="6739" y="22260"/>
                  <a:pt x="10619" y="26151"/>
                  <a:pt x="15405" y="26151"/>
                </a:cubicBezTo>
                <a:cubicBezTo>
                  <a:pt x="20192" y="26151"/>
                  <a:pt x="24072" y="22260"/>
                  <a:pt x="24072" y="17459"/>
                </a:cubicBezTo>
                <a:lnTo>
                  <a:pt x="24072" y="11366"/>
                </a:lnTo>
                <a:lnTo>
                  <a:pt x="29716" y="11366"/>
                </a:lnTo>
                <a:lnTo>
                  <a:pt x="29716" y="17459"/>
                </a:lnTo>
                <a:cubicBezTo>
                  <a:pt x="29716" y="22260"/>
                  <a:pt x="33597" y="26151"/>
                  <a:pt x="38383" y="26151"/>
                </a:cubicBezTo>
                <a:cubicBezTo>
                  <a:pt x="43170" y="26151"/>
                  <a:pt x="47050" y="22260"/>
                  <a:pt x="47050" y="17459"/>
                </a:cubicBezTo>
                <a:lnTo>
                  <a:pt x="47050" y="11366"/>
                </a:lnTo>
                <a:lnTo>
                  <a:pt x="52694" y="11366"/>
                </a:lnTo>
                <a:lnTo>
                  <a:pt x="52694" y="17459"/>
                </a:lnTo>
                <a:cubicBezTo>
                  <a:pt x="52694" y="22260"/>
                  <a:pt x="56574" y="26151"/>
                  <a:pt x="61361" y="26151"/>
                </a:cubicBezTo>
                <a:cubicBezTo>
                  <a:pt x="66147" y="26151"/>
                  <a:pt x="70028" y="22260"/>
                  <a:pt x="70028" y="17459"/>
                </a:cubicBezTo>
                <a:lnTo>
                  <a:pt x="70028" y="11366"/>
                </a:lnTo>
                <a:lnTo>
                  <a:pt x="75672" y="11366"/>
                </a:lnTo>
                <a:lnTo>
                  <a:pt x="75672" y="17459"/>
                </a:lnTo>
                <a:cubicBezTo>
                  <a:pt x="75672" y="22260"/>
                  <a:pt x="79552" y="26151"/>
                  <a:pt x="84339" y="26151"/>
                </a:cubicBezTo>
                <a:cubicBezTo>
                  <a:pt x="89125" y="26151"/>
                  <a:pt x="93005" y="22260"/>
                  <a:pt x="93005" y="17459"/>
                </a:cubicBezTo>
                <a:lnTo>
                  <a:pt x="93005" y="11366"/>
                </a:lnTo>
                <a:lnTo>
                  <a:pt x="98650" y="11366"/>
                </a:lnTo>
                <a:lnTo>
                  <a:pt x="98650" y="17459"/>
                </a:lnTo>
                <a:cubicBezTo>
                  <a:pt x="98650" y="22259"/>
                  <a:pt x="102530" y="26151"/>
                  <a:pt x="107316" y="26151"/>
                </a:cubicBezTo>
                <a:cubicBezTo>
                  <a:pt x="112103" y="26151"/>
                  <a:pt x="115983" y="22259"/>
                  <a:pt x="115983" y="17459"/>
                </a:cubicBezTo>
                <a:lnTo>
                  <a:pt x="115983" y="11366"/>
                </a:lnTo>
                <a:lnTo>
                  <a:pt x="120000" y="11366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15405" y="0"/>
                </a:moveTo>
                <a:cubicBezTo>
                  <a:pt x="17983" y="0"/>
                  <a:pt x="20072" y="2095"/>
                  <a:pt x="20072" y="4680"/>
                </a:cubicBezTo>
                <a:lnTo>
                  <a:pt x="20072" y="18051"/>
                </a:lnTo>
                <a:cubicBezTo>
                  <a:pt x="20072" y="20636"/>
                  <a:pt x="17983" y="22732"/>
                  <a:pt x="15405" y="22732"/>
                </a:cubicBezTo>
                <a:cubicBezTo>
                  <a:pt x="12828" y="22732"/>
                  <a:pt x="10739" y="20636"/>
                  <a:pt x="10739" y="18051"/>
                </a:cubicBezTo>
                <a:lnTo>
                  <a:pt x="10739" y="4680"/>
                </a:lnTo>
                <a:cubicBezTo>
                  <a:pt x="10739" y="2095"/>
                  <a:pt x="12828" y="0"/>
                  <a:pt x="15405" y="0"/>
                </a:cubicBezTo>
                <a:close/>
                <a:moveTo>
                  <a:pt x="38383" y="0"/>
                </a:moveTo>
                <a:cubicBezTo>
                  <a:pt x="40960" y="0"/>
                  <a:pt x="43050" y="2095"/>
                  <a:pt x="43050" y="4680"/>
                </a:cubicBezTo>
                <a:lnTo>
                  <a:pt x="43050" y="18051"/>
                </a:lnTo>
                <a:cubicBezTo>
                  <a:pt x="43050" y="20636"/>
                  <a:pt x="40960" y="22732"/>
                  <a:pt x="38383" y="22732"/>
                </a:cubicBezTo>
                <a:cubicBezTo>
                  <a:pt x="35806" y="22732"/>
                  <a:pt x="33716" y="20636"/>
                  <a:pt x="33716" y="18051"/>
                </a:cubicBezTo>
                <a:lnTo>
                  <a:pt x="33716" y="4680"/>
                </a:lnTo>
                <a:cubicBezTo>
                  <a:pt x="33716" y="2095"/>
                  <a:pt x="35806" y="0"/>
                  <a:pt x="38383" y="0"/>
                </a:cubicBezTo>
                <a:close/>
                <a:moveTo>
                  <a:pt x="61361" y="0"/>
                </a:moveTo>
                <a:cubicBezTo>
                  <a:pt x="63938" y="0"/>
                  <a:pt x="66028" y="2095"/>
                  <a:pt x="66028" y="4680"/>
                </a:cubicBezTo>
                <a:lnTo>
                  <a:pt x="66028" y="18051"/>
                </a:lnTo>
                <a:cubicBezTo>
                  <a:pt x="66028" y="20636"/>
                  <a:pt x="63938" y="22731"/>
                  <a:pt x="61361" y="22731"/>
                </a:cubicBezTo>
                <a:cubicBezTo>
                  <a:pt x="58784" y="22731"/>
                  <a:pt x="56694" y="20636"/>
                  <a:pt x="56694" y="18051"/>
                </a:cubicBezTo>
                <a:lnTo>
                  <a:pt x="56694" y="4680"/>
                </a:lnTo>
                <a:cubicBezTo>
                  <a:pt x="56694" y="2095"/>
                  <a:pt x="58784" y="0"/>
                  <a:pt x="61361" y="0"/>
                </a:cubicBezTo>
                <a:close/>
                <a:moveTo>
                  <a:pt x="84339" y="0"/>
                </a:moveTo>
                <a:cubicBezTo>
                  <a:pt x="86916" y="0"/>
                  <a:pt x="89005" y="2095"/>
                  <a:pt x="89005" y="4680"/>
                </a:cubicBezTo>
                <a:lnTo>
                  <a:pt x="89005" y="18051"/>
                </a:lnTo>
                <a:cubicBezTo>
                  <a:pt x="89005" y="20636"/>
                  <a:pt x="86916" y="22731"/>
                  <a:pt x="84339" y="22731"/>
                </a:cubicBezTo>
                <a:cubicBezTo>
                  <a:pt x="81761" y="22731"/>
                  <a:pt x="79672" y="20636"/>
                  <a:pt x="79672" y="18051"/>
                </a:cubicBezTo>
                <a:lnTo>
                  <a:pt x="79672" y="4680"/>
                </a:lnTo>
                <a:cubicBezTo>
                  <a:pt x="79672" y="2095"/>
                  <a:pt x="81761" y="0"/>
                  <a:pt x="84339" y="0"/>
                </a:cubicBezTo>
                <a:close/>
                <a:moveTo>
                  <a:pt x="107316" y="0"/>
                </a:moveTo>
                <a:cubicBezTo>
                  <a:pt x="109894" y="0"/>
                  <a:pt x="111983" y="2095"/>
                  <a:pt x="111983" y="4680"/>
                </a:cubicBezTo>
                <a:lnTo>
                  <a:pt x="111983" y="18051"/>
                </a:lnTo>
                <a:cubicBezTo>
                  <a:pt x="111983" y="20636"/>
                  <a:pt x="109894" y="22731"/>
                  <a:pt x="107316" y="22731"/>
                </a:cubicBezTo>
                <a:cubicBezTo>
                  <a:pt x="104739" y="22731"/>
                  <a:pt x="102650" y="20636"/>
                  <a:pt x="102650" y="18051"/>
                </a:cubicBezTo>
                <a:lnTo>
                  <a:pt x="102650" y="4680"/>
                </a:lnTo>
                <a:cubicBezTo>
                  <a:pt x="102650" y="2095"/>
                  <a:pt x="104739" y="0"/>
                  <a:pt x="10731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675" name="Google Shape;675;p43"/>
          <p:cNvGrpSpPr/>
          <p:nvPr/>
        </p:nvGrpSpPr>
        <p:grpSpPr>
          <a:xfrm>
            <a:off x="2730877" y="563522"/>
            <a:ext cx="1236458" cy="864603"/>
            <a:chOff x="4320399" y="1245513"/>
            <a:chExt cx="1884146" cy="864603"/>
          </a:xfrm>
        </p:grpSpPr>
        <p:sp>
          <p:nvSpPr>
            <p:cNvPr id="676" name="Google Shape;676;p43"/>
            <p:cNvSpPr txBox="1"/>
            <p:nvPr/>
          </p:nvSpPr>
          <p:spPr>
            <a:xfrm>
              <a:off x="4320399" y="1463785"/>
              <a:ext cx="1884146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77" name="Google Shape;677;p43"/>
            <p:cNvSpPr txBox="1"/>
            <p:nvPr/>
          </p:nvSpPr>
          <p:spPr>
            <a:xfrm>
              <a:off x="4320399" y="1245513"/>
              <a:ext cx="188414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Text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78" name="Google Shape;678;p43"/>
          <p:cNvGrpSpPr/>
          <p:nvPr/>
        </p:nvGrpSpPr>
        <p:grpSpPr>
          <a:xfrm>
            <a:off x="3203848" y="2459561"/>
            <a:ext cx="1076849" cy="1233935"/>
            <a:chOff x="4320399" y="1245513"/>
            <a:chExt cx="1884146" cy="1233935"/>
          </a:xfrm>
        </p:grpSpPr>
        <p:sp>
          <p:nvSpPr>
            <p:cNvPr id="679" name="Google Shape;679;p43"/>
            <p:cNvSpPr txBox="1"/>
            <p:nvPr/>
          </p:nvSpPr>
          <p:spPr>
            <a:xfrm>
              <a:off x="4320399" y="1463785"/>
              <a:ext cx="1884146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0" name="Google Shape;680;p43"/>
            <p:cNvSpPr txBox="1"/>
            <p:nvPr/>
          </p:nvSpPr>
          <p:spPr>
            <a:xfrm>
              <a:off x="4320399" y="1245513"/>
              <a:ext cx="188414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Text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81" name="Google Shape;681;p43"/>
          <p:cNvGrpSpPr/>
          <p:nvPr/>
        </p:nvGrpSpPr>
        <p:grpSpPr>
          <a:xfrm>
            <a:off x="1412274" y="3339602"/>
            <a:ext cx="1236458" cy="864603"/>
            <a:chOff x="4320399" y="1245513"/>
            <a:chExt cx="1884146" cy="864603"/>
          </a:xfrm>
        </p:grpSpPr>
        <p:sp>
          <p:nvSpPr>
            <p:cNvPr id="682" name="Google Shape;682;p43"/>
            <p:cNvSpPr txBox="1"/>
            <p:nvPr/>
          </p:nvSpPr>
          <p:spPr>
            <a:xfrm>
              <a:off x="4320399" y="1463785"/>
              <a:ext cx="1884146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3" name="Google Shape;683;p43"/>
            <p:cNvSpPr txBox="1"/>
            <p:nvPr/>
          </p:nvSpPr>
          <p:spPr>
            <a:xfrm>
              <a:off x="4320399" y="1245513"/>
              <a:ext cx="188414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Text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84" name="Google Shape;684;p43"/>
          <p:cNvSpPr/>
          <p:nvPr/>
        </p:nvSpPr>
        <p:spPr>
          <a:xfrm>
            <a:off x="827584" y="1578127"/>
            <a:ext cx="775836" cy="779354"/>
          </a:xfrm>
          <a:custGeom>
            <a:rect b="b" l="l" r="r" t="t"/>
            <a:pathLst>
              <a:path extrusionOk="0" h="120000" w="120000">
                <a:moveTo>
                  <a:pt x="95857" y="41470"/>
                </a:moveTo>
                <a:lnTo>
                  <a:pt x="91725" y="70581"/>
                </a:lnTo>
                <a:lnTo>
                  <a:pt x="98573" y="70581"/>
                </a:lnTo>
                <a:lnTo>
                  <a:pt x="107448" y="41470"/>
                </a:lnTo>
                <a:close/>
                <a:moveTo>
                  <a:pt x="73653" y="41470"/>
                </a:moveTo>
                <a:lnTo>
                  <a:pt x="73653" y="70581"/>
                </a:lnTo>
                <a:lnTo>
                  <a:pt x="80927" y="70581"/>
                </a:lnTo>
                <a:lnTo>
                  <a:pt x="85059" y="41470"/>
                </a:lnTo>
                <a:close/>
                <a:moveTo>
                  <a:pt x="50665" y="41470"/>
                </a:moveTo>
                <a:lnTo>
                  <a:pt x="56733" y="70581"/>
                </a:lnTo>
                <a:lnTo>
                  <a:pt x="62961" y="70581"/>
                </a:lnTo>
                <a:lnTo>
                  <a:pt x="62961" y="41470"/>
                </a:lnTo>
                <a:close/>
                <a:moveTo>
                  <a:pt x="30036" y="41470"/>
                </a:moveTo>
                <a:lnTo>
                  <a:pt x="37872" y="70581"/>
                </a:lnTo>
                <a:lnTo>
                  <a:pt x="45813" y="70581"/>
                </a:lnTo>
                <a:lnTo>
                  <a:pt x="39745" y="41470"/>
                </a:lnTo>
                <a:close/>
                <a:moveTo>
                  <a:pt x="18874" y="0"/>
                </a:moveTo>
                <a:lnTo>
                  <a:pt x="27171" y="30826"/>
                </a:lnTo>
                <a:lnTo>
                  <a:pt x="114335" y="30826"/>
                </a:lnTo>
                <a:lnTo>
                  <a:pt x="114335" y="30960"/>
                </a:lnTo>
                <a:cubicBezTo>
                  <a:pt x="114908" y="30881"/>
                  <a:pt x="115496" y="30951"/>
                  <a:pt x="116078" y="31127"/>
                </a:cubicBezTo>
                <a:lnTo>
                  <a:pt x="116279" y="31187"/>
                </a:lnTo>
                <a:cubicBezTo>
                  <a:pt x="119049" y="32024"/>
                  <a:pt x="120613" y="34938"/>
                  <a:pt x="119772" y="37695"/>
                </a:cubicBezTo>
                <a:lnTo>
                  <a:pt x="107557" y="77764"/>
                </a:lnTo>
                <a:cubicBezTo>
                  <a:pt x="106716" y="80521"/>
                  <a:pt x="103790" y="82077"/>
                  <a:pt x="101020" y="81241"/>
                </a:cubicBezTo>
                <a:lnTo>
                  <a:pt x="100969" y="81225"/>
                </a:lnTo>
                <a:lnTo>
                  <a:pt x="40737" y="81225"/>
                </a:lnTo>
                <a:lnTo>
                  <a:pt x="43228" y="90480"/>
                </a:lnTo>
                <a:lnTo>
                  <a:pt x="103600" y="90480"/>
                </a:lnTo>
                <a:lnTo>
                  <a:pt x="103600" y="100793"/>
                </a:lnTo>
                <a:cubicBezTo>
                  <a:pt x="106578" y="102602"/>
                  <a:pt x="108549" y="105873"/>
                  <a:pt x="108549" y="109601"/>
                </a:cubicBezTo>
                <a:cubicBezTo>
                  <a:pt x="108549" y="115344"/>
                  <a:pt x="103872" y="119999"/>
                  <a:pt x="98103" y="119999"/>
                </a:cubicBezTo>
                <a:cubicBezTo>
                  <a:pt x="92334" y="119999"/>
                  <a:pt x="87658" y="115344"/>
                  <a:pt x="87658" y="109601"/>
                </a:cubicBezTo>
                <a:cubicBezTo>
                  <a:pt x="87658" y="106094"/>
                  <a:pt x="89402" y="102992"/>
                  <a:pt x="92086" y="101124"/>
                </a:cubicBezTo>
                <a:lnTo>
                  <a:pt x="46093" y="101124"/>
                </a:lnTo>
                <a:lnTo>
                  <a:pt x="46109" y="101184"/>
                </a:lnTo>
                <a:cubicBezTo>
                  <a:pt x="48753" y="103051"/>
                  <a:pt x="50465" y="106127"/>
                  <a:pt x="50465" y="109601"/>
                </a:cubicBezTo>
                <a:cubicBezTo>
                  <a:pt x="50465" y="115344"/>
                  <a:pt x="45788" y="119999"/>
                  <a:pt x="40019" y="119999"/>
                </a:cubicBezTo>
                <a:cubicBezTo>
                  <a:pt x="34250" y="119999"/>
                  <a:pt x="29573" y="115344"/>
                  <a:pt x="29573" y="109601"/>
                </a:cubicBezTo>
                <a:cubicBezTo>
                  <a:pt x="29573" y="105727"/>
                  <a:pt x="31702" y="102347"/>
                  <a:pt x="34882" y="100599"/>
                </a:cubicBezTo>
                <a:lnTo>
                  <a:pt x="10823" y="11213"/>
                </a:lnTo>
                <a:lnTo>
                  <a:pt x="0" y="11213"/>
                </a:lnTo>
                <a:lnTo>
                  <a:pt x="0" y="569"/>
                </a:lnTo>
                <a:lnTo>
                  <a:pt x="16739" y="569"/>
                </a:ln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5" name="Google Shape;685;p43"/>
          <p:cNvSpPr/>
          <p:nvPr/>
        </p:nvSpPr>
        <p:spPr>
          <a:xfrm rot="-5400000">
            <a:off x="1917259" y="1611021"/>
            <a:ext cx="1592732" cy="1593780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6" name="Google Shape;686;p43"/>
          <p:cNvSpPr txBox="1"/>
          <p:nvPr/>
        </p:nvSpPr>
        <p:spPr>
          <a:xfrm>
            <a:off x="5148065" y="961156"/>
            <a:ext cx="3456384" cy="70788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Simple </a:t>
            </a:r>
            <a:r>
              <a:rPr b="1" lang="en" sz="2000">
                <a:solidFill>
                  <a:srgbClr val="E62949"/>
                </a:solidFill>
                <a:latin typeface="Arial"/>
                <a:ea typeface="Arial"/>
                <a:cs typeface="Arial"/>
                <a:sym typeface="Arial"/>
              </a:rPr>
              <a:t>PowerPoint </a:t>
            </a:r>
            <a:r>
              <a:rPr b="1" lang="en" sz="20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 b="1" sz="20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7" name="Google Shape;687;p43"/>
          <p:cNvSpPr txBox="1"/>
          <p:nvPr/>
        </p:nvSpPr>
        <p:spPr>
          <a:xfrm>
            <a:off x="5148065" y="1707654"/>
            <a:ext cx="3456384" cy="230832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You can simply impress your audience and add a unique zing and appeal to your Presentations. Easy to change colors, photos and Text. You can simply impress your audience and add a unique zing and appeal to your Presentations. You can simply impress your audience and add a unique zing and appeal to your Presentations. 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91" name="Shape 6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2" name="Google Shape;692;p44"/>
          <p:cNvSpPr txBox="1"/>
          <p:nvPr>
            <p:ph type="title"/>
          </p:nvPr>
        </p:nvSpPr>
        <p:spPr>
          <a:xfrm>
            <a:off x="0" y="0"/>
            <a:ext cx="9144000" cy="884466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1C7DE1"/>
              </a:buClr>
              <a:buFont typeface="Arial"/>
              <a:buNone/>
            </a:pPr>
            <a:r>
              <a:rPr b="0" i="0" lang="en" sz="4400" u="none" cap="none" strike="noStrike">
                <a:solidFill>
                  <a:srgbClr val="1C7DE1"/>
                </a:solidFill>
                <a:latin typeface="Arial"/>
                <a:ea typeface="Arial"/>
                <a:cs typeface="Arial"/>
                <a:sym typeface="Arial"/>
              </a:rPr>
              <a:t>Table</a:t>
            </a:r>
            <a:r>
              <a:rPr b="0" i="0" lang="en" sz="44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Layout</a:t>
            </a:r>
            <a:endParaRPr b="0" i="0" sz="4400" u="none" cap="none" strike="noStrike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aphicFrame>
        <p:nvGraphicFramePr>
          <p:cNvPr id="693" name="Google Shape;693;p44"/>
          <p:cNvGraphicFramePr/>
          <p:nvPr/>
        </p:nvGraphicFramePr>
        <p:xfrm>
          <a:off x="587896" y="1064016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{6EC0C1A4-7983-4139-B091-2CA89CDFA515}</a:tableStyleId>
              </a:tblPr>
              <a:tblGrid>
                <a:gridCol w="1823875"/>
              </a:tblGrid>
              <a:tr h="468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 u="none" cap="none" strike="noStrike">
                          <a:solidFill>
                            <a:srgbClr val="F07624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1" sz="1400" u="none" cap="none" strike="noStrike">
                        <a:solidFill>
                          <a:srgbClr val="F07624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F0762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0762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0762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0762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56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F0762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0762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0762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07624"/>
                    </a:solidFill>
                  </a:tcPr>
                </a:tc>
              </a:tr>
              <a:tr h="4680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F0762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0762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07624"/>
                    </a:solidFill>
                  </a:tcPr>
                </a:tc>
              </a:tr>
              <a:tr h="13680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</a:endParaRPr>
                    </a:p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Get a modern PowerPoint  Presentation that is beautifully designed. Easy to change colors, photos and Text</a:t>
                      </a:r>
                      <a:endParaRPr/>
                    </a:p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F0762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0762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0762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07624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694" name="Google Shape;694;p44"/>
          <p:cNvGraphicFramePr/>
          <p:nvPr/>
        </p:nvGraphicFramePr>
        <p:xfrm>
          <a:off x="2636011" y="1064016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{6EC0C1A4-7983-4139-B091-2CA89CDFA515}</a:tableStyleId>
              </a:tblPr>
              <a:tblGrid>
                <a:gridCol w="1823875"/>
              </a:tblGrid>
              <a:tr h="468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 u="none" cap="none" strike="noStrike">
                          <a:solidFill>
                            <a:srgbClr val="F4BD2D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1" sz="1400" u="none" cap="none" strike="noStrike">
                        <a:solidFill>
                          <a:srgbClr val="F4BD2D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F4BD2D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4BD2D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4BD2D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4BD2D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56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F4BD2D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4BD2D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4BD2D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4BD2D"/>
                    </a:solidFill>
                  </a:tcPr>
                </a:tc>
              </a:tr>
              <a:tr h="4680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F4BD2D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4BD2D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4BD2D"/>
                    </a:solidFill>
                  </a:tcPr>
                </a:tc>
              </a:tr>
              <a:tr h="13680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</a:endParaRPr>
                    </a:p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Get a modern PowerPoint  Presentation that is beautifully designed. Easy to change colors, photos and Text</a:t>
                      </a:r>
                      <a:endParaRPr/>
                    </a:p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F4BD2D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4BD2D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4BD2D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4BD2D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695" name="Google Shape;695;p44"/>
          <p:cNvGraphicFramePr/>
          <p:nvPr/>
        </p:nvGraphicFramePr>
        <p:xfrm>
          <a:off x="4684126" y="1064016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{6EC0C1A4-7983-4139-B091-2CA89CDFA515}</a:tableStyleId>
              </a:tblPr>
              <a:tblGrid>
                <a:gridCol w="1823875"/>
              </a:tblGrid>
              <a:tr h="468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 u="none" cap="none" strike="noStrike">
                          <a:solidFill>
                            <a:srgbClr val="1ED4DE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1" sz="1400" u="none" cap="none" strike="noStrike">
                        <a:solidFill>
                          <a:srgbClr val="1ED4DE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1ED4DE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1ED4DE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1ED4DE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1ED4DE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56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1ED4DE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1ED4DE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1ED4DE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1ED4DE"/>
                    </a:solidFill>
                  </a:tcPr>
                </a:tc>
              </a:tr>
              <a:tr h="4680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1ED4DE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1ED4DE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1ED4DE"/>
                    </a:solidFill>
                  </a:tcPr>
                </a:tc>
              </a:tr>
              <a:tr h="13680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</a:endParaRPr>
                    </a:p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Get a modern PowerPoint  Presentation that is beautifully designed. Easy to change colors, photos and Text</a:t>
                      </a:r>
                      <a:endParaRPr/>
                    </a:p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1ED4DE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1ED4DE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1ED4DE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1ED4DE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696" name="Google Shape;696;p44"/>
          <p:cNvGraphicFramePr/>
          <p:nvPr/>
        </p:nvGraphicFramePr>
        <p:xfrm>
          <a:off x="6732240" y="1064016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{6EC0C1A4-7983-4139-B091-2CA89CDFA515}</a:tableStyleId>
              </a:tblPr>
              <a:tblGrid>
                <a:gridCol w="1823875"/>
              </a:tblGrid>
              <a:tr h="468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 u="none" cap="none" strike="noStrike">
                          <a:solidFill>
                            <a:srgbClr val="1C7DE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1" sz="1400" u="none" cap="none" strike="noStrike">
                        <a:solidFill>
                          <a:srgbClr val="1C7DE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1C7DE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1C7DE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1C7DE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1C7DE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56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1C7DE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1C7DE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1C7DE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1C7DE1"/>
                    </a:solidFill>
                  </a:tcPr>
                </a:tc>
              </a:tr>
              <a:tr h="4680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1C7DE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1C7DE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1C7DE1"/>
                    </a:solidFill>
                  </a:tcPr>
                </a:tc>
              </a:tr>
              <a:tr h="13680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</a:endParaRPr>
                    </a:p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Get a modern PowerPoint  Presentation that is beautifully designed. Easy to change colors, photos and Text</a:t>
                      </a:r>
                      <a:endParaRPr/>
                    </a:p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1C7DE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1C7DE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1C7DE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1C7DE1"/>
                    </a:solidFill>
                  </a:tcPr>
                </a:tc>
              </a:tr>
            </a:tbl>
          </a:graphicData>
        </a:graphic>
      </p:graphicFrame>
      <p:sp>
        <p:nvSpPr>
          <p:cNvPr id="697" name="Google Shape;697;p44"/>
          <p:cNvSpPr/>
          <p:nvPr/>
        </p:nvSpPr>
        <p:spPr>
          <a:xfrm>
            <a:off x="1331640" y="1779662"/>
            <a:ext cx="332123" cy="310897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8" name="Google Shape;698;p44"/>
          <p:cNvSpPr/>
          <p:nvPr/>
        </p:nvSpPr>
        <p:spPr>
          <a:xfrm>
            <a:off x="7524328" y="1790357"/>
            <a:ext cx="297715" cy="300202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9" name="Google Shape;699;p44"/>
          <p:cNvSpPr/>
          <p:nvPr/>
        </p:nvSpPr>
        <p:spPr>
          <a:xfrm rot="1795255">
            <a:off x="5518268" y="1741518"/>
            <a:ext cx="215964" cy="387184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0" name="Google Shape;700;p44"/>
          <p:cNvSpPr/>
          <p:nvPr/>
        </p:nvSpPr>
        <p:spPr>
          <a:xfrm>
            <a:off x="3419872" y="1779662"/>
            <a:ext cx="358474" cy="309358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04" name="Shape 7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05" name="Google Shape;705;p45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4462" r="4471" t="0"/>
          <a:stretch/>
        </p:blipFill>
        <p:spPr>
          <a:xfrm>
            <a:off x="3059900" y="1"/>
            <a:ext cx="3024300" cy="25716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706" name="Google Shape;706;p45"/>
          <p:cNvSpPr txBox="1"/>
          <p:nvPr/>
        </p:nvSpPr>
        <p:spPr>
          <a:xfrm>
            <a:off x="467544" y="483518"/>
            <a:ext cx="2160240" cy="10156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Simple </a:t>
            </a:r>
            <a:r>
              <a:rPr b="1" lang="en" sz="2000">
                <a:solidFill>
                  <a:srgbClr val="E62949"/>
                </a:solidFill>
                <a:latin typeface="Arial"/>
                <a:ea typeface="Arial"/>
                <a:cs typeface="Arial"/>
                <a:sym typeface="Arial"/>
              </a:rPr>
              <a:t>PowerPoint </a:t>
            </a:r>
            <a:r>
              <a:rPr b="1" lang="en" sz="20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 b="1" sz="20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7" name="Google Shape;707;p45"/>
          <p:cNvSpPr txBox="1"/>
          <p:nvPr/>
        </p:nvSpPr>
        <p:spPr>
          <a:xfrm>
            <a:off x="467544" y="2135634"/>
            <a:ext cx="2160240" cy="230832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You can simply impress your audience and add a unique zing and appeal to your Presentations.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8" name="Google Shape;708;p45"/>
          <p:cNvSpPr txBox="1"/>
          <p:nvPr/>
        </p:nvSpPr>
        <p:spPr>
          <a:xfrm>
            <a:off x="467543" y="1591508"/>
            <a:ext cx="2235899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0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INSERT THE TITLE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0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OF YOUR PRESENTATION HERE    </a:t>
            </a:r>
            <a:endParaRPr b="1" sz="10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709" name="Google Shape;709;p45"/>
          <p:cNvPicPr preferRelativeResize="0"/>
          <p:nvPr>
            <p:ph idx="4" type="pic"/>
          </p:nvPr>
        </p:nvPicPr>
        <p:blipFill rotWithShape="1">
          <a:blip r:embed="rId4">
            <a:alphaModFix/>
          </a:blip>
          <a:srcRect b="7082" l="0" r="0" t="7073"/>
          <a:stretch/>
        </p:blipFill>
        <p:spPr>
          <a:xfrm>
            <a:off x="3059900" y="2571750"/>
            <a:ext cx="1512000" cy="2571600"/>
          </a:xfrm>
          <a:prstGeom prst="rect">
            <a:avLst/>
          </a:prstGeom>
          <a:solidFill>
            <a:srgbClr val="A5A5A5"/>
          </a:solidFill>
          <a:ln>
            <a:noFill/>
          </a:ln>
        </p:spPr>
      </p:pic>
      <p:pic>
        <p:nvPicPr>
          <p:cNvPr id="710" name="Google Shape;710;p45"/>
          <p:cNvPicPr preferRelativeResize="0"/>
          <p:nvPr>
            <p:ph idx="3" type="pic"/>
          </p:nvPr>
        </p:nvPicPr>
        <p:blipFill rotWithShape="1">
          <a:blip r:embed="rId5">
            <a:alphaModFix/>
          </a:blip>
          <a:srcRect b="7082" l="0" r="0" t="7073"/>
          <a:stretch/>
        </p:blipFill>
        <p:spPr>
          <a:xfrm>
            <a:off x="4572100" y="2571750"/>
            <a:ext cx="1512000" cy="2571600"/>
          </a:xfrm>
          <a:prstGeom prst="rect">
            <a:avLst/>
          </a:prstGeom>
          <a:solidFill>
            <a:srgbClr val="BFBFBF"/>
          </a:solidFill>
          <a:ln>
            <a:noFill/>
          </a:ln>
        </p:spPr>
      </p:pic>
      <p:grpSp>
        <p:nvGrpSpPr>
          <p:cNvPr id="711" name="Google Shape;711;p45"/>
          <p:cNvGrpSpPr/>
          <p:nvPr/>
        </p:nvGrpSpPr>
        <p:grpSpPr>
          <a:xfrm>
            <a:off x="6422324" y="3938313"/>
            <a:ext cx="2440842" cy="673514"/>
            <a:chOff x="2113657" y="4283314"/>
            <a:chExt cx="3647460" cy="673514"/>
          </a:xfrm>
        </p:grpSpPr>
        <p:sp>
          <p:nvSpPr>
            <p:cNvPr id="712" name="Google Shape;712;p45"/>
            <p:cNvSpPr txBox="1"/>
            <p:nvPr/>
          </p:nvSpPr>
          <p:spPr>
            <a:xfrm>
              <a:off x="2113657" y="4495163"/>
              <a:ext cx="3647459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3" name="Google Shape;713;p45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14" name="Google Shape;714;p45"/>
          <p:cNvSpPr/>
          <p:nvPr/>
        </p:nvSpPr>
        <p:spPr>
          <a:xfrm>
            <a:off x="6703854" y="3572677"/>
            <a:ext cx="480907" cy="282881"/>
          </a:xfrm>
          <a:custGeom>
            <a:rect b="b" l="l" r="r" t="t"/>
            <a:pathLst>
              <a:path extrusionOk="0" h="120000" w="120000">
                <a:moveTo>
                  <a:pt x="49325" y="0"/>
                </a:moveTo>
                <a:cubicBezTo>
                  <a:pt x="57674" y="0"/>
                  <a:pt x="65058" y="7019"/>
                  <a:pt x="69179" y="18219"/>
                </a:cubicBezTo>
                <a:cubicBezTo>
                  <a:pt x="71776" y="14188"/>
                  <a:pt x="75252" y="11987"/>
                  <a:pt x="79031" y="11987"/>
                </a:cubicBezTo>
                <a:cubicBezTo>
                  <a:pt x="87238" y="11987"/>
                  <a:pt x="94019" y="22369"/>
                  <a:pt x="94791" y="35895"/>
                </a:cubicBezTo>
                <a:cubicBezTo>
                  <a:pt x="94933" y="35750"/>
                  <a:pt x="95076" y="35747"/>
                  <a:pt x="95220" y="35747"/>
                </a:cubicBezTo>
                <a:cubicBezTo>
                  <a:pt x="108905" y="35747"/>
                  <a:pt x="120000" y="54608"/>
                  <a:pt x="120000" y="77873"/>
                </a:cubicBezTo>
                <a:cubicBezTo>
                  <a:pt x="120000" y="99840"/>
                  <a:pt x="110109" y="117880"/>
                  <a:pt x="97485" y="119805"/>
                </a:cubicBezTo>
                <a:lnTo>
                  <a:pt x="97485" y="120000"/>
                </a:lnTo>
                <a:lnTo>
                  <a:pt x="95220" y="120000"/>
                </a:lnTo>
                <a:lnTo>
                  <a:pt x="27654" y="120000"/>
                </a:lnTo>
                <a:lnTo>
                  <a:pt x="27654" y="119685"/>
                </a:lnTo>
                <a:cubicBezTo>
                  <a:pt x="26712" y="119904"/>
                  <a:pt x="25752" y="120000"/>
                  <a:pt x="24779" y="120000"/>
                </a:cubicBezTo>
                <a:cubicBezTo>
                  <a:pt x="11094" y="120000"/>
                  <a:pt x="0" y="101139"/>
                  <a:pt x="0" y="77873"/>
                </a:cubicBezTo>
                <a:cubicBezTo>
                  <a:pt x="0" y="54608"/>
                  <a:pt x="11094" y="35747"/>
                  <a:pt x="24779" y="35747"/>
                </a:cubicBezTo>
                <a:lnTo>
                  <a:pt x="25282" y="35920"/>
                </a:lnTo>
                <a:cubicBezTo>
                  <a:pt x="26617" y="15537"/>
                  <a:pt x="36904" y="0"/>
                  <a:pt x="49325" y="0"/>
                </a:cubicBezTo>
                <a:close/>
              </a:path>
            </a:pathLst>
          </a:custGeom>
          <a:solidFill>
            <a:srgbClr val="1C7DE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5" name="Google Shape;715;p45"/>
          <p:cNvSpPr/>
          <p:nvPr/>
        </p:nvSpPr>
        <p:spPr>
          <a:xfrm>
            <a:off x="6719149" y="2061122"/>
            <a:ext cx="334274" cy="333296"/>
          </a:xfrm>
          <a:custGeom>
            <a:rect b="b" l="l" r="r" t="t"/>
            <a:pathLst>
              <a:path extrusionOk="0" h="120000" w="120000">
                <a:moveTo>
                  <a:pt x="26666" y="100217"/>
                </a:moveTo>
                <a:cubicBezTo>
                  <a:pt x="25193" y="100217"/>
                  <a:pt x="24000" y="101415"/>
                  <a:pt x="24000" y="102892"/>
                </a:cubicBezTo>
                <a:cubicBezTo>
                  <a:pt x="24000" y="104369"/>
                  <a:pt x="25193" y="105566"/>
                  <a:pt x="26666" y="105566"/>
                </a:cubicBezTo>
                <a:lnTo>
                  <a:pt x="93333" y="105566"/>
                </a:lnTo>
                <a:cubicBezTo>
                  <a:pt x="94806" y="105566"/>
                  <a:pt x="96000" y="104369"/>
                  <a:pt x="96000" y="102892"/>
                </a:cubicBezTo>
                <a:cubicBezTo>
                  <a:pt x="96000" y="101415"/>
                  <a:pt x="94806" y="100217"/>
                  <a:pt x="93333" y="100217"/>
                </a:cubicBezTo>
                <a:close/>
                <a:moveTo>
                  <a:pt x="26666" y="87913"/>
                </a:moveTo>
                <a:cubicBezTo>
                  <a:pt x="25193" y="87913"/>
                  <a:pt x="24000" y="89111"/>
                  <a:pt x="24000" y="90588"/>
                </a:cubicBezTo>
                <a:cubicBezTo>
                  <a:pt x="24000" y="92065"/>
                  <a:pt x="25193" y="93262"/>
                  <a:pt x="26666" y="93262"/>
                </a:cubicBezTo>
                <a:lnTo>
                  <a:pt x="93333" y="93262"/>
                </a:lnTo>
                <a:cubicBezTo>
                  <a:pt x="94806" y="93262"/>
                  <a:pt x="96000" y="92065"/>
                  <a:pt x="96000" y="90588"/>
                </a:cubicBezTo>
                <a:cubicBezTo>
                  <a:pt x="96000" y="89111"/>
                  <a:pt x="94806" y="87913"/>
                  <a:pt x="93333" y="87913"/>
                </a:cubicBezTo>
                <a:close/>
                <a:moveTo>
                  <a:pt x="26666" y="75609"/>
                </a:moveTo>
                <a:cubicBezTo>
                  <a:pt x="25193" y="75609"/>
                  <a:pt x="24000" y="76806"/>
                  <a:pt x="24000" y="78284"/>
                </a:cubicBezTo>
                <a:cubicBezTo>
                  <a:pt x="24000" y="79761"/>
                  <a:pt x="25193" y="80958"/>
                  <a:pt x="26666" y="80958"/>
                </a:cubicBezTo>
                <a:lnTo>
                  <a:pt x="93333" y="80958"/>
                </a:lnTo>
                <a:cubicBezTo>
                  <a:pt x="94806" y="80958"/>
                  <a:pt x="96000" y="79761"/>
                  <a:pt x="96000" y="78284"/>
                </a:cubicBezTo>
                <a:cubicBezTo>
                  <a:pt x="96000" y="76806"/>
                  <a:pt x="94806" y="75609"/>
                  <a:pt x="93333" y="75609"/>
                </a:cubicBezTo>
                <a:close/>
                <a:moveTo>
                  <a:pt x="26666" y="63305"/>
                </a:moveTo>
                <a:cubicBezTo>
                  <a:pt x="25193" y="63305"/>
                  <a:pt x="24000" y="64502"/>
                  <a:pt x="24000" y="65979"/>
                </a:cubicBezTo>
                <a:cubicBezTo>
                  <a:pt x="24000" y="67457"/>
                  <a:pt x="25193" y="68654"/>
                  <a:pt x="26666" y="68654"/>
                </a:cubicBezTo>
                <a:lnTo>
                  <a:pt x="93333" y="68654"/>
                </a:lnTo>
                <a:cubicBezTo>
                  <a:pt x="94806" y="68654"/>
                  <a:pt x="96000" y="67457"/>
                  <a:pt x="96000" y="65979"/>
                </a:cubicBezTo>
                <a:cubicBezTo>
                  <a:pt x="96000" y="64502"/>
                  <a:pt x="94806" y="63305"/>
                  <a:pt x="93333" y="63305"/>
                </a:cubicBezTo>
                <a:close/>
                <a:moveTo>
                  <a:pt x="26666" y="51001"/>
                </a:moveTo>
                <a:cubicBezTo>
                  <a:pt x="25193" y="51001"/>
                  <a:pt x="24000" y="52198"/>
                  <a:pt x="24000" y="53675"/>
                </a:cubicBezTo>
                <a:cubicBezTo>
                  <a:pt x="24000" y="55152"/>
                  <a:pt x="25193" y="56350"/>
                  <a:pt x="26666" y="56350"/>
                </a:cubicBezTo>
                <a:lnTo>
                  <a:pt x="93333" y="56350"/>
                </a:lnTo>
                <a:cubicBezTo>
                  <a:pt x="94806" y="56350"/>
                  <a:pt x="96000" y="55152"/>
                  <a:pt x="96000" y="53675"/>
                </a:cubicBezTo>
                <a:cubicBezTo>
                  <a:pt x="96000" y="52198"/>
                  <a:pt x="94806" y="51001"/>
                  <a:pt x="93333" y="51001"/>
                </a:cubicBezTo>
                <a:close/>
                <a:moveTo>
                  <a:pt x="26666" y="38697"/>
                </a:moveTo>
                <a:cubicBezTo>
                  <a:pt x="25193" y="38697"/>
                  <a:pt x="24000" y="39894"/>
                  <a:pt x="24000" y="41371"/>
                </a:cubicBezTo>
                <a:cubicBezTo>
                  <a:pt x="24000" y="42848"/>
                  <a:pt x="25193" y="44046"/>
                  <a:pt x="26666" y="44046"/>
                </a:cubicBezTo>
                <a:lnTo>
                  <a:pt x="93333" y="44046"/>
                </a:lnTo>
                <a:cubicBezTo>
                  <a:pt x="94806" y="44046"/>
                  <a:pt x="96000" y="42848"/>
                  <a:pt x="96000" y="41371"/>
                </a:cubicBezTo>
                <a:cubicBezTo>
                  <a:pt x="96000" y="39894"/>
                  <a:pt x="94806" y="38697"/>
                  <a:pt x="93333" y="38697"/>
                </a:cubicBezTo>
                <a:close/>
                <a:moveTo>
                  <a:pt x="0" y="11366"/>
                </a:moveTo>
                <a:lnTo>
                  <a:pt x="6739" y="11366"/>
                </a:lnTo>
                <a:lnTo>
                  <a:pt x="6739" y="17459"/>
                </a:lnTo>
                <a:cubicBezTo>
                  <a:pt x="6739" y="22260"/>
                  <a:pt x="10619" y="26151"/>
                  <a:pt x="15405" y="26151"/>
                </a:cubicBezTo>
                <a:cubicBezTo>
                  <a:pt x="20192" y="26151"/>
                  <a:pt x="24072" y="22260"/>
                  <a:pt x="24072" y="17459"/>
                </a:cubicBezTo>
                <a:lnTo>
                  <a:pt x="24072" y="11366"/>
                </a:lnTo>
                <a:lnTo>
                  <a:pt x="29716" y="11366"/>
                </a:lnTo>
                <a:lnTo>
                  <a:pt x="29716" y="17459"/>
                </a:lnTo>
                <a:cubicBezTo>
                  <a:pt x="29716" y="22260"/>
                  <a:pt x="33597" y="26151"/>
                  <a:pt x="38383" y="26151"/>
                </a:cubicBezTo>
                <a:cubicBezTo>
                  <a:pt x="43170" y="26151"/>
                  <a:pt x="47050" y="22260"/>
                  <a:pt x="47050" y="17459"/>
                </a:cubicBezTo>
                <a:lnTo>
                  <a:pt x="47050" y="11366"/>
                </a:lnTo>
                <a:lnTo>
                  <a:pt x="52694" y="11366"/>
                </a:lnTo>
                <a:lnTo>
                  <a:pt x="52694" y="17459"/>
                </a:lnTo>
                <a:cubicBezTo>
                  <a:pt x="52694" y="22260"/>
                  <a:pt x="56574" y="26151"/>
                  <a:pt x="61361" y="26151"/>
                </a:cubicBezTo>
                <a:cubicBezTo>
                  <a:pt x="66147" y="26151"/>
                  <a:pt x="70028" y="22260"/>
                  <a:pt x="70028" y="17459"/>
                </a:cubicBezTo>
                <a:lnTo>
                  <a:pt x="70028" y="11366"/>
                </a:lnTo>
                <a:lnTo>
                  <a:pt x="75672" y="11366"/>
                </a:lnTo>
                <a:lnTo>
                  <a:pt x="75672" y="17459"/>
                </a:lnTo>
                <a:cubicBezTo>
                  <a:pt x="75672" y="22260"/>
                  <a:pt x="79552" y="26151"/>
                  <a:pt x="84339" y="26151"/>
                </a:cubicBezTo>
                <a:cubicBezTo>
                  <a:pt x="89125" y="26151"/>
                  <a:pt x="93005" y="22260"/>
                  <a:pt x="93005" y="17459"/>
                </a:cubicBezTo>
                <a:lnTo>
                  <a:pt x="93005" y="11366"/>
                </a:lnTo>
                <a:lnTo>
                  <a:pt x="98650" y="11366"/>
                </a:lnTo>
                <a:lnTo>
                  <a:pt x="98650" y="17459"/>
                </a:lnTo>
                <a:cubicBezTo>
                  <a:pt x="98650" y="22259"/>
                  <a:pt x="102530" y="26151"/>
                  <a:pt x="107316" y="26151"/>
                </a:cubicBezTo>
                <a:cubicBezTo>
                  <a:pt x="112103" y="26151"/>
                  <a:pt x="115983" y="22259"/>
                  <a:pt x="115983" y="17459"/>
                </a:cubicBezTo>
                <a:lnTo>
                  <a:pt x="115983" y="11366"/>
                </a:lnTo>
                <a:lnTo>
                  <a:pt x="120000" y="11366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15405" y="0"/>
                </a:moveTo>
                <a:cubicBezTo>
                  <a:pt x="17983" y="0"/>
                  <a:pt x="20072" y="2095"/>
                  <a:pt x="20072" y="4680"/>
                </a:cubicBezTo>
                <a:lnTo>
                  <a:pt x="20072" y="18051"/>
                </a:lnTo>
                <a:cubicBezTo>
                  <a:pt x="20072" y="20636"/>
                  <a:pt x="17983" y="22732"/>
                  <a:pt x="15405" y="22732"/>
                </a:cubicBezTo>
                <a:cubicBezTo>
                  <a:pt x="12828" y="22732"/>
                  <a:pt x="10739" y="20636"/>
                  <a:pt x="10739" y="18051"/>
                </a:cubicBezTo>
                <a:lnTo>
                  <a:pt x="10739" y="4680"/>
                </a:lnTo>
                <a:cubicBezTo>
                  <a:pt x="10739" y="2095"/>
                  <a:pt x="12828" y="0"/>
                  <a:pt x="15405" y="0"/>
                </a:cubicBezTo>
                <a:close/>
                <a:moveTo>
                  <a:pt x="38383" y="0"/>
                </a:moveTo>
                <a:cubicBezTo>
                  <a:pt x="40960" y="0"/>
                  <a:pt x="43050" y="2095"/>
                  <a:pt x="43050" y="4680"/>
                </a:cubicBezTo>
                <a:lnTo>
                  <a:pt x="43050" y="18051"/>
                </a:lnTo>
                <a:cubicBezTo>
                  <a:pt x="43050" y="20636"/>
                  <a:pt x="40960" y="22732"/>
                  <a:pt x="38383" y="22732"/>
                </a:cubicBezTo>
                <a:cubicBezTo>
                  <a:pt x="35806" y="22732"/>
                  <a:pt x="33716" y="20636"/>
                  <a:pt x="33716" y="18051"/>
                </a:cubicBezTo>
                <a:lnTo>
                  <a:pt x="33716" y="4680"/>
                </a:lnTo>
                <a:cubicBezTo>
                  <a:pt x="33716" y="2095"/>
                  <a:pt x="35806" y="0"/>
                  <a:pt x="38383" y="0"/>
                </a:cubicBezTo>
                <a:close/>
                <a:moveTo>
                  <a:pt x="61361" y="0"/>
                </a:moveTo>
                <a:cubicBezTo>
                  <a:pt x="63938" y="0"/>
                  <a:pt x="66028" y="2095"/>
                  <a:pt x="66028" y="4680"/>
                </a:cubicBezTo>
                <a:lnTo>
                  <a:pt x="66028" y="18051"/>
                </a:lnTo>
                <a:cubicBezTo>
                  <a:pt x="66028" y="20636"/>
                  <a:pt x="63938" y="22731"/>
                  <a:pt x="61361" y="22731"/>
                </a:cubicBezTo>
                <a:cubicBezTo>
                  <a:pt x="58784" y="22731"/>
                  <a:pt x="56694" y="20636"/>
                  <a:pt x="56694" y="18051"/>
                </a:cubicBezTo>
                <a:lnTo>
                  <a:pt x="56694" y="4680"/>
                </a:lnTo>
                <a:cubicBezTo>
                  <a:pt x="56694" y="2095"/>
                  <a:pt x="58784" y="0"/>
                  <a:pt x="61361" y="0"/>
                </a:cubicBezTo>
                <a:close/>
                <a:moveTo>
                  <a:pt x="84339" y="0"/>
                </a:moveTo>
                <a:cubicBezTo>
                  <a:pt x="86916" y="0"/>
                  <a:pt x="89005" y="2095"/>
                  <a:pt x="89005" y="4680"/>
                </a:cubicBezTo>
                <a:lnTo>
                  <a:pt x="89005" y="18051"/>
                </a:lnTo>
                <a:cubicBezTo>
                  <a:pt x="89005" y="20636"/>
                  <a:pt x="86916" y="22731"/>
                  <a:pt x="84339" y="22731"/>
                </a:cubicBezTo>
                <a:cubicBezTo>
                  <a:pt x="81761" y="22731"/>
                  <a:pt x="79672" y="20636"/>
                  <a:pt x="79672" y="18051"/>
                </a:cubicBezTo>
                <a:lnTo>
                  <a:pt x="79672" y="4680"/>
                </a:lnTo>
                <a:cubicBezTo>
                  <a:pt x="79672" y="2095"/>
                  <a:pt x="81761" y="0"/>
                  <a:pt x="84339" y="0"/>
                </a:cubicBezTo>
                <a:close/>
                <a:moveTo>
                  <a:pt x="107316" y="0"/>
                </a:moveTo>
                <a:cubicBezTo>
                  <a:pt x="109894" y="0"/>
                  <a:pt x="111983" y="2095"/>
                  <a:pt x="111983" y="4680"/>
                </a:cubicBezTo>
                <a:lnTo>
                  <a:pt x="111983" y="18051"/>
                </a:lnTo>
                <a:cubicBezTo>
                  <a:pt x="111983" y="20636"/>
                  <a:pt x="109894" y="22731"/>
                  <a:pt x="107316" y="22731"/>
                </a:cubicBezTo>
                <a:cubicBezTo>
                  <a:pt x="104739" y="22731"/>
                  <a:pt x="102650" y="20636"/>
                  <a:pt x="102650" y="18051"/>
                </a:cubicBezTo>
                <a:lnTo>
                  <a:pt x="102650" y="4680"/>
                </a:lnTo>
                <a:cubicBezTo>
                  <a:pt x="102650" y="2095"/>
                  <a:pt x="104739" y="0"/>
                  <a:pt x="107316" y="0"/>
                </a:cubicBezTo>
                <a:close/>
              </a:path>
            </a:pathLst>
          </a:custGeom>
          <a:solidFill>
            <a:srgbClr val="1ED4D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6" name="Google Shape;716;p45"/>
          <p:cNvSpPr/>
          <p:nvPr/>
        </p:nvSpPr>
        <p:spPr>
          <a:xfrm>
            <a:off x="6644330" y="627534"/>
            <a:ext cx="388500" cy="255328"/>
          </a:xfrm>
          <a:custGeom>
            <a:rect b="b" l="l" r="r" t="t"/>
            <a:pathLst>
              <a:path extrusionOk="0" h="120000" w="120000">
                <a:moveTo>
                  <a:pt x="70993" y="25616"/>
                </a:moveTo>
                <a:cubicBezTo>
                  <a:pt x="74756" y="25616"/>
                  <a:pt x="77806" y="30257"/>
                  <a:pt x="77806" y="35981"/>
                </a:cubicBezTo>
                <a:cubicBezTo>
                  <a:pt x="77806" y="41706"/>
                  <a:pt x="74756" y="46347"/>
                  <a:pt x="70993" y="46347"/>
                </a:cubicBezTo>
                <a:cubicBezTo>
                  <a:pt x="67231" y="46347"/>
                  <a:pt x="64181" y="41706"/>
                  <a:pt x="64181" y="35981"/>
                </a:cubicBezTo>
                <a:cubicBezTo>
                  <a:pt x="64181" y="30257"/>
                  <a:pt x="67231" y="25616"/>
                  <a:pt x="70993" y="25616"/>
                </a:cubicBezTo>
                <a:close/>
                <a:moveTo>
                  <a:pt x="44353" y="15369"/>
                </a:moveTo>
                <a:lnTo>
                  <a:pt x="68961" y="82195"/>
                </a:lnTo>
                <a:lnTo>
                  <a:pt x="83818" y="47833"/>
                </a:lnTo>
                <a:lnTo>
                  <a:pt x="108131" y="104068"/>
                </a:lnTo>
                <a:lnTo>
                  <a:pt x="77016" y="104068"/>
                </a:lnTo>
                <a:lnTo>
                  <a:pt x="59504" y="104068"/>
                </a:lnTo>
                <a:lnTo>
                  <a:pt x="11689" y="104068"/>
                </a:lnTo>
                <a:close/>
                <a:moveTo>
                  <a:pt x="6666" y="9280"/>
                </a:moveTo>
                <a:lnTo>
                  <a:pt x="6666" y="110719"/>
                </a:lnTo>
                <a:lnTo>
                  <a:pt x="113333" y="110719"/>
                </a:lnTo>
                <a:lnTo>
                  <a:pt x="113333" y="928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rgbClr val="F4BD2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17" name="Google Shape;717;p45"/>
          <p:cNvGrpSpPr/>
          <p:nvPr/>
        </p:nvGrpSpPr>
        <p:grpSpPr>
          <a:xfrm>
            <a:off x="6422324" y="2500300"/>
            <a:ext cx="2440842" cy="673514"/>
            <a:chOff x="2113657" y="4283314"/>
            <a:chExt cx="3647460" cy="673514"/>
          </a:xfrm>
        </p:grpSpPr>
        <p:sp>
          <p:nvSpPr>
            <p:cNvPr id="718" name="Google Shape;718;p45"/>
            <p:cNvSpPr txBox="1"/>
            <p:nvPr/>
          </p:nvSpPr>
          <p:spPr>
            <a:xfrm>
              <a:off x="2113657" y="4495163"/>
              <a:ext cx="3647459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9" name="Google Shape;719;p45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20" name="Google Shape;720;p45"/>
          <p:cNvGrpSpPr/>
          <p:nvPr/>
        </p:nvGrpSpPr>
        <p:grpSpPr>
          <a:xfrm>
            <a:off x="6422324" y="1062287"/>
            <a:ext cx="2440842" cy="673514"/>
            <a:chOff x="2113657" y="4283314"/>
            <a:chExt cx="3647460" cy="673514"/>
          </a:xfrm>
        </p:grpSpPr>
        <p:sp>
          <p:nvSpPr>
            <p:cNvPr id="721" name="Google Shape;721;p45"/>
            <p:cNvSpPr txBox="1"/>
            <p:nvPr/>
          </p:nvSpPr>
          <p:spPr>
            <a:xfrm>
              <a:off x="2113657" y="4495163"/>
              <a:ext cx="3647459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2" name="Google Shape;722;p45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26" name="Shape 7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7" name="Google Shape;727;p46"/>
          <p:cNvSpPr txBox="1"/>
          <p:nvPr>
            <p:ph type="title"/>
          </p:nvPr>
        </p:nvSpPr>
        <p:spPr>
          <a:xfrm>
            <a:off x="0" y="0"/>
            <a:ext cx="9144000" cy="884466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1C7DE1"/>
              </a:buClr>
              <a:buFont typeface="Arial"/>
              <a:buNone/>
            </a:pPr>
            <a:r>
              <a:rPr b="0" i="0" lang="en" sz="4400" u="none" cap="none" strike="noStrike">
                <a:solidFill>
                  <a:srgbClr val="1C7DE1"/>
                </a:solidFill>
                <a:latin typeface="Arial"/>
                <a:ea typeface="Arial"/>
                <a:cs typeface="Arial"/>
                <a:sym typeface="Arial"/>
              </a:rPr>
              <a:t>Table</a:t>
            </a:r>
            <a:r>
              <a:rPr b="0" i="0" lang="en" sz="44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Layout</a:t>
            </a:r>
            <a:endParaRPr b="0" i="0" sz="4400" u="none" cap="none" strike="noStrike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aphicFrame>
        <p:nvGraphicFramePr>
          <p:cNvPr id="728" name="Google Shape;728;p46"/>
          <p:cNvGraphicFramePr/>
          <p:nvPr/>
        </p:nvGraphicFramePr>
        <p:xfrm>
          <a:off x="2087896" y="1180207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{87679816-8D5D-4EA4-875A-75877B9FE56B}</a:tableStyleId>
              </a:tblPr>
              <a:tblGrid>
                <a:gridCol w="1548000"/>
              </a:tblGrid>
              <a:tr h="7967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F0762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0762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0762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07624"/>
                    </a:solidFill>
                  </a:tcPr>
                </a:tc>
              </a:tr>
              <a:tr h="4481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0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F0762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0762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4815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0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F0762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0762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481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0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F0762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0762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4815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0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F0762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0762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481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0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F0762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0762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0762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graphicFrame>
        <p:nvGraphicFramePr>
          <p:cNvPr id="729" name="Google Shape;729;p46"/>
          <p:cNvGraphicFramePr/>
          <p:nvPr/>
        </p:nvGraphicFramePr>
        <p:xfrm>
          <a:off x="3743931" y="1180207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{87679816-8D5D-4EA4-875A-75877B9FE56B}</a:tableStyleId>
              </a:tblPr>
              <a:tblGrid>
                <a:gridCol w="1548000"/>
              </a:tblGrid>
              <a:tr h="7967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F4BD2D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4BD2D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4BD2D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4BD2D"/>
                    </a:solidFill>
                  </a:tcPr>
                </a:tc>
              </a:tr>
              <a:tr h="4481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0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F4BD2D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4BD2D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4815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0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F4BD2D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4BD2D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481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0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F4BD2D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4BD2D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4815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0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F4BD2D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4BD2D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481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0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F4BD2D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4BD2D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4BD2D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graphicFrame>
        <p:nvGraphicFramePr>
          <p:cNvPr id="730" name="Google Shape;730;p46"/>
          <p:cNvGraphicFramePr/>
          <p:nvPr/>
        </p:nvGraphicFramePr>
        <p:xfrm>
          <a:off x="7056000" y="1180207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{87679816-8D5D-4EA4-875A-75877B9FE56B}</a:tableStyleId>
              </a:tblPr>
              <a:tblGrid>
                <a:gridCol w="1548000"/>
              </a:tblGrid>
              <a:tr h="7967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1C7DE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1C7DE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1C7DE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1C7DE1"/>
                    </a:solidFill>
                  </a:tcPr>
                </a:tc>
              </a:tr>
              <a:tr h="4481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0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1C7DE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1C7DE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4815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0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1C7DE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1C7DE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481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0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1C7DE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1C7DE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4815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0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1C7DE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1C7DE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481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0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1C7DE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1C7DE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1C7DE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graphicFrame>
        <p:nvGraphicFramePr>
          <p:cNvPr id="731" name="Google Shape;731;p46"/>
          <p:cNvGraphicFramePr/>
          <p:nvPr/>
        </p:nvGraphicFramePr>
        <p:xfrm>
          <a:off x="5399966" y="1180207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{87679816-8D5D-4EA4-875A-75877B9FE56B}</a:tableStyleId>
              </a:tblPr>
              <a:tblGrid>
                <a:gridCol w="1548000"/>
              </a:tblGrid>
              <a:tr h="7967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1ED4DE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1ED4DE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1ED4DE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1ED4DE"/>
                    </a:solidFill>
                  </a:tcPr>
                </a:tc>
              </a:tr>
              <a:tr h="4481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0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1ED4DE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1ED4DE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4815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0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1ED4DE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1ED4DE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481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0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1ED4DE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1ED4DE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4815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0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1ED4DE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1ED4DE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481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0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1ED4DE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1ED4DE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1ED4DE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732" name="Google Shape;732;p46"/>
          <p:cNvSpPr txBox="1"/>
          <p:nvPr/>
        </p:nvSpPr>
        <p:spPr>
          <a:xfrm>
            <a:off x="530926" y="2009409"/>
            <a:ext cx="1439712" cy="307777"/>
          </a:xfrm>
          <a:prstGeom prst="rect">
            <a:avLst/>
          </a:prstGeom>
          <a:solidFill>
            <a:srgbClr val="E6294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rPr>
              <a:t>Your Text Here</a:t>
            </a:r>
            <a:endParaRPr b="1" sz="14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3" name="Google Shape;733;p46"/>
          <p:cNvSpPr txBox="1"/>
          <p:nvPr/>
        </p:nvSpPr>
        <p:spPr>
          <a:xfrm>
            <a:off x="530926" y="2465424"/>
            <a:ext cx="1439712" cy="307777"/>
          </a:xfrm>
          <a:prstGeom prst="rect">
            <a:avLst/>
          </a:prstGeom>
          <a:solidFill>
            <a:srgbClr val="E6294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rPr>
              <a:t>Your Text Here</a:t>
            </a:r>
            <a:endParaRPr b="1" sz="14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4" name="Google Shape;734;p46"/>
          <p:cNvSpPr txBox="1"/>
          <p:nvPr/>
        </p:nvSpPr>
        <p:spPr>
          <a:xfrm>
            <a:off x="530926" y="2921439"/>
            <a:ext cx="1439712" cy="307777"/>
          </a:xfrm>
          <a:prstGeom prst="rect">
            <a:avLst/>
          </a:prstGeom>
          <a:solidFill>
            <a:srgbClr val="E6294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rPr>
              <a:t>Your Text Here</a:t>
            </a:r>
            <a:endParaRPr b="1" sz="14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5" name="Google Shape;735;p46"/>
          <p:cNvSpPr txBox="1"/>
          <p:nvPr/>
        </p:nvSpPr>
        <p:spPr>
          <a:xfrm>
            <a:off x="530926" y="3377454"/>
            <a:ext cx="1439712" cy="307777"/>
          </a:xfrm>
          <a:prstGeom prst="rect">
            <a:avLst/>
          </a:prstGeom>
          <a:solidFill>
            <a:srgbClr val="E6294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rPr>
              <a:t>Your Text Here</a:t>
            </a:r>
            <a:endParaRPr b="1" sz="14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6" name="Google Shape;736;p46"/>
          <p:cNvSpPr txBox="1"/>
          <p:nvPr/>
        </p:nvSpPr>
        <p:spPr>
          <a:xfrm>
            <a:off x="530926" y="3833469"/>
            <a:ext cx="1439712" cy="307777"/>
          </a:xfrm>
          <a:prstGeom prst="rect">
            <a:avLst/>
          </a:prstGeom>
          <a:solidFill>
            <a:srgbClr val="E6294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rPr>
              <a:t>Your Text Here</a:t>
            </a:r>
            <a:endParaRPr b="1" sz="14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40" name="Shape 7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1" name="Google Shape;741;p47"/>
          <p:cNvSpPr txBox="1"/>
          <p:nvPr>
            <p:ph type="title"/>
          </p:nvPr>
        </p:nvSpPr>
        <p:spPr>
          <a:xfrm>
            <a:off x="0" y="0"/>
            <a:ext cx="9144000" cy="884466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1C7DE1"/>
              </a:buClr>
              <a:buFont typeface="Arial"/>
              <a:buNone/>
            </a:pPr>
            <a:r>
              <a:rPr b="0" i="0" lang="en" sz="4400" u="none" cap="none" strike="noStrike">
                <a:solidFill>
                  <a:srgbClr val="1C7DE1"/>
                </a:solidFill>
                <a:latin typeface="Arial"/>
                <a:ea typeface="Arial"/>
                <a:cs typeface="Arial"/>
                <a:sym typeface="Arial"/>
              </a:rPr>
              <a:t>Worldmap</a:t>
            </a:r>
            <a:r>
              <a:rPr b="0" i="0" lang="en" sz="44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Layout</a:t>
            </a:r>
            <a:endParaRPr b="0" i="0" sz="4400" u="none" cap="none" strike="noStrike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42" name="Google Shape;742;p47"/>
          <p:cNvGrpSpPr/>
          <p:nvPr/>
        </p:nvGrpSpPr>
        <p:grpSpPr>
          <a:xfrm>
            <a:off x="3851920" y="1360733"/>
            <a:ext cx="4680663" cy="2719449"/>
            <a:chOff x="635000" y="1382713"/>
            <a:chExt cx="7869238" cy="4572000"/>
          </a:xfrm>
        </p:grpSpPr>
        <p:sp>
          <p:nvSpPr>
            <p:cNvPr id="743" name="Google Shape;743;p47"/>
            <p:cNvSpPr/>
            <p:nvPr/>
          </p:nvSpPr>
          <p:spPr>
            <a:xfrm>
              <a:off x="811213" y="3267075"/>
              <a:ext cx="7478713" cy="2654300"/>
            </a:xfrm>
            <a:custGeom>
              <a:rect b="b" l="l" r="r" t="t"/>
              <a:pathLst>
                <a:path extrusionOk="0" h="120000" w="120000">
                  <a:moveTo>
                    <a:pt x="32859" y="116267"/>
                  </a:moveTo>
                  <a:lnTo>
                    <a:pt x="33215" y="116842"/>
                  </a:lnTo>
                  <a:lnTo>
                    <a:pt x="33572" y="117775"/>
                  </a:lnTo>
                  <a:lnTo>
                    <a:pt x="33929" y="118636"/>
                  </a:lnTo>
                  <a:lnTo>
                    <a:pt x="34336" y="119282"/>
                  </a:lnTo>
                  <a:lnTo>
                    <a:pt x="34336" y="119856"/>
                  </a:lnTo>
                  <a:lnTo>
                    <a:pt x="34107" y="119856"/>
                  </a:lnTo>
                  <a:lnTo>
                    <a:pt x="33878" y="119999"/>
                  </a:lnTo>
                  <a:lnTo>
                    <a:pt x="33521" y="119999"/>
                  </a:lnTo>
                  <a:lnTo>
                    <a:pt x="33215" y="119784"/>
                  </a:lnTo>
                  <a:lnTo>
                    <a:pt x="33037" y="119641"/>
                  </a:lnTo>
                  <a:lnTo>
                    <a:pt x="32961" y="118636"/>
                  </a:lnTo>
                  <a:lnTo>
                    <a:pt x="32859" y="117344"/>
                  </a:lnTo>
                  <a:lnTo>
                    <a:pt x="32859" y="116267"/>
                  </a:lnTo>
                  <a:close/>
                  <a:moveTo>
                    <a:pt x="35712" y="114114"/>
                  </a:moveTo>
                  <a:lnTo>
                    <a:pt x="36068" y="114330"/>
                  </a:lnTo>
                  <a:lnTo>
                    <a:pt x="36476" y="114760"/>
                  </a:lnTo>
                  <a:lnTo>
                    <a:pt x="36781" y="115119"/>
                  </a:lnTo>
                  <a:lnTo>
                    <a:pt x="36680" y="115119"/>
                  </a:lnTo>
                  <a:lnTo>
                    <a:pt x="36374" y="115622"/>
                  </a:lnTo>
                  <a:lnTo>
                    <a:pt x="36068" y="115980"/>
                  </a:lnTo>
                  <a:lnTo>
                    <a:pt x="35712" y="116267"/>
                  </a:lnTo>
                  <a:lnTo>
                    <a:pt x="35712" y="115765"/>
                  </a:lnTo>
                  <a:lnTo>
                    <a:pt x="35763" y="115622"/>
                  </a:lnTo>
                  <a:lnTo>
                    <a:pt x="35839" y="115478"/>
                  </a:lnTo>
                  <a:lnTo>
                    <a:pt x="35890" y="115334"/>
                  </a:lnTo>
                  <a:lnTo>
                    <a:pt x="35890" y="115263"/>
                  </a:lnTo>
                  <a:lnTo>
                    <a:pt x="35941" y="115119"/>
                  </a:lnTo>
                  <a:lnTo>
                    <a:pt x="35966" y="114832"/>
                  </a:lnTo>
                  <a:lnTo>
                    <a:pt x="35890" y="114832"/>
                  </a:lnTo>
                  <a:lnTo>
                    <a:pt x="35661" y="115478"/>
                  </a:lnTo>
                  <a:lnTo>
                    <a:pt x="35457" y="115837"/>
                  </a:lnTo>
                  <a:lnTo>
                    <a:pt x="35228" y="115980"/>
                  </a:lnTo>
                  <a:lnTo>
                    <a:pt x="34922" y="116267"/>
                  </a:lnTo>
                  <a:lnTo>
                    <a:pt x="34922" y="115119"/>
                  </a:lnTo>
                  <a:lnTo>
                    <a:pt x="35177" y="114832"/>
                  </a:lnTo>
                  <a:lnTo>
                    <a:pt x="35457" y="114473"/>
                  </a:lnTo>
                  <a:lnTo>
                    <a:pt x="35712" y="114114"/>
                  </a:lnTo>
                  <a:close/>
                  <a:moveTo>
                    <a:pt x="34998" y="99976"/>
                  </a:moveTo>
                  <a:lnTo>
                    <a:pt x="35100" y="100191"/>
                  </a:lnTo>
                  <a:lnTo>
                    <a:pt x="35177" y="100334"/>
                  </a:lnTo>
                  <a:lnTo>
                    <a:pt x="35228" y="100478"/>
                  </a:lnTo>
                  <a:lnTo>
                    <a:pt x="35279" y="100693"/>
                  </a:lnTo>
                  <a:lnTo>
                    <a:pt x="35279" y="100980"/>
                  </a:lnTo>
                  <a:lnTo>
                    <a:pt x="35304" y="101339"/>
                  </a:lnTo>
                  <a:lnTo>
                    <a:pt x="35100" y="101339"/>
                  </a:lnTo>
                  <a:lnTo>
                    <a:pt x="35049" y="101052"/>
                  </a:lnTo>
                  <a:lnTo>
                    <a:pt x="34998" y="100837"/>
                  </a:lnTo>
                  <a:lnTo>
                    <a:pt x="34998" y="100693"/>
                  </a:lnTo>
                  <a:lnTo>
                    <a:pt x="34947" y="100550"/>
                  </a:lnTo>
                  <a:lnTo>
                    <a:pt x="34998" y="100334"/>
                  </a:lnTo>
                  <a:lnTo>
                    <a:pt x="34998" y="99976"/>
                  </a:lnTo>
                  <a:close/>
                  <a:moveTo>
                    <a:pt x="109250" y="98325"/>
                  </a:moveTo>
                  <a:lnTo>
                    <a:pt x="109378" y="99330"/>
                  </a:lnTo>
                  <a:lnTo>
                    <a:pt x="109428" y="100478"/>
                  </a:lnTo>
                  <a:lnTo>
                    <a:pt x="109327" y="101555"/>
                  </a:lnTo>
                  <a:lnTo>
                    <a:pt x="109123" y="102200"/>
                  </a:lnTo>
                  <a:lnTo>
                    <a:pt x="108894" y="102559"/>
                  </a:lnTo>
                  <a:lnTo>
                    <a:pt x="108588" y="102990"/>
                  </a:lnTo>
                  <a:lnTo>
                    <a:pt x="108461" y="101483"/>
                  </a:lnTo>
                  <a:lnTo>
                    <a:pt x="108282" y="99976"/>
                  </a:lnTo>
                  <a:lnTo>
                    <a:pt x="108104" y="98612"/>
                  </a:lnTo>
                  <a:lnTo>
                    <a:pt x="108461" y="98612"/>
                  </a:lnTo>
                  <a:lnTo>
                    <a:pt x="108766" y="99114"/>
                  </a:lnTo>
                  <a:lnTo>
                    <a:pt x="109021" y="98971"/>
                  </a:lnTo>
                  <a:lnTo>
                    <a:pt x="109250" y="98325"/>
                  </a:lnTo>
                  <a:close/>
                  <a:moveTo>
                    <a:pt x="116586" y="98110"/>
                  </a:moveTo>
                  <a:lnTo>
                    <a:pt x="116663" y="98181"/>
                  </a:lnTo>
                  <a:lnTo>
                    <a:pt x="116765" y="98325"/>
                  </a:lnTo>
                  <a:lnTo>
                    <a:pt x="116815" y="98468"/>
                  </a:lnTo>
                  <a:lnTo>
                    <a:pt x="116841" y="98612"/>
                  </a:lnTo>
                  <a:lnTo>
                    <a:pt x="116892" y="98684"/>
                  </a:lnTo>
                  <a:lnTo>
                    <a:pt x="116994" y="98971"/>
                  </a:lnTo>
                  <a:lnTo>
                    <a:pt x="116994" y="98827"/>
                  </a:lnTo>
                  <a:lnTo>
                    <a:pt x="117019" y="98684"/>
                  </a:lnTo>
                  <a:lnTo>
                    <a:pt x="117070" y="98468"/>
                  </a:lnTo>
                  <a:lnTo>
                    <a:pt x="117070" y="98325"/>
                  </a:lnTo>
                  <a:lnTo>
                    <a:pt x="117121" y="98325"/>
                  </a:lnTo>
                  <a:lnTo>
                    <a:pt x="117172" y="98325"/>
                  </a:lnTo>
                  <a:lnTo>
                    <a:pt x="117172" y="98612"/>
                  </a:lnTo>
                  <a:lnTo>
                    <a:pt x="117198" y="98827"/>
                  </a:lnTo>
                  <a:lnTo>
                    <a:pt x="117248" y="99186"/>
                  </a:lnTo>
                  <a:lnTo>
                    <a:pt x="117248" y="99617"/>
                  </a:lnTo>
                  <a:lnTo>
                    <a:pt x="117248" y="99976"/>
                  </a:lnTo>
                  <a:lnTo>
                    <a:pt x="116943" y="100980"/>
                  </a:lnTo>
                  <a:lnTo>
                    <a:pt x="116663" y="102200"/>
                  </a:lnTo>
                  <a:lnTo>
                    <a:pt x="116765" y="102990"/>
                  </a:lnTo>
                  <a:lnTo>
                    <a:pt x="116714" y="103205"/>
                  </a:lnTo>
                  <a:lnTo>
                    <a:pt x="116586" y="103492"/>
                  </a:lnTo>
                  <a:lnTo>
                    <a:pt x="116459" y="103564"/>
                  </a:lnTo>
                  <a:lnTo>
                    <a:pt x="116331" y="103708"/>
                  </a:lnTo>
                  <a:lnTo>
                    <a:pt x="116179" y="103995"/>
                  </a:lnTo>
                  <a:lnTo>
                    <a:pt x="116102" y="104066"/>
                  </a:lnTo>
                  <a:lnTo>
                    <a:pt x="116000" y="104497"/>
                  </a:lnTo>
                  <a:lnTo>
                    <a:pt x="116000" y="104856"/>
                  </a:lnTo>
                  <a:lnTo>
                    <a:pt x="115975" y="105215"/>
                  </a:lnTo>
                  <a:lnTo>
                    <a:pt x="115975" y="105574"/>
                  </a:lnTo>
                  <a:lnTo>
                    <a:pt x="115924" y="106076"/>
                  </a:lnTo>
                  <a:lnTo>
                    <a:pt x="115822" y="106363"/>
                  </a:lnTo>
                  <a:lnTo>
                    <a:pt x="115695" y="106578"/>
                  </a:lnTo>
                  <a:lnTo>
                    <a:pt x="115567" y="106866"/>
                  </a:lnTo>
                  <a:lnTo>
                    <a:pt x="115440" y="107081"/>
                  </a:lnTo>
                  <a:lnTo>
                    <a:pt x="115287" y="107440"/>
                  </a:lnTo>
                  <a:lnTo>
                    <a:pt x="115109" y="107440"/>
                  </a:lnTo>
                  <a:lnTo>
                    <a:pt x="114905" y="107009"/>
                  </a:lnTo>
                  <a:lnTo>
                    <a:pt x="114676" y="106578"/>
                  </a:lnTo>
                  <a:lnTo>
                    <a:pt x="114497" y="106220"/>
                  </a:lnTo>
                  <a:lnTo>
                    <a:pt x="114319" y="105502"/>
                  </a:lnTo>
                  <a:lnTo>
                    <a:pt x="114447" y="105215"/>
                  </a:lnTo>
                  <a:lnTo>
                    <a:pt x="114497" y="104856"/>
                  </a:lnTo>
                  <a:lnTo>
                    <a:pt x="114548" y="104569"/>
                  </a:lnTo>
                  <a:lnTo>
                    <a:pt x="114574" y="104210"/>
                  </a:lnTo>
                  <a:lnTo>
                    <a:pt x="114625" y="103851"/>
                  </a:lnTo>
                  <a:lnTo>
                    <a:pt x="114727" y="103564"/>
                  </a:lnTo>
                  <a:lnTo>
                    <a:pt x="114981" y="103349"/>
                  </a:lnTo>
                  <a:lnTo>
                    <a:pt x="115262" y="103205"/>
                  </a:lnTo>
                  <a:lnTo>
                    <a:pt x="115516" y="102990"/>
                  </a:lnTo>
                  <a:lnTo>
                    <a:pt x="115644" y="102559"/>
                  </a:lnTo>
                  <a:lnTo>
                    <a:pt x="115873" y="101698"/>
                  </a:lnTo>
                  <a:lnTo>
                    <a:pt x="116051" y="100693"/>
                  </a:lnTo>
                  <a:lnTo>
                    <a:pt x="116281" y="99688"/>
                  </a:lnTo>
                  <a:lnTo>
                    <a:pt x="116459" y="98684"/>
                  </a:lnTo>
                  <a:lnTo>
                    <a:pt x="116586" y="98110"/>
                  </a:lnTo>
                  <a:close/>
                  <a:moveTo>
                    <a:pt x="116408" y="88923"/>
                  </a:moveTo>
                  <a:lnTo>
                    <a:pt x="116586" y="88923"/>
                  </a:lnTo>
                  <a:lnTo>
                    <a:pt x="116994" y="90071"/>
                  </a:lnTo>
                  <a:lnTo>
                    <a:pt x="117350" y="91076"/>
                  </a:lnTo>
                  <a:lnTo>
                    <a:pt x="117707" y="92224"/>
                  </a:lnTo>
                  <a:lnTo>
                    <a:pt x="117962" y="93660"/>
                  </a:lnTo>
                  <a:lnTo>
                    <a:pt x="118089" y="93660"/>
                  </a:lnTo>
                  <a:lnTo>
                    <a:pt x="118242" y="93660"/>
                  </a:lnTo>
                  <a:lnTo>
                    <a:pt x="118318" y="93660"/>
                  </a:lnTo>
                  <a:lnTo>
                    <a:pt x="118369" y="93660"/>
                  </a:lnTo>
                  <a:lnTo>
                    <a:pt x="118446" y="93660"/>
                  </a:lnTo>
                  <a:lnTo>
                    <a:pt x="118548" y="93444"/>
                  </a:lnTo>
                  <a:lnTo>
                    <a:pt x="118599" y="93229"/>
                  </a:lnTo>
                  <a:lnTo>
                    <a:pt x="118624" y="92799"/>
                  </a:lnTo>
                  <a:lnTo>
                    <a:pt x="118726" y="92799"/>
                  </a:lnTo>
                  <a:lnTo>
                    <a:pt x="118726" y="94449"/>
                  </a:lnTo>
                  <a:lnTo>
                    <a:pt x="118675" y="94808"/>
                  </a:lnTo>
                  <a:lnTo>
                    <a:pt x="118624" y="95167"/>
                  </a:lnTo>
                  <a:lnTo>
                    <a:pt x="118599" y="95598"/>
                  </a:lnTo>
                  <a:lnTo>
                    <a:pt x="118548" y="95813"/>
                  </a:lnTo>
                  <a:lnTo>
                    <a:pt x="118242" y="95813"/>
                  </a:lnTo>
                  <a:lnTo>
                    <a:pt x="118242" y="96674"/>
                  </a:lnTo>
                  <a:lnTo>
                    <a:pt x="117962" y="97464"/>
                  </a:lnTo>
                  <a:lnTo>
                    <a:pt x="117732" y="98181"/>
                  </a:lnTo>
                  <a:lnTo>
                    <a:pt x="117478" y="98971"/>
                  </a:lnTo>
                  <a:lnTo>
                    <a:pt x="117478" y="98612"/>
                  </a:lnTo>
                  <a:lnTo>
                    <a:pt x="117427" y="98325"/>
                  </a:lnTo>
                  <a:lnTo>
                    <a:pt x="117427" y="98110"/>
                  </a:lnTo>
                  <a:lnTo>
                    <a:pt x="117427" y="97679"/>
                  </a:lnTo>
                  <a:lnTo>
                    <a:pt x="117478" y="97464"/>
                  </a:lnTo>
                  <a:lnTo>
                    <a:pt x="117478" y="97177"/>
                  </a:lnTo>
                  <a:lnTo>
                    <a:pt x="117478" y="96961"/>
                  </a:lnTo>
                  <a:lnTo>
                    <a:pt x="117427" y="96818"/>
                  </a:lnTo>
                  <a:lnTo>
                    <a:pt x="117350" y="96674"/>
                  </a:lnTo>
                  <a:lnTo>
                    <a:pt x="117248" y="96602"/>
                  </a:lnTo>
                  <a:lnTo>
                    <a:pt x="117172" y="96459"/>
                  </a:lnTo>
                  <a:lnTo>
                    <a:pt x="117070" y="96315"/>
                  </a:lnTo>
                  <a:lnTo>
                    <a:pt x="116994" y="96172"/>
                  </a:lnTo>
                  <a:lnTo>
                    <a:pt x="116943" y="96100"/>
                  </a:lnTo>
                  <a:lnTo>
                    <a:pt x="116943" y="95956"/>
                  </a:lnTo>
                  <a:lnTo>
                    <a:pt x="116994" y="95813"/>
                  </a:lnTo>
                  <a:lnTo>
                    <a:pt x="117070" y="95454"/>
                  </a:lnTo>
                  <a:lnTo>
                    <a:pt x="117198" y="95167"/>
                  </a:lnTo>
                  <a:lnTo>
                    <a:pt x="117350" y="94808"/>
                  </a:lnTo>
                  <a:lnTo>
                    <a:pt x="117478" y="94449"/>
                  </a:lnTo>
                  <a:lnTo>
                    <a:pt x="117299" y="93947"/>
                  </a:lnTo>
                  <a:lnTo>
                    <a:pt x="117121" y="93086"/>
                  </a:lnTo>
                  <a:lnTo>
                    <a:pt x="116841" y="91794"/>
                  </a:lnTo>
                  <a:lnTo>
                    <a:pt x="116637" y="90717"/>
                  </a:lnTo>
                  <a:lnTo>
                    <a:pt x="116510" y="89712"/>
                  </a:lnTo>
                  <a:lnTo>
                    <a:pt x="116408" y="88923"/>
                  </a:lnTo>
                  <a:close/>
                  <a:moveTo>
                    <a:pt x="114803" y="75789"/>
                  </a:moveTo>
                  <a:lnTo>
                    <a:pt x="115032" y="75789"/>
                  </a:lnTo>
                  <a:lnTo>
                    <a:pt x="115440" y="76650"/>
                  </a:lnTo>
                  <a:lnTo>
                    <a:pt x="115924" y="77440"/>
                  </a:lnTo>
                  <a:lnTo>
                    <a:pt x="115924" y="78157"/>
                  </a:lnTo>
                  <a:lnTo>
                    <a:pt x="115618" y="78157"/>
                  </a:lnTo>
                  <a:lnTo>
                    <a:pt x="115389" y="77655"/>
                  </a:lnTo>
                  <a:lnTo>
                    <a:pt x="115160" y="77153"/>
                  </a:lnTo>
                  <a:lnTo>
                    <a:pt x="114981" y="76507"/>
                  </a:lnTo>
                  <a:lnTo>
                    <a:pt x="114803" y="75789"/>
                  </a:lnTo>
                  <a:close/>
                  <a:moveTo>
                    <a:pt x="119516" y="71411"/>
                  </a:moveTo>
                  <a:lnTo>
                    <a:pt x="119617" y="71411"/>
                  </a:lnTo>
                  <a:lnTo>
                    <a:pt x="119694" y="71555"/>
                  </a:lnTo>
                  <a:lnTo>
                    <a:pt x="119694" y="71555"/>
                  </a:lnTo>
                  <a:lnTo>
                    <a:pt x="119745" y="71626"/>
                  </a:lnTo>
                  <a:lnTo>
                    <a:pt x="119745" y="71770"/>
                  </a:lnTo>
                  <a:lnTo>
                    <a:pt x="119796" y="71913"/>
                  </a:lnTo>
                  <a:lnTo>
                    <a:pt x="119821" y="72129"/>
                  </a:lnTo>
                  <a:lnTo>
                    <a:pt x="119923" y="72559"/>
                  </a:lnTo>
                  <a:lnTo>
                    <a:pt x="119974" y="72990"/>
                  </a:lnTo>
                  <a:lnTo>
                    <a:pt x="119999" y="73492"/>
                  </a:lnTo>
                  <a:lnTo>
                    <a:pt x="119821" y="73492"/>
                  </a:lnTo>
                  <a:lnTo>
                    <a:pt x="119821" y="72990"/>
                  </a:lnTo>
                  <a:lnTo>
                    <a:pt x="119694" y="72775"/>
                  </a:lnTo>
                  <a:lnTo>
                    <a:pt x="119643" y="72416"/>
                  </a:lnTo>
                  <a:lnTo>
                    <a:pt x="119617" y="72129"/>
                  </a:lnTo>
                  <a:lnTo>
                    <a:pt x="119566" y="71770"/>
                  </a:lnTo>
                  <a:lnTo>
                    <a:pt x="119516" y="71411"/>
                  </a:lnTo>
                  <a:close/>
                  <a:moveTo>
                    <a:pt x="115440" y="69904"/>
                  </a:moveTo>
                  <a:lnTo>
                    <a:pt x="115516" y="69904"/>
                  </a:lnTo>
                  <a:lnTo>
                    <a:pt x="115567" y="70047"/>
                  </a:lnTo>
                  <a:lnTo>
                    <a:pt x="115567" y="70119"/>
                  </a:lnTo>
                  <a:lnTo>
                    <a:pt x="115618" y="70119"/>
                  </a:lnTo>
                  <a:lnTo>
                    <a:pt x="115644" y="70119"/>
                  </a:lnTo>
                  <a:lnTo>
                    <a:pt x="115695" y="70263"/>
                  </a:lnTo>
                  <a:lnTo>
                    <a:pt x="115746" y="70622"/>
                  </a:lnTo>
                  <a:lnTo>
                    <a:pt x="115746" y="71052"/>
                  </a:lnTo>
                  <a:lnTo>
                    <a:pt x="115797" y="71267"/>
                  </a:lnTo>
                  <a:lnTo>
                    <a:pt x="115822" y="71555"/>
                  </a:lnTo>
                  <a:lnTo>
                    <a:pt x="115873" y="71770"/>
                  </a:lnTo>
                  <a:lnTo>
                    <a:pt x="115924" y="72129"/>
                  </a:lnTo>
                  <a:lnTo>
                    <a:pt x="115618" y="72129"/>
                  </a:lnTo>
                  <a:lnTo>
                    <a:pt x="115567" y="71555"/>
                  </a:lnTo>
                  <a:lnTo>
                    <a:pt x="115465" y="71124"/>
                  </a:lnTo>
                  <a:lnTo>
                    <a:pt x="115440" y="70622"/>
                  </a:lnTo>
                  <a:lnTo>
                    <a:pt x="115440" y="69904"/>
                  </a:lnTo>
                  <a:close/>
                  <a:moveTo>
                    <a:pt x="74047" y="69401"/>
                  </a:moveTo>
                  <a:lnTo>
                    <a:pt x="74047" y="69904"/>
                  </a:lnTo>
                  <a:lnTo>
                    <a:pt x="74251" y="71267"/>
                  </a:lnTo>
                  <a:lnTo>
                    <a:pt x="74251" y="72775"/>
                  </a:lnTo>
                  <a:lnTo>
                    <a:pt x="74124" y="74138"/>
                  </a:lnTo>
                  <a:lnTo>
                    <a:pt x="73895" y="75502"/>
                  </a:lnTo>
                  <a:lnTo>
                    <a:pt x="73640" y="76794"/>
                  </a:lnTo>
                  <a:lnTo>
                    <a:pt x="73411" y="78014"/>
                  </a:lnTo>
                  <a:lnTo>
                    <a:pt x="73232" y="79019"/>
                  </a:lnTo>
                  <a:lnTo>
                    <a:pt x="73156" y="80311"/>
                  </a:lnTo>
                  <a:lnTo>
                    <a:pt x="73105" y="81387"/>
                  </a:lnTo>
                  <a:lnTo>
                    <a:pt x="73054" y="82320"/>
                  </a:lnTo>
                  <a:lnTo>
                    <a:pt x="72876" y="83038"/>
                  </a:lnTo>
                  <a:lnTo>
                    <a:pt x="72570" y="83684"/>
                  </a:lnTo>
                  <a:lnTo>
                    <a:pt x="72570" y="83397"/>
                  </a:lnTo>
                  <a:lnTo>
                    <a:pt x="72392" y="83325"/>
                  </a:lnTo>
                  <a:lnTo>
                    <a:pt x="72264" y="83181"/>
                  </a:lnTo>
                  <a:lnTo>
                    <a:pt x="72137" y="82894"/>
                  </a:lnTo>
                  <a:lnTo>
                    <a:pt x="72035" y="82535"/>
                  </a:lnTo>
                  <a:lnTo>
                    <a:pt x="71984" y="82033"/>
                  </a:lnTo>
                  <a:lnTo>
                    <a:pt x="71806" y="81028"/>
                  </a:lnTo>
                  <a:lnTo>
                    <a:pt x="71780" y="80023"/>
                  </a:lnTo>
                  <a:lnTo>
                    <a:pt x="71908" y="79162"/>
                  </a:lnTo>
                  <a:lnTo>
                    <a:pt x="72035" y="78157"/>
                  </a:lnTo>
                  <a:lnTo>
                    <a:pt x="72163" y="77153"/>
                  </a:lnTo>
                  <a:lnTo>
                    <a:pt x="72163" y="76507"/>
                  </a:lnTo>
                  <a:lnTo>
                    <a:pt x="72137" y="75502"/>
                  </a:lnTo>
                  <a:lnTo>
                    <a:pt x="72086" y="74497"/>
                  </a:lnTo>
                  <a:lnTo>
                    <a:pt x="72086" y="73492"/>
                  </a:lnTo>
                  <a:lnTo>
                    <a:pt x="72570" y="73492"/>
                  </a:lnTo>
                  <a:lnTo>
                    <a:pt x="72697" y="72918"/>
                  </a:lnTo>
                  <a:lnTo>
                    <a:pt x="72978" y="72129"/>
                  </a:lnTo>
                  <a:lnTo>
                    <a:pt x="73232" y="71267"/>
                  </a:lnTo>
                  <a:lnTo>
                    <a:pt x="73538" y="70406"/>
                  </a:lnTo>
                  <a:lnTo>
                    <a:pt x="73818" y="69760"/>
                  </a:lnTo>
                  <a:lnTo>
                    <a:pt x="74047" y="69401"/>
                  </a:lnTo>
                  <a:close/>
                  <a:moveTo>
                    <a:pt x="113479" y="65526"/>
                  </a:moveTo>
                  <a:lnTo>
                    <a:pt x="113835" y="65885"/>
                  </a:lnTo>
                  <a:lnTo>
                    <a:pt x="113835" y="66387"/>
                  </a:lnTo>
                  <a:lnTo>
                    <a:pt x="113555" y="66387"/>
                  </a:lnTo>
                  <a:lnTo>
                    <a:pt x="113555" y="66100"/>
                  </a:lnTo>
                  <a:lnTo>
                    <a:pt x="113530" y="66028"/>
                  </a:lnTo>
                  <a:lnTo>
                    <a:pt x="113530" y="65885"/>
                  </a:lnTo>
                  <a:lnTo>
                    <a:pt x="113479" y="65885"/>
                  </a:lnTo>
                  <a:lnTo>
                    <a:pt x="113479" y="65741"/>
                  </a:lnTo>
                  <a:lnTo>
                    <a:pt x="113479" y="65526"/>
                  </a:lnTo>
                  <a:close/>
                  <a:moveTo>
                    <a:pt x="107111" y="65239"/>
                  </a:moveTo>
                  <a:lnTo>
                    <a:pt x="107212" y="65239"/>
                  </a:lnTo>
                  <a:lnTo>
                    <a:pt x="107238" y="65885"/>
                  </a:lnTo>
                  <a:lnTo>
                    <a:pt x="107289" y="66746"/>
                  </a:lnTo>
                  <a:lnTo>
                    <a:pt x="107416" y="67751"/>
                  </a:lnTo>
                  <a:lnTo>
                    <a:pt x="107518" y="68612"/>
                  </a:lnTo>
                  <a:lnTo>
                    <a:pt x="107594" y="69114"/>
                  </a:lnTo>
                  <a:lnTo>
                    <a:pt x="107645" y="69258"/>
                  </a:lnTo>
                  <a:lnTo>
                    <a:pt x="107773" y="69401"/>
                  </a:lnTo>
                  <a:lnTo>
                    <a:pt x="107875" y="69401"/>
                  </a:lnTo>
                  <a:lnTo>
                    <a:pt x="108002" y="69545"/>
                  </a:lnTo>
                  <a:lnTo>
                    <a:pt x="108104" y="69545"/>
                  </a:lnTo>
                  <a:lnTo>
                    <a:pt x="108180" y="69617"/>
                  </a:lnTo>
                  <a:lnTo>
                    <a:pt x="108180" y="70047"/>
                  </a:lnTo>
                  <a:lnTo>
                    <a:pt x="108282" y="70909"/>
                  </a:lnTo>
                  <a:lnTo>
                    <a:pt x="108359" y="71913"/>
                  </a:lnTo>
                  <a:lnTo>
                    <a:pt x="108486" y="73133"/>
                  </a:lnTo>
                  <a:lnTo>
                    <a:pt x="108588" y="73995"/>
                  </a:lnTo>
                  <a:lnTo>
                    <a:pt x="108664" y="74641"/>
                  </a:lnTo>
                  <a:lnTo>
                    <a:pt x="108894" y="74641"/>
                  </a:lnTo>
                  <a:lnTo>
                    <a:pt x="109021" y="74784"/>
                  </a:lnTo>
                  <a:lnTo>
                    <a:pt x="109174" y="74928"/>
                  </a:lnTo>
                  <a:lnTo>
                    <a:pt x="109250" y="75143"/>
                  </a:lnTo>
                  <a:lnTo>
                    <a:pt x="109327" y="75502"/>
                  </a:lnTo>
                  <a:lnTo>
                    <a:pt x="109556" y="76435"/>
                  </a:lnTo>
                  <a:lnTo>
                    <a:pt x="109658" y="77655"/>
                  </a:lnTo>
                  <a:lnTo>
                    <a:pt x="110142" y="77655"/>
                  </a:lnTo>
                  <a:lnTo>
                    <a:pt x="110320" y="78947"/>
                  </a:lnTo>
                  <a:lnTo>
                    <a:pt x="110575" y="79808"/>
                  </a:lnTo>
                  <a:lnTo>
                    <a:pt x="110804" y="80669"/>
                  </a:lnTo>
                  <a:lnTo>
                    <a:pt x="111033" y="81818"/>
                  </a:lnTo>
                  <a:lnTo>
                    <a:pt x="111110" y="83684"/>
                  </a:lnTo>
                  <a:lnTo>
                    <a:pt x="111084" y="85191"/>
                  </a:lnTo>
                  <a:lnTo>
                    <a:pt x="110931" y="86698"/>
                  </a:lnTo>
                  <a:lnTo>
                    <a:pt x="110728" y="88062"/>
                  </a:lnTo>
                  <a:lnTo>
                    <a:pt x="110498" y="89569"/>
                  </a:lnTo>
                  <a:lnTo>
                    <a:pt x="110218" y="91220"/>
                  </a:lnTo>
                  <a:lnTo>
                    <a:pt x="110142" y="92224"/>
                  </a:lnTo>
                  <a:lnTo>
                    <a:pt x="110014" y="93229"/>
                  </a:lnTo>
                  <a:lnTo>
                    <a:pt x="109912" y="94306"/>
                  </a:lnTo>
                  <a:lnTo>
                    <a:pt x="109785" y="95167"/>
                  </a:lnTo>
                  <a:lnTo>
                    <a:pt x="109556" y="95813"/>
                  </a:lnTo>
                  <a:lnTo>
                    <a:pt x="109301" y="96172"/>
                  </a:lnTo>
                  <a:lnTo>
                    <a:pt x="108995" y="96602"/>
                  </a:lnTo>
                  <a:lnTo>
                    <a:pt x="108664" y="96961"/>
                  </a:lnTo>
                  <a:lnTo>
                    <a:pt x="108461" y="97177"/>
                  </a:lnTo>
                  <a:lnTo>
                    <a:pt x="108180" y="96602"/>
                  </a:lnTo>
                  <a:lnTo>
                    <a:pt x="107875" y="95813"/>
                  </a:lnTo>
                  <a:lnTo>
                    <a:pt x="107645" y="96315"/>
                  </a:lnTo>
                  <a:lnTo>
                    <a:pt x="107391" y="96602"/>
                  </a:lnTo>
                  <a:lnTo>
                    <a:pt x="107060" y="96459"/>
                  </a:lnTo>
                  <a:lnTo>
                    <a:pt x="106728" y="96315"/>
                  </a:lnTo>
                  <a:lnTo>
                    <a:pt x="106321" y="96172"/>
                  </a:lnTo>
                  <a:lnTo>
                    <a:pt x="106143" y="93660"/>
                  </a:lnTo>
                  <a:lnTo>
                    <a:pt x="106015" y="93588"/>
                  </a:lnTo>
                  <a:lnTo>
                    <a:pt x="105862" y="93444"/>
                  </a:lnTo>
                  <a:lnTo>
                    <a:pt x="105735" y="93301"/>
                  </a:lnTo>
                  <a:lnTo>
                    <a:pt x="105659" y="93086"/>
                  </a:lnTo>
                  <a:lnTo>
                    <a:pt x="105557" y="92942"/>
                  </a:lnTo>
                  <a:lnTo>
                    <a:pt x="105506" y="92799"/>
                  </a:lnTo>
                  <a:lnTo>
                    <a:pt x="105506" y="92727"/>
                  </a:lnTo>
                  <a:lnTo>
                    <a:pt x="105557" y="92583"/>
                  </a:lnTo>
                  <a:lnTo>
                    <a:pt x="105557" y="92440"/>
                  </a:lnTo>
                  <a:lnTo>
                    <a:pt x="105557" y="92296"/>
                  </a:lnTo>
                  <a:lnTo>
                    <a:pt x="105506" y="92224"/>
                  </a:lnTo>
                  <a:lnTo>
                    <a:pt x="105480" y="92081"/>
                  </a:lnTo>
                  <a:lnTo>
                    <a:pt x="105327" y="91937"/>
                  </a:lnTo>
                  <a:lnTo>
                    <a:pt x="105302" y="92081"/>
                  </a:lnTo>
                  <a:lnTo>
                    <a:pt x="105302" y="92224"/>
                  </a:lnTo>
                  <a:lnTo>
                    <a:pt x="105302" y="92224"/>
                  </a:lnTo>
                  <a:lnTo>
                    <a:pt x="105251" y="92296"/>
                  </a:lnTo>
                  <a:lnTo>
                    <a:pt x="105200" y="92296"/>
                  </a:lnTo>
                  <a:lnTo>
                    <a:pt x="105149" y="92296"/>
                  </a:lnTo>
                  <a:lnTo>
                    <a:pt x="105149" y="91937"/>
                  </a:lnTo>
                  <a:lnTo>
                    <a:pt x="105022" y="91937"/>
                  </a:lnTo>
                  <a:lnTo>
                    <a:pt x="105022" y="91722"/>
                  </a:lnTo>
                  <a:lnTo>
                    <a:pt x="105200" y="91435"/>
                  </a:lnTo>
                  <a:lnTo>
                    <a:pt x="105327" y="91076"/>
                  </a:lnTo>
                  <a:lnTo>
                    <a:pt x="105429" y="90717"/>
                  </a:lnTo>
                  <a:lnTo>
                    <a:pt x="105327" y="90717"/>
                  </a:lnTo>
                  <a:lnTo>
                    <a:pt x="105327" y="90287"/>
                  </a:lnTo>
                  <a:lnTo>
                    <a:pt x="105124" y="90933"/>
                  </a:lnTo>
                  <a:lnTo>
                    <a:pt x="104894" y="91291"/>
                  </a:lnTo>
                  <a:lnTo>
                    <a:pt x="104538" y="91722"/>
                  </a:lnTo>
                  <a:lnTo>
                    <a:pt x="104410" y="90933"/>
                  </a:lnTo>
                  <a:lnTo>
                    <a:pt x="104232" y="90215"/>
                  </a:lnTo>
                  <a:lnTo>
                    <a:pt x="104003" y="89569"/>
                  </a:lnTo>
                  <a:lnTo>
                    <a:pt x="103697" y="89066"/>
                  </a:lnTo>
                  <a:lnTo>
                    <a:pt x="103290" y="88923"/>
                  </a:lnTo>
                  <a:lnTo>
                    <a:pt x="103035" y="88708"/>
                  </a:lnTo>
                  <a:lnTo>
                    <a:pt x="102678" y="88564"/>
                  </a:lnTo>
                  <a:lnTo>
                    <a:pt x="102169" y="88708"/>
                  </a:lnTo>
                  <a:lnTo>
                    <a:pt x="101685" y="88779"/>
                  </a:lnTo>
                  <a:lnTo>
                    <a:pt x="101201" y="89066"/>
                  </a:lnTo>
                  <a:lnTo>
                    <a:pt x="100768" y="89282"/>
                  </a:lnTo>
                  <a:lnTo>
                    <a:pt x="100437" y="89569"/>
                  </a:lnTo>
                  <a:lnTo>
                    <a:pt x="100258" y="91220"/>
                  </a:lnTo>
                  <a:lnTo>
                    <a:pt x="99825" y="91220"/>
                  </a:lnTo>
                  <a:lnTo>
                    <a:pt x="99418" y="91076"/>
                  </a:lnTo>
                  <a:lnTo>
                    <a:pt x="98985" y="91220"/>
                  </a:lnTo>
                  <a:lnTo>
                    <a:pt x="98679" y="91435"/>
                  </a:lnTo>
                  <a:lnTo>
                    <a:pt x="98348" y="91794"/>
                  </a:lnTo>
                  <a:lnTo>
                    <a:pt x="98093" y="92224"/>
                  </a:lnTo>
                  <a:lnTo>
                    <a:pt x="97788" y="92296"/>
                  </a:lnTo>
                  <a:lnTo>
                    <a:pt x="97431" y="92296"/>
                  </a:lnTo>
                  <a:lnTo>
                    <a:pt x="97329" y="91794"/>
                  </a:lnTo>
                  <a:lnTo>
                    <a:pt x="97253" y="91435"/>
                  </a:lnTo>
                  <a:lnTo>
                    <a:pt x="97100" y="91076"/>
                  </a:lnTo>
                  <a:lnTo>
                    <a:pt x="97023" y="90717"/>
                  </a:lnTo>
                  <a:lnTo>
                    <a:pt x="97253" y="89784"/>
                  </a:lnTo>
                  <a:lnTo>
                    <a:pt x="97278" y="88708"/>
                  </a:lnTo>
                  <a:lnTo>
                    <a:pt x="97253" y="87416"/>
                  </a:lnTo>
                  <a:lnTo>
                    <a:pt x="97074" y="86196"/>
                  </a:lnTo>
                  <a:lnTo>
                    <a:pt x="96896" y="84832"/>
                  </a:lnTo>
                  <a:lnTo>
                    <a:pt x="96667" y="83540"/>
                  </a:lnTo>
                  <a:lnTo>
                    <a:pt x="96540" y="82392"/>
                  </a:lnTo>
                  <a:lnTo>
                    <a:pt x="96438" y="81531"/>
                  </a:lnTo>
                  <a:lnTo>
                    <a:pt x="96540" y="81531"/>
                  </a:lnTo>
                  <a:lnTo>
                    <a:pt x="96616" y="81674"/>
                  </a:lnTo>
                  <a:lnTo>
                    <a:pt x="96667" y="81674"/>
                  </a:lnTo>
                  <a:lnTo>
                    <a:pt x="96718" y="81818"/>
                  </a:lnTo>
                  <a:lnTo>
                    <a:pt x="96718" y="81818"/>
                  </a:lnTo>
                  <a:lnTo>
                    <a:pt x="96769" y="81674"/>
                  </a:lnTo>
                  <a:lnTo>
                    <a:pt x="96794" y="81531"/>
                  </a:lnTo>
                  <a:lnTo>
                    <a:pt x="96845" y="81315"/>
                  </a:lnTo>
                  <a:lnTo>
                    <a:pt x="96616" y="80669"/>
                  </a:lnTo>
                  <a:lnTo>
                    <a:pt x="96540" y="79880"/>
                  </a:lnTo>
                  <a:lnTo>
                    <a:pt x="96438" y="79019"/>
                  </a:lnTo>
                  <a:lnTo>
                    <a:pt x="96667" y="78301"/>
                  </a:lnTo>
                  <a:lnTo>
                    <a:pt x="96845" y="77511"/>
                  </a:lnTo>
                  <a:lnTo>
                    <a:pt x="97023" y="76794"/>
                  </a:lnTo>
                  <a:lnTo>
                    <a:pt x="97278" y="76148"/>
                  </a:lnTo>
                  <a:lnTo>
                    <a:pt x="97609" y="75789"/>
                  </a:lnTo>
                  <a:lnTo>
                    <a:pt x="97813" y="75789"/>
                  </a:lnTo>
                  <a:lnTo>
                    <a:pt x="98170" y="75645"/>
                  </a:lnTo>
                  <a:lnTo>
                    <a:pt x="98628" y="75430"/>
                  </a:lnTo>
                  <a:lnTo>
                    <a:pt x="99036" y="75143"/>
                  </a:lnTo>
                  <a:lnTo>
                    <a:pt x="99392" y="74928"/>
                  </a:lnTo>
                  <a:lnTo>
                    <a:pt x="99520" y="73995"/>
                  </a:lnTo>
                  <a:lnTo>
                    <a:pt x="99724" y="72990"/>
                  </a:lnTo>
                  <a:lnTo>
                    <a:pt x="100004" y="72272"/>
                  </a:lnTo>
                  <a:lnTo>
                    <a:pt x="100360" y="71913"/>
                  </a:lnTo>
                  <a:lnTo>
                    <a:pt x="100360" y="71052"/>
                  </a:lnTo>
                  <a:lnTo>
                    <a:pt x="100539" y="70765"/>
                  </a:lnTo>
                  <a:lnTo>
                    <a:pt x="100768" y="70119"/>
                  </a:lnTo>
                  <a:lnTo>
                    <a:pt x="101023" y="69545"/>
                  </a:lnTo>
                  <a:lnTo>
                    <a:pt x="101303" y="69043"/>
                  </a:lnTo>
                  <a:lnTo>
                    <a:pt x="101558" y="68612"/>
                  </a:lnTo>
                  <a:lnTo>
                    <a:pt x="101736" y="68899"/>
                  </a:lnTo>
                  <a:lnTo>
                    <a:pt x="101787" y="69043"/>
                  </a:lnTo>
                  <a:lnTo>
                    <a:pt x="101787" y="69258"/>
                  </a:lnTo>
                  <a:lnTo>
                    <a:pt x="101787" y="69545"/>
                  </a:lnTo>
                  <a:lnTo>
                    <a:pt x="101838" y="69904"/>
                  </a:lnTo>
                  <a:lnTo>
                    <a:pt x="101965" y="70047"/>
                  </a:lnTo>
                  <a:lnTo>
                    <a:pt x="102092" y="70047"/>
                  </a:lnTo>
                  <a:lnTo>
                    <a:pt x="102169" y="70119"/>
                  </a:lnTo>
                  <a:lnTo>
                    <a:pt x="102322" y="70263"/>
                  </a:lnTo>
                  <a:lnTo>
                    <a:pt x="102398" y="69114"/>
                  </a:lnTo>
                  <a:lnTo>
                    <a:pt x="102526" y="68540"/>
                  </a:lnTo>
                  <a:lnTo>
                    <a:pt x="102704" y="68110"/>
                  </a:lnTo>
                  <a:lnTo>
                    <a:pt x="102933" y="67751"/>
                  </a:lnTo>
                  <a:lnTo>
                    <a:pt x="103162" y="67535"/>
                  </a:lnTo>
                  <a:lnTo>
                    <a:pt x="103392" y="66889"/>
                  </a:lnTo>
                  <a:lnTo>
                    <a:pt x="103290" y="66746"/>
                  </a:lnTo>
                  <a:lnTo>
                    <a:pt x="103290" y="66602"/>
                  </a:lnTo>
                  <a:lnTo>
                    <a:pt x="103239" y="66531"/>
                  </a:lnTo>
                  <a:lnTo>
                    <a:pt x="103213" y="66387"/>
                  </a:lnTo>
                  <a:lnTo>
                    <a:pt x="103570" y="66387"/>
                  </a:lnTo>
                  <a:lnTo>
                    <a:pt x="103926" y="66889"/>
                  </a:lnTo>
                  <a:lnTo>
                    <a:pt x="104309" y="67033"/>
                  </a:lnTo>
                  <a:lnTo>
                    <a:pt x="104716" y="67033"/>
                  </a:lnTo>
                  <a:lnTo>
                    <a:pt x="105149" y="66889"/>
                  </a:lnTo>
                  <a:lnTo>
                    <a:pt x="105149" y="67535"/>
                  </a:lnTo>
                  <a:lnTo>
                    <a:pt x="104843" y="68612"/>
                  </a:lnTo>
                  <a:lnTo>
                    <a:pt x="104665" y="70263"/>
                  </a:lnTo>
                  <a:lnTo>
                    <a:pt x="104971" y="70765"/>
                  </a:lnTo>
                  <a:lnTo>
                    <a:pt x="105378" y="71411"/>
                  </a:lnTo>
                  <a:lnTo>
                    <a:pt x="105786" y="72057"/>
                  </a:lnTo>
                  <a:lnTo>
                    <a:pt x="106194" y="72416"/>
                  </a:lnTo>
                  <a:lnTo>
                    <a:pt x="106499" y="72416"/>
                  </a:lnTo>
                  <a:lnTo>
                    <a:pt x="106728" y="71411"/>
                  </a:lnTo>
                  <a:lnTo>
                    <a:pt x="106856" y="69760"/>
                  </a:lnTo>
                  <a:lnTo>
                    <a:pt x="106881" y="68110"/>
                  </a:lnTo>
                  <a:lnTo>
                    <a:pt x="106983" y="66531"/>
                  </a:lnTo>
                  <a:lnTo>
                    <a:pt x="107111" y="65239"/>
                  </a:lnTo>
                  <a:close/>
                  <a:moveTo>
                    <a:pt x="113071" y="64377"/>
                  </a:moveTo>
                  <a:lnTo>
                    <a:pt x="113173" y="64665"/>
                  </a:lnTo>
                  <a:lnTo>
                    <a:pt x="113249" y="64880"/>
                  </a:lnTo>
                  <a:lnTo>
                    <a:pt x="113351" y="65023"/>
                  </a:lnTo>
                  <a:lnTo>
                    <a:pt x="113351" y="65526"/>
                  </a:lnTo>
                  <a:lnTo>
                    <a:pt x="113173" y="65526"/>
                  </a:lnTo>
                  <a:lnTo>
                    <a:pt x="113122" y="65526"/>
                  </a:lnTo>
                  <a:lnTo>
                    <a:pt x="113071" y="65382"/>
                  </a:lnTo>
                  <a:lnTo>
                    <a:pt x="113020" y="65382"/>
                  </a:lnTo>
                  <a:lnTo>
                    <a:pt x="112995" y="65382"/>
                  </a:lnTo>
                  <a:lnTo>
                    <a:pt x="112842" y="65239"/>
                  </a:lnTo>
                  <a:lnTo>
                    <a:pt x="112893" y="65023"/>
                  </a:lnTo>
                  <a:lnTo>
                    <a:pt x="112893" y="64736"/>
                  </a:lnTo>
                  <a:lnTo>
                    <a:pt x="112893" y="64736"/>
                  </a:lnTo>
                  <a:lnTo>
                    <a:pt x="112893" y="64665"/>
                  </a:lnTo>
                  <a:lnTo>
                    <a:pt x="112944" y="64665"/>
                  </a:lnTo>
                  <a:lnTo>
                    <a:pt x="112995" y="64665"/>
                  </a:lnTo>
                  <a:lnTo>
                    <a:pt x="113071" y="64377"/>
                  </a:lnTo>
                  <a:close/>
                  <a:moveTo>
                    <a:pt x="98501" y="64377"/>
                  </a:moveTo>
                  <a:lnTo>
                    <a:pt x="98679" y="64521"/>
                  </a:lnTo>
                  <a:lnTo>
                    <a:pt x="98807" y="64521"/>
                  </a:lnTo>
                  <a:lnTo>
                    <a:pt x="98934" y="64521"/>
                  </a:lnTo>
                  <a:lnTo>
                    <a:pt x="99036" y="64665"/>
                  </a:lnTo>
                  <a:lnTo>
                    <a:pt x="99163" y="64736"/>
                  </a:lnTo>
                  <a:lnTo>
                    <a:pt x="99163" y="65239"/>
                  </a:lnTo>
                  <a:lnTo>
                    <a:pt x="99061" y="65239"/>
                  </a:lnTo>
                  <a:lnTo>
                    <a:pt x="99061" y="65526"/>
                  </a:lnTo>
                  <a:lnTo>
                    <a:pt x="98934" y="65382"/>
                  </a:lnTo>
                  <a:lnTo>
                    <a:pt x="98807" y="65239"/>
                  </a:lnTo>
                  <a:lnTo>
                    <a:pt x="98679" y="65023"/>
                  </a:lnTo>
                  <a:lnTo>
                    <a:pt x="98577" y="64736"/>
                  </a:lnTo>
                  <a:lnTo>
                    <a:pt x="98501" y="64377"/>
                  </a:lnTo>
                  <a:close/>
                  <a:moveTo>
                    <a:pt x="113173" y="63660"/>
                  </a:moveTo>
                  <a:lnTo>
                    <a:pt x="113479" y="63660"/>
                  </a:lnTo>
                  <a:lnTo>
                    <a:pt x="113657" y="65239"/>
                  </a:lnTo>
                  <a:lnTo>
                    <a:pt x="113479" y="65239"/>
                  </a:lnTo>
                  <a:lnTo>
                    <a:pt x="113479" y="65023"/>
                  </a:lnTo>
                  <a:lnTo>
                    <a:pt x="113351" y="64736"/>
                  </a:lnTo>
                  <a:lnTo>
                    <a:pt x="113300" y="64521"/>
                  </a:lnTo>
                  <a:lnTo>
                    <a:pt x="113249" y="64234"/>
                  </a:lnTo>
                  <a:lnTo>
                    <a:pt x="113198" y="64019"/>
                  </a:lnTo>
                  <a:lnTo>
                    <a:pt x="113173" y="63660"/>
                  </a:lnTo>
                  <a:close/>
                  <a:moveTo>
                    <a:pt x="100946" y="63373"/>
                  </a:moveTo>
                  <a:lnTo>
                    <a:pt x="101430" y="63373"/>
                  </a:lnTo>
                  <a:lnTo>
                    <a:pt x="101430" y="63660"/>
                  </a:lnTo>
                  <a:lnTo>
                    <a:pt x="101328" y="63660"/>
                  </a:lnTo>
                  <a:lnTo>
                    <a:pt x="101023" y="64234"/>
                  </a:lnTo>
                  <a:lnTo>
                    <a:pt x="100666" y="64880"/>
                  </a:lnTo>
                  <a:lnTo>
                    <a:pt x="100360" y="65526"/>
                  </a:lnTo>
                  <a:lnTo>
                    <a:pt x="100258" y="65526"/>
                  </a:lnTo>
                  <a:lnTo>
                    <a:pt x="100233" y="65382"/>
                  </a:lnTo>
                  <a:lnTo>
                    <a:pt x="100233" y="65382"/>
                  </a:lnTo>
                  <a:lnTo>
                    <a:pt x="100182" y="65382"/>
                  </a:lnTo>
                  <a:lnTo>
                    <a:pt x="100131" y="65239"/>
                  </a:lnTo>
                  <a:lnTo>
                    <a:pt x="100055" y="65239"/>
                  </a:lnTo>
                  <a:lnTo>
                    <a:pt x="100055" y="65023"/>
                  </a:lnTo>
                  <a:lnTo>
                    <a:pt x="100488" y="64234"/>
                  </a:lnTo>
                  <a:lnTo>
                    <a:pt x="100946" y="63373"/>
                  </a:lnTo>
                  <a:close/>
                  <a:moveTo>
                    <a:pt x="99774" y="63014"/>
                  </a:moveTo>
                  <a:lnTo>
                    <a:pt x="99876" y="63229"/>
                  </a:lnTo>
                  <a:lnTo>
                    <a:pt x="99902" y="63229"/>
                  </a:lnTo>
                  <a:lnTo>
                    <a:pt x="99902" y="63229"/>
                  </a:lnTo>
                  <a:lnTo>
                    <a:pt x="99902" y="63373"/>
                  </a:lnTo>
                  <a:lnTo>
                    <a:pt x="99902" y="63373"/>
                  </a:lnTo>
                  <a:lnTo>
                    <a:pt x="99902" y="63660"/>
                  </a:lnTo>
                  <a:lnTo>
                    <a:pt x="99953" y="63875"/>
                  </a:lnTo>
                  <a:lnTo>
                    <a:pt x="99774" y="63875"/>
                  </a:lnTo>
                  <a:lnTo>
                    <a:pt x="99469" y="64162"/>
                  </a:lnTo>
                  <a:lnTo>
                    <a:pt x="99112" y="64162"/>
                  </a:lnTo>
                  <a:lnTo>
                    <a:pt x="98807" y="63875"/>
                  </a:lnTo>
                  <a:lnTo>
                    <a:pt x="9880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83" y="63660"/>
                  </a:lnTo>
                  <a:lnTo>
                    <a:pt x="99112" y="63373"/>
                  </a:lnTo>
                  <a:lnTo>
                    <a:pt x="99341" y="63373"/>
                  </a:lnTo>
                  <a:lnTo>
                    <a:pt x="99545" y="63373"/>
                  </a:lnTo>
                  <a:lnTo>
                    <a:pt x="99774" y="63014"/>
                  </a:lnTo>
                  <a:close/>
                  <a:moveTo>
                    <a:pt x="98093" y="63014"/>
                  </a:moveTo>
                  <a:lnTo>
                    <a:pt x="98272" y="63157"/>
                  </a:lnTo>
                  <a:lnTo>
                    <a:pt x="98348" y="63229"/>
                  </a:lnTo>
                  <a:lnTo>
                    <a:pt x="98450" y="63373"/>
                  </a:lnTo>
                  <a:lnTo>
                    <a:pt x="98526" y="63660"/>
                  </a:lnTo>
                  <a:lnTo>
                    <a:pt x="98577" y="63875"/>
                  </a:lnTo>
                  <a:lnTo>
                    <a:pt x="98501" y="63875"/>
                  </a:lnTo>
                  <a:lnTo>
                    <a:pt x="98272" y="64162"/>
                  </a:lnTo>
                  <a:lnTo>
                    <a:pt x="97991" y="64162"/>
                  </a:lnTo>
                  <a:lnTo>
                    <a:pt x="97686" y="64162"/>
                  </a:lnTo>
                  <a:lnTo>
                    <a:pt x="97686" y="63660"/>
                  </a:lnTo>
                  <a:lnTo>
                    <a:pt x="97813" y="63516"/>
                  </a:lnTo>
                  <a:lnTo>
                    <a:pt x="97966" y="63373"/>
                  </a:lnTo>
                  <a:lnTo>
                    <a:pt x="97991" y="63229"/>
                  </a:lnTo>
                  <a:lnTo>
                    <a:pt x="98093" y="63014"/>
                  </a:lnTo>
                  <a:close/>
                  <a:moveTo>
                    <a:pt x="112358" y="62511"/>
                  </a:moveTo>
                  <a:lnTo>
                    <a:pt x="112536" y="62727"/>
                  </a:lnTo>
                  <a:lnTo>
                    <a:pt x="112638" y="62870"/>
                  </a:lnTo>
                  <a:lnTo>
                    <a:pt x="112765" y="63157"/>
                  </a:lnTo>
                  <a:lnTo>
                    <a:pt x="112842" y="63373"/>
                  </a:lnTo>
                  <a:lnTo>
                    <a:pt x="112893" y="63732"/>
                  </a:lnTo>
                  <a:lnTo>
                    <a:pt x="112995" y="64162"/>
                  </a:lnTo>
                  <a:lnTo>
                    <a:pt x="112842" y="64162"/>
                  </a:lnTo>
                  <a:lnTo>
                    <a:pt x="112765" y="63875"/>
                  </a:lnTo>
                  <a:lnTo>
                    <a:pt x="112638" y="63660"/>
                  </a:lnTo>
                  <a:lnTo>
                    <a:pt x="112536" y="63373"/>
                  </a:lnTo>
                  <a:lnTo>
                    <a:pt x="112460" y="63014"/>
                  </a:lnTo>
                  <a:lnTo>
                    <a:pt x="112358" y="62511"/>
                  </a:lnTo>
                  <a:close/>
                  <a:moveTo>
                    <a:pt x="111696" y="62009"/>
                  </a:moveTo>
                  <a:lnTo>
                    <a:pt x="111772" y="62009"/>
                  </a:lnTo>
                  <a:lnTo>
                    <a:pt x="111823" y="62153"/>
                  </a:lnTo>
                  <a:lnTo>
                    <a:pt x="111874" y="62153"/>
                  </a:lnTo>
                  <a:lnTo>
                    <a:pt x="111925" y="62224"/>
                  </a:lnTo>
                  <a:lnTo>
                    <a:pt x="111925" y="62368"/>
                  </a:lnTo>
                  <a:lnTo>
                    <a:pt x="112001" y="62511"/>
                  </a:lnTo>
                  <a:lnTo>
                    <a:pt x="112103" y="62511"/>
                  </a:lnTo>
                  <a:lnTo>
                    <a:pt x="112103" y="62727"/>
                  </a:lnTo>
                  <a:lnTo>
                    <a:pt x="111950" y="62655"/>
                  </a:lnTo>
                  <a:lnTo>
                    <a:pt x="111874" y="62511"/>
                  </a:lnTo>
                  <a:lnTo>
                    <a:pt x="111823" y="62368"/>
                  </a:lnTo>
                  <a:lnTo>
                    <a:pt x="111772" y="62224"/>
                  </a:lnTo>
                  <a:lnTo>
                    <a:pt x="111696" y="62009"/>
                  </a:lnTo>
                  <a:close/>
                  <a:moveTo>
                    <a:pt x="103952" y="60645"/>
                  </a:moveTo>
                  <a:lnTo>
                    <a:pt x="104283" y="60861"/>
                  </a:lnTo>
                  <a:lnTo>
                    <a:pt x="104283" y="61363"/>
                  </a:lnTo>
                  <a:lnTo>
                    <a:pt x="104054" y="61722"/>
                  </a:lnTo>
                  <a:lnTo>
                    <a:pt x="104054" y="61722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3952" y="62009"/>
                  </a:lnTo>
                  <a:lnTo>
                    <a:pt x="103952" y="60645"/>
                  </a:lnTo>
                  <a:close/>
                  <a:moveTo>
                    <a:pt x="111110" y="59210"/>
                  </a:moveTo>
                  <a:lnTo>
                    <a:pt x="111390" y="59712"/>
                  </a:lnTo>
                  <a:lnTo>
                    <a:pt x="111568" y="60502"/>
                  </a:lnTo>
                  <a:lnTo>
                    <a:pt x="111696" y="61363"/>
                  </a:lnTo>
                  <a:lnTo>
                    <a:pt x="111619" y="61363"/>
                  </a:lnTo>
                  <a:lnTo>
                    <a:pt x="111619" y="61722"/>
                  </a:lnTo>
                  <a:lnTo>
                    <a:pt x="111288" y="61363"/>
                  </a:lnTo>
                  <a:lnTo>
                    <a:pt x="111212" y="60717"/>
                  </a:lnTo>
                  <a:lnTo>
                    <a:pt x="111161" y="60143"/>
                  </a:lnTo>
                  <a:lnTo>
                    <a:pt x="111110" y="59210"/>
                  </a:lnTo>
                  <a:close/>
                  <a:moveTo>
                    <a:pt x="110320" y="59210"/>
                  </a:moveTo>
                  <a:lnTo>
                    <a:pt x="110549" y="59210"/>
                  </a:lnTo>
                  <a:lnTo>
                    <a:pt x="110549" y="60645"/>
                  </a:lnTo>
                  <a:lnTo>
                    <a:pt x="109658" y="61363"/>
                  </a:lnTo>
                  <a:lnTo>
                    <a:pt x="109505" y="61220"/>
                  </a:lnTo>
                  <a:lnTo>
                    <a:pt x="109378" y="61148"/>
                  </a:lnTo>
                  <a:lnTo>
                    <a:pt x="109199" y="61004"/>
                  </a:lnTo>
                  <a:lnTo>
                    <a:pt x="109072" y="60861"/>
                  </a:lnTo>
                  <a:lnTo>
                    <a:pt x="109072" y="60358"/>
                  </a:lnTo>
                  <a:lnTo>
                    <a:pt x="109607" y="60215"/>
                  </a:lnTo>
                  <a:lnTo>
                    <a:pt x="110014" y="59856"/>
                  </a:lnTo>
                  <a:lnTo>
                    <a:pt x="110320" y="59210"/>
                  </a:lnTo>
                  <a:close/>
                  <a:moveTo>
                    <a:pt x="101023" y="58133"/>
                  </a:moveTo>
                  <a:lnTo>
                    <a:pt x="101430" y="58133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507" y="58349"/>
                  </a:lnTo>
                  <a:lnTo>
                    <a:pt x="101507" y="58851"/>
                  </a:lnTo>
                  <a:lnTo>
                    <a:pt x="101023" y="58851"/>
                  </a:lnTo>
                  <a:lnTo>
                    <a:pt x="101023" y="58133"/>
                  </a:lnTo>
                  <a:close/>
                  <a:moveTo>
                    <a:pt x="101736" y="57846"/>
                  </a:moveTo>
                  <a:lnTo>
                    <a:pt x="102704" y="58133"/>
                  </a:lnTo>
                  <a:lnTo>
                    <a:pt x="102704" y="58349"/>
                  </a:lnTo>
                  <a:lnTo>
                    <a:pt x="102755" y="58636"/>
                  </a:lnTo>
                  <a:lnTo>
                    <a:pt x="102755" y="58851"/>
                  </a:lnTo>
                  <a:lnTo>
                    <a:pt x="102806" y="59210"/>
                  </a:lnTo>
                  <a:lnTo>
                    <a:pt x="102704" y="59210"/>
                  </a:lnTo>
                  <a:lnTo>
                    <a:pt x="102449" y="58779"/>
                  </a:lnTo>
                  <a:lnTo>
                    <a:pt x="102143" y="58636"/>
                  </a:lnTo>
                  <a:lnTo>
                    <a:pt x="101736" y="58636"/>
                  </a:lnTo>
                  <a:lnTo>
                    <a:pt x="101736" y="57846"/>
                  </a:lnTo>
                  <a:close/>
                  <a:moveTo>
                    <a:pt x="109836" y="57272"/>
                  </a:moveTo>
                  <a:lnTo>
                    <a:pt x="110320" y="57272"/>
                  </a:lnTo>
                  <a:lnTo>
                    <a:pt x="110549" y="57990"/>
                  </a:lnTo>
                  <a:lnTo>
                    <a:pt x="110728" y="58779"/>
                  </a:lnTo>
                  <a:lnTo>
                    <a:pt x="110804" y="59712"/>
                  </a:lnTo>
                  <a:lnTo>
                    <a:pt x="110728" y="59712"/>
                  </a:lnTo>
                  <a:lnTo>
                    <a:pt x="110498" y="59138"/>
                  </a:lnTo>
                  <a:lnTo>
                    <a:pt x="110269" y="58492"/>
                  </a:lnTo>
                  <a:lnTo>
                    <a:pt x="110014" y="57990"/>
                  </a:lnTo>
                  <a:lnTo>
                    <a:pt x="109836" y="57272"/>
                  </a:lnTo>
                  <a:close/>
                  <a:moveTo>
                    <a:pt x="103341" y="55765"/>
                  </a:moveTo>
                  <a:lnTo>
                    <a:pt x="103595" y="55765"/>
                  </a:lnTo>
                  <a:lnTo>
                    <a:pt x="103952" y="55837"/>
                  </a:lnTo>
                  <a:lnTo>
                    <a:pt x="104054" y="56770"/>
                  </a:lnTo>
                  <a:lnTo>
                    <a:pt x="104181" y="57488"/>
                  </a:lnTo>
                  <a:lnTo>
                    <a:pt x="104360" y="58133"/>
                  </a:lnTo>
                  <a:lnTo>
                    <a:pt x="104360" y="58349"/>
                  </a:lnTo>
                  <a:lnTo>
                    <a:pt x="104436" y="58349"/>
                  </a:lnTo>
                  <a:lnTo>
                    <a:pt x="104436" y="58133"/>
                  </a:lnTo>
                  <a:lnTo>
                    <a:pt x="104665" y="57488"/>
                  </a:lnTo>
                  <a:lnTo>
                    <a:pt x="104894" y="57129"/>
                  </a:lnTo>
                  <a:lnTo>
                    <a:pt x="105200" y="56842"/>
                  </a:lnTo>
                  <a:lnTo>
                    <a:pt x="105659" y="56770"/>
                  </a:lnTo>
                  <a:lnTo>
                    <a:pt x="106015" y="57344"/>
                  </a:lnTo>
                  <a:lnTo>
                    <a:pt x="106448" y="57846"/>
                  </a:lnTo>
                  <a:lnTo>
                    <a:pt x="106983" y="58349"/>
                  </a:lnTo>
                  <a:lnTo>
                    <a:pt x="107416" y="59138"/>
                  </a:lnTo>
                  <a:lnTo>
                    <a:pt x="107773" y="59856"/>
                  </a:lnTo>
                  <a:lnTo>
                    <a:pt x="107951" y="60861"/>
                  </a:lnTo>
                  <a:lnTo>
                    <a:pt x="108282" y="61004"/>
                  </a:lnTo>
                  <a:lnTo>
                    <a:pt x="108486" y="61220"/>
                  </a:lnTo>
                  <a:lnTo>
                    <a:pt x="108766" y="61363"/>
                  </a:lnTo>
                  <a:lnTo>
                    <a:pt x="108766" y="62009"/>
                  </a:lnTo>
                  <a:lnTo>
                    <a:pt x="108715" y="62009"/>
                  </a:lnTo>
                  <a:lnTo>
                    <a:pt x="108639" y="62153"/>
                  </a:lnTo>
                  <a:lnTo>
                    <a:pt x="108537" y="62153"/>
                  </a:lnTo>
                  <a:lnTo>
                    <a:pt x="108486" y="62224"/>
                  </a:lnTo>
                  <a:lnTo>
                    <a:pt x="108461" y="62368"/>
                  </a:lnTo>
                  <a:lnTo>
                    <a:pt x="108486" y="62368"/>
                  </a:lnTo>
                  <a:lnTo>
                    <a:pt x="108588" y="62511"/>
                  </a:lnTo>
                  <a:lnTo>
                    <a:pt x="108894" y="63732"/>
                  </a:lnTo>
                  <a:lnTo>
                    <a:pt x="109327" y="64736"/>
                  </a:lnTo>
                  <a:lnTo>
                    <a:pt x="109836" y="65526"/>
                  </a:lnTo>
                  <a:lnTo>
                    <a:pt x="109836" y="66100"/>
                  </a:lnTo>
                  <a:lnTo>
                    <a:pt x="109250" y="66100"/>
                  </a:lnTo>
                  <a:lnTo>
                    <a:pt x="109174" y="65885"/>
                  </a:lnTo>
                  <a:lnTo>
                    <a:pt x="109072" y="65741"/>
                  </a:lnTo>
                  <a:lnTo>
                    <a:pt x="108995" y="65741"/>
                  </a:lnTo>
                  <a:lnTo>
                    <a:pt x="108894" y="65741"/>
                  </a:lnTo>
                  <a:lnTo>
                    <a:pt x="108817" y="65669"/>
                  </a:lnTo>
                  <a:lnTo>
                    <a:pt x="108664" y="65526"/>
                  </a:lnTo>
                  <a:lnTo>
                    <a:pt x="108537" y="65239"/>
                  </a:lnTo>
                  <a:lnTo>
                    <a:pt x="108461" y="65023"/>
                  </a:lnTo>
                  <a:lnTo>
                    <a:pt x="108359" y="64521"/>
                  </a:lnTo>
                  <a:lnTo>
                    <a:pt x="108282" y="64162"/>
                  </a:lnTo>
                  <a:lnTo>
                    <a:pt x="108180" y="63875"/>
                  </a:lnTo>
                  <a:lnTo>
                    <a:pt x="107824" y="63373"/>
                  </a:lnTo>
                  <a:lnTo>
                    <a:pt x="107569" y="63373"/>
                  </a:lnTo>
                  <a:lnTo>
                    <a:pt x="107238" y="63660"/>
                  </a:lnTo>
                  <a:lnTo>
                    <a:pt x="106932" y="64162"/>
                  </a:lnTo>
                  <a:lnTo>
                    <a:pt x="106627" y="64377"/>
                  </a:lnTo>
                  <a:lnTo>
                    <a:pt x="106321" y="63875"/>
                  </a:lnTo>
                  <a:lnTo>
                    <a:pt x="106015" y="63660"/>
                  </a:lnTo>
                  <a:lnTo>
                    <a:pt x="105684" y="63516"/>
                  </a:lnTo>
                  <a:lnTo>
                    <a:pt x="105251" y="63660"/>
                  </a:lnTo>
                  <a:lnTo>
                    <a:pt x="105302" y="63157"/>
                  </a:lnTo>
                  <a:lnTo>
                    <a:pt x="105327" y="62727"/>
                  </a:lnTo>
                  <a:lnTo>
                    <a:pt x="105378" y="62511"/>
                  </a:lnTo>
                  <a:lnTo>
                    <a:pt x="105429" y="62224"/>
                  </a:lnTo>
                  <a:lnTo>
                    <a:pt x="105480" y="62009"/>
                  </a:lnTo>
                  <a:lnTo>
                    <a:pt x="105429" y="61722"/>
                  </a:lnTo>
                  <a:lnTo>
                    <a:pt x="105200" y="60645"/>
                  </a:lnTo>
                  <a:lnTo>
                    <a:pt x="104894" y="59999"/>
                  </a:lnTo>
                  <a:lnTo>
                    <a:pt x="104538" y="59712"/>
                  </a:lnTo>
                  <a:lnTo>
                    <a:pt x="104130" y="59354"/>
                  </a:lnTo>
                  <a:lnTo>
                    <a:pt x="103748" y="59138"/>
                  </a:lnTo>
                  <a:lnTo>
                    <a:pt x="103417" y="58636"/>
                  </a:lnTo>
                  <a:lnTo>
                    <a:pt x="103213" y="57846"/>
                  </a:lnTo>
                  <a:lnTo>
                    <a:pt x="103290" y="57775"/>
                  </a:lnTo>
                  <a:lnTo>
                    <a:pt x="103341" y="57775"/>
                  </a:lnTo>
                  <a:lnTo>
                    <a:pt x="103392" y="57631"/>
                  </a:lnTo>
                  <a:lnTo>
                    <a:pt x="103392" y="57631"/>
                  </a:lnTo>
                  <a:lnTo>
                    <a:pt x="103417" y="57488"/>
                  </a:lnTo>
                  <a:lnTo>
                    <a:pt x="103468" y="57272"/>
                  </a:lnTo>
                  <a:lnTo>
                    <a:pt x="103213" y="57129"/>
                  </a:lnTo>
                  <a:lnTo>
                    <a:pt x="102933" y="56770"/>
                  </a:lnTo>
                  <a:lnTo>
                    <a:pt x="102704" y="56483"/>
                  </a:lnTo>
                  <a:lnTo>
                    <a:pt x="102704" y="55837"/>
                  </a:lnTo>
                  <a:lnTo>
                    <a:pt x="103060" y="55765"/>
                  </a:lnTo>
                  <a:lnTo>
                    <a:pt x="103341" y="55765"/>
                  </a:lnTo>
                  <a:close/>
                  <a:moveTo>
                    <a:pt x="39303" y="54258"/>
                  </a:moveTo>
                  <a:lnTo>
                    <a:pt x="39125" y="55119"/>
                  </a:lnTo>
                  <a:lnTo>
                    <a:pt x="38998" y="55119"/>
                  </a:lnTo>
                  <a:lnTo>
                    <a:pt x="38998" y="55334"/>
                  </a:lnTo>
                  <a:lnTo>
                    <a:pt x="39278" y="55622"/>
                  </a:lnTo>
                  <a:lnTo>
                    <a:pt x="39533" y="55980"/>
                  </a:lnTo>
                  <a:lnTo>
                    <a:pt x="39711" y="56339"/>
                  </a:lnTo>
                  <a:lnTo>
                    <a:pt x="39813" y="56483"/>
                  </a:lnTo>
                  <a:lnTo>
                    <a:pt x="39838" y="56339"/>
                  </a:lnTo>
                  <a:lnTo>
                    <a:pt x="39838" y="56267"/>
                  </a:lnTo>
                  <a:lnTo>
                    <a:pt x="39838" y="56267"/>
                  </a:lnTo>
                  <a:lnTo>
                    <a:pt x="39889" y="56124"/>
                  </a:lnTo>
                  <a:lnTo>
                    <a:pt x="39889" y="55837"/>
                  </a:lnTo>
                  <a:lnTo>
                    <a:pt x="39711" y="55837"/>
                  </a:lnTo>
                  <a:lnTo>
                    <a:pt x="39660" y="55837"/>
                  </a:lnTo>
                  <a:lnTo>
                    <a:pt x="39634" y="55765"/>
                  </a:lnTo>
                  <a:lnTo>
                    <a:pt x="39583" y="55765"/>
                  </a:lnTo>
                  <a:lnTo>
                    <a:pt x="39482" y="55765"/>
                  </a:lnTo>
                  <a:lnTo>
                    <a:pt x="39405" y="55622"/>
                  </a:lnTo>
                  <a:lnTo>
                    <a:pt x="39405" y="54258"/>
                  </a:lnTo>
                  <a:lnTo>
                    <a:pt x="39303" y="54258"/>
                  </a:lnTo>
                  <a:close/>
                  <a:moveTo>
                    <a:pt x="100666" y="53325"/>
                  </a:moveTo>
                  <a:lnTo>
                    <a:pt x="100717" y="53325"/>
                  </a:lnTo>
                  <a:lnTo>
                    <a:pt x="100717" y="53468"/>
                  </a:lnTo>
                  <a:lnTo>
                    <a:pt x="100717" y="53612"/>
                  </a:lnTo>
                  <a:lnTo>
                    <a:pt x="100768" y="53612"/>
                  </a:lnTo>
                  <a:lnTo>
                    <a:pt x="100768" y="53755"/>
                  </a:lnTo>
                  <a:lnTo>
                    <a:pt x="100844" y="53755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68" y="53827"/>
                  </a:lnTo>
                  <a:lnTo>
                    <a:pt x="100768" y="53971"/>
                  </a:lnTo>
                  <a:lnTo>
                    <a:pt x="100615" y="54330"/>
                  </a:lnTo>
                  <a:lnTo>
                    <a:pt x="100488" y="54760"/>
                  </a:lnTo>
                  <a:lnTo>
                    <a:pt x="100360" y="55119"/>
                  </a:lnTo>
                  <a:lnTo>
                    <a:pt x="99876" y="54976"/>
                  </a:lnTo>
                  <a:lnTo>
                    <a:pt x="99469" y="54976"/>
                  </a:lnTo>
                  <a:lnTo>
                    <a:pt x="98985" y="55119"/>
                  </a:lnTo>
                  <a:lnTo>
                    <a:pt x="98985" y="55837"/>
                  </a:lnTo>
                  <a:lnTo>
                    <a:pt x="99061" y="55980"/>
                  </a:lnTo>
                  <a:lnTo>
                    <a:pt x="99061" y="56124"/>
                  </a:lnTo>
                  <a:lnTo>
                    <a:pt x="99112" y="56267"/>
                  </a:lnTo>
                  <a:lnTo>
                    <a:pt x="99163" y="56483"/>
                  </a:lnTo>
                  <a:lnTo>
                    <a:pt x="99647" y="55980"/>
                  </a:lnTo>
                  <a:lnTo>
                    <a:pt x="100131" y="55622"/>
                  </a:lnTo>
                  <a:lnTo>
                    <a:pt x="100131" y="56267"/>
                  </a:lnTo>
                  <a:lnTo>
                    <a:pt x="100055" y="56267"/>
                  </a:lnTo>
                  <a:lnTo>
                    <a:pt x="99902" y="56483"/>
                  </a:lnTo>
                  <a:lnTo>
                    <a:pt x="99724" y="56770"/>
                  </a:lnTo>
                  <a:lnTo>
                    <a:pt x="99545" y="56985"/>
                  </a:lnTo>
                  <a:lnTo>
                    <a:pt x="99698" y="57846"/>
                  </a:lnTo>
                  <a:lnTo>
                    <a:pt x="99876" y="58636"/>
                  </a:lnTo>
                  <a:lnTo>
                    <a:pt x="99953" y="59354"/>
                  </a:lnTo>
                  <a:lnTo>
                    <a:pt x="100055" y="60645"/>
                  </a:lnTo>
                  <a:lnTo>
                    <a:pt x="99953" y="60645"/>
                  </a:lnTo>
                  <a:lnTo>
                    <a:pt x="99953" y="60861"/>
                  </a:lnTo>
                  <a:lnTo>
                    <a:pt x="99876" y="60717"/>
                  </a:lnTo>
                  <a:lnTo>
                    <a:pt x="99825" y="60717"/>
                  </a:lnTo>
                  <a:lnTo>
                    <a:pt x="99825" y="60717"/>
                  </a:lnTo>
                  <a:lnTo>
                    <a:pt x="99825" y="60645"/>
                  </a:lnTo>
                  <a:lnTo>
                    <a:pt x="99774" y="60645"/>
                  </a:lnTo>
                  <a:lnTo>
                    <a:pt x="99520" y="59856"/>
                  </a:lnTo>
                  <a:lnTo>
                    <a:pt x="99291" y="58995"/>
                  </a:lnTo>
                  <a:lnTo>
                    <a:pt x="99061" y="58133"/>
                  </a:lnTo>
                  <a:lnTo>
                    <a:pt x="99061" y="60861"/>
                  </a:lnTo>
                  <a:lnTo>
                    <a:pt x="98679" y="60861"/>
                  </a:lnTo>
                  <a:lnTo>
                    <a:pt x="98679" y="60717"/>
                  </a:lnTo>
                  <a:lnTo>
                    <a:pt x="98628" y="60717"/>
                  </a:lnTo>
                  <a:lnTo>
                    <a:pt x="98628" y="60717"/>
                  </a:lnTo>
                  <a:lnTo>
                    <a:pt x="98628" y="60717"/>
                  </a:lnTo>
                  <a:lnTo>
                    <a:pt x="98628" y="60645"/>
                  </a:lnTo>
                  <a:lnTo>
                    <a:pt x="98577" y="60645"/>
                  </a:lnTo>
                  <a:lnTo>
                    <a:pt x="98628" y="59712"/>
                  </a:lnTo>
                  <a:lnTo>
                    <a:pt x="98577" y="59210"/>
                  </a:lnTo>
                  <a:lnTo>
                    <a:pt x="98501" y="58779"/>
                  </a:lnTo>
                  <a:lnTo>
                    <a:pt x="98399" y="58133"/>
                  </a:lnTo>
                  <a:lnTo>
                    <a:pt x="98399" y="57488"/>
                  </a:lnTo>
                  <a:lnTo>
                    <a:pt x="98526" y="56770"/>
                  </a:lnTo>
                  <a:lnTo>
                    <a:pt x="98705" y="55765"/>
                  </a:lnTo>
                  <a:lnTo>
                    <a:pt x="98883" y="54832"/>
                  </a:lnTo>
                  <a:lnTo>
                    <a:pt x="99061" y="54114"/>
                  </a:lnTo>
                  <a:lnTo>
                    <a:pt x="99163" y="53755"/>
                  </a:lnTo>
                  <a:lnTo>
                    <a:pt x="99596" y="54114"/>
                  </a:lnTo>
                  <a:lnTo>
                    <a:pt x="99876" y="54114"/>
                  </a:lnTo>
                  <a:lnTo>
                    <a:pt x="100080" y="53971"/>
                  </a:lnTo>
                  <a:lnTo>
                    <a:pt x="100360" y="53755"/>
                  </a:lnTo>
                  <a:lnTo>
                    <a:pt x="100615" y="53325"/>
                  </a:lnTo>
                  <a:lnTo>
                    <a:pt x="100666" y="53325"/>
                  </a:lnTo>
                  <a:close/>
                  <a:moveTo>
                    <a:pt x="101609" y="53110"/>
                  </a:moveTo>
                  <a:lnTo>
                    <a:pt x="101787" y="53325"/>
                  </a:lnTo>
                  <a:lnTo>
                    <a:pt x="101863" y="53468"/>
                  </a:lnTo>
                  <a:lnTo>
                    <a:pt x="101965" y="53755"/>
                  </a:lnTo>
                  <a:lnTo>
                    <a:pt x="101991" y="53971"/>
                  </a:lnTo>
                  <a:lnTo>
                    <a:pt x="101991" y="54473"/>
                  </a:lnTo>
                  <a:lnTo>
                    <a:pt x="101991" y="55119"/>
                  </a:lnTo>
                  <a:lnTo>
                    <a:pt x="101914" y="55263"/>
                  </a:lnTo>
                  <a:lnTo>
                    <a:pt x="101863" y="55334"/>
                  </a:lnTo>
                  <a:lnTo>
                    <a:pt x="101863" y="55478"/>
                  </a:lnTo>
                  <a:lnTo>
                    <a:pt x="101863" y="55622"/>
                  </a:lnTo>
                  <a:lnTo>
                    <a:pt x="101863" y="55765"/>
                  </a:lnTo>
                  <a:lnTo>
                    <a:pt x="101863" y="55837"/>
                  </a:lnTo>
                  <a:lnTo>
                    <a:pt x="101838" y="55980"/>
                  </a:lnTo>
                  <a:lnTo>
                    <a:pt x="101736" y="56267"/>
                  </a:lnTo>
                  <a:lnTo>
                    <a:pt x="101736" y="55622"/>
                  </a:lnTo>
                  <a:lnTo>
                    <a:pt x="101558" y="54832"/>
                  </a:lnTo>
                  <a:lnTo>
                    <a:pt x="101558" y="53971"/>
                  </a:lnTo>
                  <a:lnTo>
                    <a:pt x="101609" y="53110"/>
                  </a:lnTo>
                  <a:close/>
                  <a:moveTo>
                    <a:pt x="89993" y="49593"/>
                  </a:moveTo>
                  <a:lnTo>
                    <a:pt x="90834" y="49880"/>
                  </a:lnTo>
                  <a:lnTo>
                    <a:pt x="91165" y="50956"/>
                  </a:lnTo>
                  <a:lnTo>
                    <a:pt x="91521" y="51602"/>
                  </a:lnTo>
                  <a:lnTo>
                    <a:pt x="91878" y="52248"/>
                  </a:lnTo>
                  <a:lnTo>
                    <a:pt x="92311" y="52822"/>
                  </a:lnTo>
                  <a:lnTo>
                    <a:pt x="92438" y="53110"/>
                  </a:lnTo>
                  <a:lnTo>
                    <a:pt x="92438" y="53253"/>
                  </a:lnTo>
                  <a:lnTo>
                    <a:pt x="92489" y="53253"/>
                  </a:lnTo>
                  <a:lnTo>
                    <a:pt x="92668" y="53755"/>
                  </a:lnTo>
                  <a:lnTo>
                    <a:pt x="92973" y="54760"/>
                  </a:lnTo>
                  <a:lnTo>
                    <a:pt x="93254" y="55837"/>
                  </a:lnTo>
                  <a:lnTo>
                    <a:pt x="93559" y="57129"/>
                  </a:lnTo>
                  <a:lnTo>
                    <a:pt x="93992" y="58133"/>
                  </a:lnTo>
                  <a:lnTo>
                    <a:pt x="93916" y="59354"/>
                  </a:lnTo>
                  <a:lnTo>
                    <a:pt x="93916" y="60861"/>
                  </a:lnTo>
                  <a:lnTo>
                    <a:pt x="94272" y="61004"/>
                  </a:lnTo>
                  <a:lnTo>
                    <a:pt x="94502" y="61220"/>
                  </a:lnTo>
                  <a:lnTo>
                    <a:pt x="94655" y="61650"/>
                  </a:lnTo>
                  <a:lnTo>
                    <a:pt x="94884" y="62009"/>
                  </a:lnTo>
                  <a:lnTo>
                    <a:pt x="95164" y="62009"/>
                  </a:lnTo>
                  <a:lnTo>
                    <a:pt x="95368" y="61722"/>
                  </a:lnTo>
                  <a:lnTo>
                    <a:pt x="95546" y="61507"/>
                  </a:lnTo>
                  <a:lnTo>
                    <a:pt x="95724" y="61363"/>
                  </a:lnTo>
                  <a:lnTo>
                    <a:pt x="96132" y="61722"/>
                  </a:lnTo>
                  <a:lnTo>
                    <a:pt x="96590" y="62224"/>
                  </a:lnTo>
                  <a:lnTo>
                    <a:pt x="97023" y="62870"/>
                  </a:lnTo>
                  <a:lnTo>
                    <a:pt x="97431" y="63373"/>
                  </a:lnTo>
                  <a:lnTo>
                    <a:pt x="97380" y="63373"/>
                  </a:lnTo>
                  <a:lnTo>
                    <a:pt x="97329" y="63516"/>
                  </a:lnTo>
                  <a:lnTo>
                    <a:pt x="97329" y="63516"/>
                  </a:lnTo>
                  <a:lnTo>
                    <a:pt x="97278" y="63516"/>
                  </a:lnTo>
                  <a:lnTo>
                    <a:pt x="97202" y="63660"/>
                  </a:lnTo>
                  <a:lnTo>
                    <a:pt x="96947" y="63875"/>
                  </a:lnTo>
                  <a:lnTo>
                    <a:pt x="96438" y="63875"/>
                  </a:lnTo>
                  <a:lnTo>
                    <a:pt x="95877" y="63660"/>
                  </a:lnTo>
                  <a:lnTo>
                    <a:pt x="95291" y="63229"/>
                  </a:lnTo>
                  <a:lnTo>
                    <a:pt x="94655" y="62870"/>
                  </a:lnTo>
                  <a:lnTo>
                    <a:pt x="94171" y="62511"/>
                  </a:lnTo>
                  <a:lnTo>
                    <a:pt x="93789" y="62009"/>
                  </a:lnTo>
                  <a:lnTo>
                    <a:pt x="93610" y="61722"/>
                  </a:lnTo>
                  <a:lnTo>
                    <a:pt x="93687" y="61507"/>
                  </a:lnTo>
                  <a:lnTo>
                    <a:pt x="93687" y="61507"/>
                  </a:lnTo>
                  <a:lnTo>
                    <a:pt x="93738" y="61363"/>
                  </a:lnTo>
                  <a:lnTo>
                    <a:pt x="93789" y="61148"/>
                  </a:lnTo>
                  <a:lnTo>
                    <a:pt x="93254" y="60717"/>
                  </a:lnTo>
                  <a:lnTo>
                    <a:pt x="92795" y="59999"/>
                  </a:lnTo>
                  <a:lnTo>
                    <a:pt x="92388" y="58851"/>
                  </a:lnTo>
                  <a:lnTo>
                    <a:pt x="92082" y="57631"/>
                  </a:lnTo>
                  <a:lnTo>
                    <a:pt x="91776" y="56267"/>
                  </a:lnTo>
                  <a:lnTo>
                    <a:pt x="91521" y="54832"/>
                  </a:lnTo>
                  <a:lnTo>
                    <a:pt x="91241" y="53755"/>
                  </a:lnTo>
                  <a:lnTo>
                    <a:pt x="90987" y="52822"/>
                  </a:lnTo>
                  <a:lnTo>
                    <a:pt x="90706" y="52248"/>
                  </a:lnTo>
                  <a:lnTo>
                    <a:pt x="90401" y="51459"/>
                  </a:lnTo>
                  <a:lnTo>
                    <a:pt x="90120" y="50741"/>
                  </a:lnTo>
                  <a:lnTo>
                    <a:pt x="89993" y="49593"/>
                  </a:lnTo>
                  <a:close/>
                  <a:moveTo>
                    <a:pt x="97609" y="48229"/>
                  </a:moveTo>
                  <a:lnTo>
                    <a:pt x="97864" y="48444"/>
                  </a:lnTo>
                  <a:lnTo>
                    <a:pt x="98170" y="48947"/>
                  </a:lnTo>
                  <a:lnTo>
                    <a:pt x="98450" y="49736"/>
                  </a:lnTo>
                  <a:lnTo>
                    <a:pt x="98577" y="50382"/>
                  </a:lnTo>
                  <a:lnTo>
                    <a:pt x="98450" y="50598"/>
                  </a:lnTo>
                  <a:lnTo>
                    <a:pt x="98323" y="50956"/>
                  </a:lnTo>
                  <a:lnTo>
                    <a:pt x="98170" y="51244"/>
                  </a:lnTo>
                  <a:lnTo>
                    <a:pt x="97991" y="51459"/>
                  </a:lnTo>
                  <a:lnTo>
                    <a:pt x="98144" y="52607"/>
                  </a:lnTo>
                  <a:lnTo>
                    <a:pt x="98323" y="53468"/>
                  </a:lnTo>
                  <a:lnTo>
                    <a:pt x="98501" y="54473"/>
                  </a:lnTo>
                  <a:lnTo>
                    <a:pt x="98348" y="54617"/>
                  </a:lnTo>
                  <a:lnTo>
                    <a:pt x="98272" y="54617"/>
                  </a:lnTo>
                  <a:lnTo>
                    <a:pt x="98221" y="54617"/>
                  </a:lnTo>
                  <a:lnTo>
                    <a:pt x="98221" y="54617"/>
                  </a:lnTo>
                  <a:lnTo>
                    <a:pt x="98170" y="54760"/>
                  </a:lnTo>
                  <a:lnTo>
                    <a:pt x="98144" y="54832"/>
                  </a:lnTo>
                  <a:lnTo>
                    <a:pt x="98093" y="55119"/>
                  </a:lnTo>
                  <a:lnTo>
                    <a:pt x="97864" y="56267"/>
                  </a:lnTo>
                  <a:lnTo>
                    <a:pt x="97737" y="57631"/>
                  </a:lnTo>
                  <a:lnTo>
                    <a:pt x="97507" y="58851"/>
                  </a:lnTo>
                  <a:lnTo>
                    <a:pt x="97380" y="59138"/>
                  </a:lnTo>
                  <a:lnTo>
                    <a:pt x="97253" y="59138"/>
                  </a:lnTo>
                  <a:lnTo>
                    <a:pt x="97100" y="59210"/>
                  </a:lnTo>
                  <a:lnTo>
                    <a:pt x="96947" y="59210"/>
                  </a:lnTo>
                  <a:lnTo>
                    <a:pt x="96667" y="58779"/>
                  </a:lnTo>
                  <a:lnTo>
                    <a:pt x="96412" y="58636"/>
                  </a:lnTo>
                  <a:lnTo>
                    <a:pt x="96081" y="58636"/>
                  </a:lnTo>
                  <a:lnTo>
                    <a:pt x="95775" y="58492"/>
                  </a:lnTo>
                  <a:lnTo>
                    <a:pt x="95470" y="58133"/>
                  </a:lnTo>
                  <a:lnTo>
                    <a:pt x="95164" y="56985"/>
                  </a:lnTo>
                  <a:lnTo>
                    <a:pt x="94935" y="55478"/>
                  </a:lnTo>
                  <a:lnTo>
                    <a:pt x="94884" y="53755"/>
                  </a:lnTo>
                  <a:lnTo>
                    <a:pt x="95113" y="53468"/>
                  </a:lnTo>
                  <a:lnTo>
                    <a:pt x="95291" y="53468"/>
                  </a:lnTo>
                  <a:lnTo>
                    <a:pt x="95470" y="53612"/>
                  </a:lnTo>
                  <a:lnTo>
                    <a:pt x="95648" y="53325"/>
                  </a:lnTo>
                  <a:lnTo>
                    <a:pt x="95877" y="52320"/>
                  </a:lnTo>
                  <a:lnTo>
                    <a:pt x="96438" y="52105"/>
                  </a:lnTo>
                  <a:lnTo>
                    <a:pt x="96540" y="51889"/>
                  </a:lnTo>
                  <a:lnTo>
                    <a:pt x="96616" y="51602"/>
                  </a:lnTo>
                  <a:lnTo>
                    <a:pt x="96616" y="51459"/>
                  </a:lnTo>
                  <a:lnTo>
                    <a:pt x="96667" y="51387"/>
                  </a:lnTo>
                  <a:lnTo>
                    <a:pt x="96667" y="51244"/>
                  </a:lnTo>
                  <a:lnTo>
                    <a:pt x="96667" y="51100"/>
                  </a:lnTo>
                  <a:lnTo>
                    <a:pt x="96718" y="50956"/>
                  </a:lnTo>
                  <a:lnTo>
                    <a:pt x="96718" y="50956"/>
                  </a:lnTo>
                  <a:lnTo>
                    <a:pt x="96794" y="50956"/>
                  </a:lnTo>
                  <a:lnTo>
                    <a:pt x="96947" y="50956"/>
                  </a:lnTo>
                  <a:lnTo>
                    <a:pt x="97100" y="50956"/>
                  </a:lnTo>
                  <a:lnTo>
                    <a:pt x="97202" y="50095"/>
                  </a:lnTo>
                  <a:lnTo>
                    <a:pt x="97329" y="49449"/>
                  </a:lnTo>
                  <a:lnTo>
                    <a:pt x="97457" y="48875"/>
                  </a:lnTo>
                  <a:lnTo>
                    <a:pt x="97609" y="48229"/>
                  </a:lnTo>
                  <a:close/>
                  <a:moveTo>
                    <a:pt x="84797" y="46578"/>
                  </a:moveTo>
                  <a:lnTo>
                    <a:pt x="85052" y="47081"/>
                  </a:lnTo>
                  <a:lnTo>
                    <a:pt x="85204" y="47942"/>
                  </a:lnTo>
                  <a:lnTo>
                    <a:pt x="85204" y="49234"/>
                  </a:lnTo>
                  <a:lnTo>
                    <a:pt x="85204" y="49377"/>
                  </a:lnTo>
                  <a:lnTo>
                    <a:pt x="85230" y="49377"/>
                  </a:lnTo>
                  <a:lnTo>
                    <a:pt x="85281" y="49449"/>
                  </a:lnTo>
                  <a:lnTo>
                    <a:pt x="85281" y="49449"/>
                  </a:lnTo>
                  <a:lnTo>
                    <a:pt x="85281" y="49593"/>
                  </a:lnTo>
                  <a:lnTo>
                    <a:pt x="85281" y="49880"/>
                  </a:lnTo>
                  <a:lnTo>
                    <a:pt x="85204" y="49880"/>
                  </a:lnTo>
                  <a:lnTo>
                    <a:pt x="85102" y="49952"/>
                  </a:lnTo>
                  <a:lnTo>
                    <a:pt x="85052" y="50239"/>
                  </a:lnTo>
                  <a:lnTo>
                    <a:pt x="84975" y="50382"/>
                  </a:lnTo>
                  <a:lnTo>
                    <a:pt x="84924" y="50382"/>
                  </a:lnTo>
                  <a:lnTo>
                    <a:pt x="84873" y="50239"/>
                  </a:lnTo>
                  <a:lnTo>
                    <a:pt x="84848" y="50239"/>
                  </a:lnTo>
                  <a:lnTo>
                    <a:pt x="84848" y="50239"/>
                  </a:lnTo>
                  <a:lnTo>
                    <a:pt x="84797" y="50095"/>
                  </a:lnTo>
                  <a:lnTo>
                    <a:pt x="84618" y="49090"/>
                  </a:lnTo>
                  <a:lnTo>
                    <a:pt x="84618" y="47583"/>
                  </a:lnTo>
                  <a:lnTo>
                    <a:pt x="84669" y="47368"/>
                  </a:lnTo>
                  <a:lnTo>
                    <a:pt x="84720" y="47224"/>
                  </a:lnTo>
                  <a:lnTo>
                    <a:pt x="84746" y="46937"/>
                  </a:lnTo>
                  <a:lnTo>
                    <a:pt x="84797" y="46578"/>
                  </a:lnTo>
                  <a:close/>
                  <a:moveTo>
                    <a:pt x="100768" y="45071"/>
                  </a:moveTo>
                  <a:lnTo>
                    <a:pt x="100972" y="45717"/>
                  </a:lnTo>
                  <a:lnTo>
                    <a:pt x="101125" y="46435"/>
                  </a:lnTo>
                  <a:lnTo>
                    <a:pt x="101125" y="47583"/>
                  </a:lnTo>
                  <a:lnTo>
                    <a:pt x="101150" y="47870"/>
                  </a:lnTo>
                  <a:lnTo>
                    <a:pt x="101201" y="47870"/>
                  </a:lnTo>
                  <a:lnTo>
                    <a:pt x="101201" y="47942"/>
                  </a:lnTo>
                  <a:lnTo>
                    <a:pt x="101201" y="47942"/>
                  </a:lnTo>
                  <a:lnTo>
                    <a:pt x="101150" y="47942"/>
                  </a:lnTo>
                  <a:lnTo>
                    <a:pt x="101125" y="48229"/>
                  </a:lnTo>
                  <a:lnTo>
                    <a:pt x="101125" y="48444"/>
                  </a:lnTo>
                  <a:lnTo>
                    <a:pt x="101074" y="48444"/>
                  </a:lnTo>
                  <a:lnTo>
                    <a:pt x="101074" y="48588"/>
                  </a:lnTo>
                  <a:lnTo>
                    <a:pt x="101074" y="48588"/>
                  </a:lnTo>
                  <a:lnTo>
                    <a:pt x="101074" y="48588"/>
                  </a:lnTo>
                  <a:lnTo>
                    <a:pt x="101023" y="48588"/>
                  </a:lnTo>
                  <a:lnTo>
                    <a:pt x="100946" y="48732"/>
                  </a:lnTo>
                  <a:lnTo>
                    <a:pt x="100895" y="48444"/>
                  </a:lnTo>
                  <a:lnTo>
                    <a:pt x="100895" y="48373"/>
                  </a:lnTo>
                  <a:lnTo>
                    <a:pt x="100895" y="48373"/>
                  </a:lnTo>
                  <a:lnTo>
                    <a:pt x="100895" y="48373"/>
                  </a:lnTo>
                  <a:lnTo>
                    <a:pt x="100844" y="48373"/>
                  </a:lnTo>
                  <a:lnTo>
                    <a:pt x="100793" y="48373"/>
                  </a:lnTo>
                  <a:lnTo>
                    <a:pt x="100768" y="48229"/>
                  </a:lnTo>
                  <a:lnTo>
                    <a:pt x="100768" y="48444"/>
                  </a:lnTo>
                  <a:lnTo>
                    <a:pt x="100793" y="48588"/>
                  </a:lnTo>
                  <a:lnTo>
                    <a:pt x="100844" y="48732"/>
                  </a:lnTo>
                  <a:lnTo>
                    <a:pt x="100895" y="48875"/>
                  </a:lnTo>
                  <a:lnTo>
                    <a:pt x="100895" y="48875"/>
                  </a:lnTo>
                  <a:lnTo>
                    <a:pt x="100844" y="48947"/>
                  </a:lnTo>
                  <a:lnTo>
                    <a:pt x="100844" y="49090"/>
                  </a:lnTo>
                  <a:lnTo>
                    <a:pt x="100844" y="49234"/>
                  </a:lnTo>
                  <a:lnTo>
                    <a:pt x="100844" y="49593"/>
                  </a:lnTo>
                  <a:lnTo>
                    <a:pt x="100615" y="49593"/>
                  </a:lnTo>
                  <a:lnTo>
                    <a:pt x="100615" y="49234"/>
                  </a:lnTo>
                  <a:lnTo>
                    <a:pt x="100488" y="49090"/>
                  </a:lnTo>
                  <a:lnTo>
                    <a:pt x="100360" y="48875"/>
                  </a:lnTo>
                  <a:lnTo>
                    <a:pt x="100309" y="48588"/>
                  </a:lnTo>
                  <a:lnTo>
                    <a:pt x="100258" y="48229"/>
                  </a:lnTo>
                  <a:lnTo>
                    <a:pt x="100233" y="47870"/>
                  </a:lnTo>
                  <a:lnTo>
                    <a:pt x="100131" y="47368"/>
                  </a:lnTo>
                  <a:lnTo>
                    <a:pt x="100004" y="47583"/>
                  </a:lnTo>
                  <a:lnTo>
                    <a:pt x="99825" y="47870"/>
                  </a:lnTo>
                  <a:lnTo>
                    <a:pt x="99647" y="47942"/>
                  </a:lnTo>
                  <a:lnTo>
                    <a:pt x="99469" y="48229"/>
                  </a:lnTo>
                  <a:lnTo>
                    <a:pt x="99469" y="47583"/>
                  </a:lnTo>
                  <a:lnTo>
                    <a:pt x="99520" y="47440"/>
                  </a:lnTo>
                  <a:lnTo>
                    <a:pt x="99520" y="47440"/>
                  </a:lnTo>
                  <a:lnTo>
                    <a:pt x="99520" y="47368"/>
                  </a:lnTo>
                  <a:lnTo>
                    <a:pt x="99545" y="47368"/>
                  </a:lnTo>
                  <a:lnTo>
                    <a:pt x="99545" y="47081"/>
                  </a:lnTo>
                  <a:lnTo>
                    <a:pt x="99902" y="46722"/>
                  </a:lnTo>
                  <a:lnTo>
                    <a:pt x="100233" y="46435"/>
                  </a:lnTo>
                  <a:lnTo>
                    <a:pt x="100539" y="45933"/>
                  </a:lnTo>
                  <a:lnTo>
                    <a:pt x="100768" y="45071"/>
                  </a:lnTo>
                  <a:close/>
                  <a:moveTo>
                    <a:pt x="31662" y="45071"/>
                  </a:moveTo>
                  <a:lnTo>
                    <a:pt x="31713" y="45430"/>
                  </a:lnTo>
                  <a:lnTo>
                    <a:pt x="31713" y="45574"/>
                  </a:lnTo>
                  <a:lnTo>
                    <a:pt x="31713" y="45717"/>
                  </a:lnTo>
                  <a:lnTo>
                    <a:pt x="31713" y="45717"/>
                  </a:lnTo>
                  <a:lnTo>
                    <a:pt x="31763" y="45861"/>
                  </a:lnTo>
                  <a:lnTo>
                    <a:pt x="31789" y="45861"/>
                  </a:lnTo>
                  <a:lnTo>
                    <a:pt x="31891" y="45933"/>
                  </a:lnTo>
                  <a:lnTo>
                    <a:pt x="31891" y="45430"/>
                  </a:lnTo>
                  <a:lnTo>
                    <a:pt x="31662" y="45071"/>
                  </a:lnTo>
                  <a:close/>
                  <a:moveTo>
                    <a:pt x="98577" y="43708"/>
                  </a:moveTo>
                  <a:lnTo>
                    <a:pt x="98679" y="43995"/>
                  </a:lnTo>
                  <a:lnTo>
                    <a:pt x="98705" y="43995"/>
                  </a:lnTo>
                  <a:lnTo>
                    <a:pt x="98756" y="43995"/>
                  </a:lnTo>
                  <a:lnTo>
                    <a:pt x="98756" y="44066"/>
                  </a:lnTo>
                  <a:lnTo>
                    <a:pt x="98756" y="44066"/>
                  </a:lnTo>
                  <a:lnTo>
                    <a:pt x="98756" y="44354"/>
                  </a:lnTo>
                  <a:lnTo>
                    <a:pt x="98807" y="44569"/>
                  </a:lnTo>
                  <a:lnTo>
                    <a:pt x="98526" y="45215"/>
                  </a:lnTo>
                  <a:lnTo>
                    <a:pt x="98348" y="45861"/>
                  </a:lnTo>
                  <a:lnTo>
                    <a:pt x="98144" y="46363"/>
                  </a:lnTo>
                  <a:lnTo>
                    <a:pt x="97813" y="46866"/>
                  </a:lnTo>
                  <a:lnTo>
                    <a:pt x="97813" y="46578"/>
                  </a:lnTo>
                  <a:lnTo>
                    <a:pt x="98093" y="45717"/>
                  </a:lnTo>
                  <a:lnTo>
                    <a:pt x="98399" y="44856"/>
                  </a:lnTo>
                  <a:lnTo>
                    <a:pt x="98577" y="43708"/>
                  </a:lnTo>
                  <a:close/>
                  <a:moveTo>
                    <a:pt x="34922" y="37105"/>
                  </a:moveTo>
                  <a:lnTo>
                    <a:pt x="35100" y="37177"/>
                  </a:lnTo>
                  <a:lnTo>
                    <a:pt x="35304" y="37464"/>
                  </a:lnTo>
                  <a:lnTo>
                    <a:pt x="35228" y="37607"/>
                  </a:lnTo>
                  <a:lnTo>
                    <a:pt x="35177" y="37822"/>
                  </a:lnTo>
                  <a:lnTo>
                    <a:pt x="35100" y="37966"/>
                  </a:lnTo>
                  <a:lnTo>
                    <a:pt x="34947" y="37966"/>
                  </a:lnTo>
                  <a:lnTo>
                    <a:pt x="34820" y="37822"/>
                  </a:lnTo>
                  <a:lnTo>
                    <a:pt x="34693" y="37822"/>
                  </a:lnTo>
                  <a:lnTo>
                    <a:pt x="34565" y="37822"/>
                  </a:lnTo>
                  <a:lnTo>
                    <a:pt x="34413" y="37966"/>
                  </a:lnTo>
                  <a:lnTo>
                    <a:pt x="34413" y="37177"/>
                  </a:lnTo>
                  <a:lnTo>
                    <a:pt x="34744" y="37105"/>
                  </a:lnTo>
                  <a:lnTo>
                    <a:pt x="34922" y="37105"/>
                  </a:lnTo>
                  <a:close/>
                  <a:moveTo>
                    <a:pt x="99647" y="36315"/>
                  </a:moveTo>
                  <a:lnTo>
                    <a:pt x="99647" y="37607"/>
                  </a:lnTo>
                  <a:lnTo>
                    <a:pt x="99596" y="38468"/>
                  </a:lnTo>
                  <a:lnTo>
                    <a:pt x="99520" y="39186"/>
                  </a:lnTo>
                  <a:lnTo>
                    <a:pt x="99469" y="40478"/>
                  </a:lnTo>
                  <a:lnTo>
                    <a:pt x="99545" y="40478"/>
                  </a:lnTo>
                  <a:lnTo>
                    <a:pt x="99545" y="40693"/>
                  </a:lnTo>
                  <a:lnTo>
                    <a:pt x="99724" y="40693"/>
                  </a:lnTo>
                  <a:lnTo>
                    <a:pt x="99825" y="40693"/>
                  </a:lnTo>
                  <a:lnTo>
                    <a:pt x="99902" y="40693"/>
                  </a:lnTo>
                  <a:lnTo>
                    <a:pt x="100004" y="40837"/>
                  </a:lnTo>
                  <a:lnTo>
                    <a:pt x="100080" y="40980"/>
                  </a:lnTo>
                  <a:lnTo>
                    <a:pt x="100258" y="41052"/>
                  </a:lnTo>
                  <a:lnTo>
                    <a:pt x="100360" y="41985"/>
                  </a:lnTo>
                  <a:lnTo>
                    <a:pt x="100539" y="42559"/>
                  </a:lnTo>
                  <a:lnTo>
                    <a:pt x="100768" y="43205"/>
                  </a:lnTo>
                  <a:lnTo>
                    <a:pt x="100946" y="44066"/>
                  </a:lnTo>
                  <a:lnTo>
                    <a:pt x="100793" y="44210"/>
                  </a:lnTo>
                  <a:lnTo>
                    <a:pt x="100717" y="44354"/>
                  </a:lnTo>
                  <a:lnTo>
                    <a:pt x="100666" y="44354"/>
                  </a:lnTo>
                  <a:lnTo>
                    <a:pt x="100666" y="44497"/>
                  </a:lnTo>
                  <a:lnTo>
                    <a:pt x="100666" y="44569"/>
                  </a:lnTo>
                  <a:lnTo>
                    <a:pt x="100666" y="44569"/>
                  </a:lnTo>
                  <a:lnTo>
                    <a:pt x="100666" y="44712"/>
                  </a:lnTo>
                  <a:lnTo>
                    <a:pt x="100590" y="44712"/>
                  </a:lnTo>
                  <a:lnTo>
                    <a:pt x="100437" y="44856"/>
                  </a:lnTo>
                  <a:lnTo>
                    <a:pt x="100411" y="44569"/>
                  </a:lnTo>
                  <a:lnTo>
                    <a:pt x="100411" y="44569"/>
                  </a:lnTo>
                  <a:lnTo>
                    <a:pt x="100411" y="44497"/>
                  </a:lnTo>
                  <a:lnTo>
                    <a:pt x="100411" y="44497"/>
                  </a:lnTo>
                  <a:lnTo>
                    <a:pt x="100360" y="44497"/>
                  </a:lnTo>
                  <a:lnTo>
                    <a:pt x="100309" y="44497"/>
                  </a:lnTo>
                  <a:lnTo>
                    <a:pt x="100258" y="44354"/>
                  </a:lnTo>
                  <a:lnTo>
                    <a:pt x="100182" y="44856"/>
                  </a:lnTo>
                  <a:lnTo>
                    <a:pt x="100131" y="45215"/>
                  </a:lnTo>
                  <a:lnTo>
                    <a:pt x="100055" y="45574"/>
                  </a:lnTo>
                  <a:lnTo>
                    <a:pt x="99902" y="45717"/>
                  </a:lnTo>
                  <a:lnTo>
                    <a:pt x="99774" y="45933"/>
                  </a:lnTo>
                  <a:lnTo>
                    <a:pt x="99774" y="45717"/>
                  </a:lnTo>
                  <a:lnTo>
                    <a:pt x="99698" y="45430"/>
                  </a:lnTo>
                  <a:lnTo>
                    <a:pt x="99698" y="45215"/>
                  </a:lnTo>
                  <a:lnTo>
                    <a:pt x="99698" y="45071"/>
                  </a:lnTo>
                  <a:lnTo>
                    <a:pt x="99698" y="44999"/>
                  </a:lnTo>
                  <a:lnTo>
                    <a:pt x="99698" y="44999"/>
                  </a:lnTo>
                  <a:lnTo>
                    <a:pt x="99698" y="44856"/>
                  </a:lnTo>
                  <a:lnTo>
                    <a:pt x="99647" y="44712"/>
                  </a:lnTo>
                  <a:lnTo>
                    <a:pt x="99596" y="44712"/>
                  </a:lnTo>
                  <a:lnTo>
                    <a:pt x="99469" y="44569"/>
                  </a:lnTo>
                  <a:lnTo>
                    <a:pt x="99469" y="44210"/>
                  </a:lnTo>
                  <a:lnTo>
                    <a:pt x="99469" y="43851"/>
                  </a:lnTo>
                  <a:lnTo>
                    <a:pt x="99520" y="43564"/>
                  </a:lnTo>
                  <a:lnTo>
                    <a:pt x="99520" y="43492"/>
                  </a:lnTo>
                  <a:lnTo>
                    <a:pt x="99545" y="43349"/>
                  </a:lnTo>
                  <a:lnTo>
                    <a:pt x="99647" y="43349"/>
                  </a:lnTo>
                  <a:lnTo>
                    <a:pt x="99774" y="43205"/>
                  </a:lnTo>
                  <a:lnTo>
                    <a:pt x="99953" y="43205"/>
                  </a:lnTo>
                  <a:lnTo>
                    <a:pt x="99953" y="44066"/>
                  </a:lnTo>
                  <a:lnTo>
                    <a:pt x="100258" y="44066"/>
                  </a:lnTo>
                  <a:lnTo>
                    <a:pt x="100258" y="43851"/>
                  </a:lnTo>
                  <a:lnTo>
                    <a:pt x="100309" y="43564"/>
                  </a:lnTo>
                  <a:lnTo>
                    <a:pt x="100360" y="43492"/>
                  </a:lnTo>
                  <a:lnTo>
                    <a:pt x="100360" y="43349"/>
                  </a:lnTo>
                  <a:lnTo>
                    <a:pt x="100411" y="43205"/>
                  </a:lnTo>
                  <a:lnTo>
                    <a:pt x="100437" y="42990"/>
                  </a:lnTo>
                  <a:lnTo>
                    <a:pt x="100360" y="42990"/>
                  </a:lnTo>
                  <a:lnTo>
                    <a:pt x="99902" y="41985"/>
                  </a:lnTo>
                  <a:lnTo>
                    <a:pt x="99392" y="41339"/>
                  </a:lnTo>
                  <a:lnTo>
                    <a:pt x="99392" y="41842"/>
                  </a:lnTo>
                  <a:lnTo>
                    <a:pt x="99341" y="42200"/>
                  </a:lnTo>
                  <a:lnTo>
                    <a:pt x="99291" y="42559"/>
                  </a:lnTo>
                  <a:lnTo>
                    <a:pt x="99291" y="42990"/>
                  </a:lnTo>
                  <a:lnTo>
                    <a:pt x="99240" y="42846"/>
                  </a:lnTo>
                  <a:lnTo>
                    <a:pt x="99214" y="42703"/>
                  </a:lnTo>
                  <a:lnTo>
                    <a:pt x="99214" y="42703"/>
                  </a:lnTo>
                  <a:lnTo>
                    <a:pt x="99214" y="42559"/>
                  </a:lnTo>
                  <a:lnTo>
                    <a:pt x="99163" y="42488"/>
                  </a:lnTo>
                  <a:lnTo>
                    <a:pt x="99036" y="41555"/>
                  </a:lnTo>
                  <a:lnTo>
                    <a:pt x="98883" y="40478"/>
                  </a:lnTo>
                  <a:lnTo>
                    <a:pt x="98857" y="39043"/>
                  </a:lnTo>
                  <a:lnTo>
                    <a:pt x="98883" y="37822"/>
                  </a:lnTo>
                  <a:lnTo>
                    <a:pt x="99061" y="36602"/>
                  </a:lnTo>
                  <a:lnTo>
                    <a:pt x="99214" y="36459"/>
                  </a:lnTo>
                  <a:lnTo>
                    <a:pt x="99341" y="36315"/>
                  </a:lnTo>
                  <a:lnTo>
                    <a:pt x="99469" y="36315"/>
                  </a:lnTo>
                  <a:lnTo>
                    <a:pt x="99647" y="36315"/>
                  </a:lnTo>
                  <a:close/>
                  <a:moveTo>
                    <a:pt x="33266" y="36315"/>
                  </a:moveTo>
                  <a:lnTo>
                    <a:pt x="33445" y="36315"/>
                  </a:lnTo>
                  <a:lnTo>
                    <a:pt x="33623" y="36459"/>
                  </a:lnTo>
                  <a:lnTo>
                    <a:pt x="33801" y="36459"/>
                  </a:lnTo>
                  <a:lnTo>
                    <a:pt x="33929" y="36602"/>
                  </a:lnTo>
                  <a:lnTo>
                    <a:pt x="33929" y="37177"/>
                  </a:lnTo>
                  <a:lnTo>
                    <a:pt x="33266" y="37177"/>
                  </a:lnTo>
                  <a:lnTo>
                    <a:pt x="33266" y="36315"/>
                  </a:lnTo>
                  <a:close/>
                  <a:moveTo>
                    <a:pt x="29522" y="36315"/>
                  </a:moveTo>
                  <a:lnTo>
                    <a:pt x="29751" y="36459"/>
                  </a:lnTo>
                  <a:lnTo>
                    <a:pt x="29879" y="36674"/>
                  </a:lnTo>
                  <a:lnTo>
                    <a:pt x="30057" y="36961"/>
                  </a:lnTo>
                  <a:lnTo>
                    <a:pt x="30210" y="37177"/>
                  </a:lnTo>
                  <a:lnTo>
                    <a:pt x="30210" y="37464"/>
                  </a:lnTo>
                  <a:lnTo>
                    <a:pt x="30031" y="37464"/>
                  </a:lnTo>
                  <a:lnTo>
                    <a:pt x="29879" y="37607"/>
                  </a:lnTo>
                  <a:lnTo>
                    <a:pt x="29751" y="37679"/>
                  </a:lnTo>
                  <a:lnTo>
                    <a:pt x="29675" y="37607"/>
                  </a:lnTo>
                  <a:lnTo>
                    <a:pt x="29496" y="37607"/>
                  </a:lnTo>
                  <a:lnTo>
                    <a:pt x="29344" y="37464"/>
                  </a:lnTo>
                  <a:lnTo>
                    <a:pt x="29344" y="36602"/>
                  </a:lnTo>
                  <a:lnTo>
                    <a:pt x="29395" y="36602"/>
                  </a:lnTo>
                  <a:lnTo>
                    <a:pt x="29445" y="36459"/>
                  </a:lnTo>
                  <a:lnTo>
                    <a:pt x="29496" y="36459"/>
                  </a:lnTo>
                  <a:lnTo>
                    <a:pt x="29496" y="36459"/>
                  </a:lnTo>
                  <a:lnTo>
                    <a:pt x="29522" y="36315"/>
                  </a:lnTo>
                  <a:close/>
                  <a:moveTo>
                    <a:pt x="31076" y="35167"/>
                  </a:moveTo>
                  <a:lnTo>
                    <a:pt x="31611" y="35311"/>
                  </a:lnTo>
                  <a:lnTo>
                    <a:pt x="32069" y="35598"/>
                  </a:lnTo>
                  <a:lnTo>
                    <a:pt x="32426" y="35956"/>
                  </a:lnTo>
                  <a:lnTo>
                    <a:pt x="32859" y="36315"/>
                  </a:lnTo>
                  <a:lnTo>
                    <a:pt x="32859" y="36961"/>
                  </a:lnTo>
                  <a:lnTo>
                    <a:pt x="32680" y="36961"/>
                  </a:lnTo>
                  <a:lnTo>
                    <a:pt x="32604" y="37105"/>
                  </a:lnTo>
                  <a:lnTo>
                    <a:pt x="32477" y="37177"/>
                  </a:lnTo>
                  <a:lnTo>
                    <a:pt x="32375" y="37320"/>
                  </a:lnTo>
                  <a:lnTo>
                    <a:pt x="32298" y="37464"/>
                  </a:lnTo>
                  <a:lnTo>
                    <a:pt x="32146" y="37464"/>
                  </a:lnTo>
                  <a:lnTo>
                    <a:pt x="32146" y="37320"/>
                  </a:lnTo>
                  <a:lnTo>
                    <a:pt x="32146" y="37177"/>
                  </a:lnTo>
                  <a:lnTo>
                    <a:pt x="32120" y="37105"/>
                  </a:lnTo>
                  <a:lnTo>
                    <a:pt x="32069" y="36961"/>
                  </a:lnTo>
                  <a:lnTo>
                    <a:pt x="32018" y="36818"/>
                  </a:lnTo>
                  <a:lnTo>
                    <a:pt x="31967" y="36961"/>
                  </a:lnTo>
                  <a:lnTo>
                    <a:pt x="31891" y="37679"/>
                  </a:lnTo>
                  <a:lnTo>
                    <a:pt x="31763" y="37679"/>
                  </a:lnTo>
                  <a:lnTo>
                    <a:pt x="31432" y="37607"/>
                  </a:lnTo>
                  <a:lnTo>
                    <a:pt x="31076" y="37464"/>
                  </a:lnTo>
                  <a:lnTo>
                    <a:pt x="30821" y="37464"/>
                  </a:lnTo>
                  <a:lnTo>
                    <a:pt x="30694" y="36602"/>
                  </a:lnTo>
                  <a:lnTo>
                    <a:pt x="30923" y="36602"/>
                  </a:lnTo>
                  <a:lnTo>
                    <a:pt x="31076" y="36602"/>
                  </a:lnTo>
                  <a:lnTo>
                    <a:pt x="31254" y="36459"/>
                  </a:lnTo>
                  <a:lnTo>
                    <a:pt x="31407" y="36315"/>
                  </a:lnTo>
                  <a:lnTo>
                    <a:pt x="31305" y="36172"/>
                  </a:lnTo>
                  <a:lnTo>
                    <a:pt x="31229" y="35956"/>
                  </a:lnTo>
                  <a:lnTo>
                    <a:pt x="31178" y="35813"/>
                  </a:lnTo>
                  <a:lnTo>
                    <a:pt x="31127" y="35598"/>
                  </a:lnTo>
                  <a:lnTo>
                    <a:pt x="31076" y="35167"/>
                  </a:lnTo>
                  <a:close/>
                  <a:moveTo>
                    <a:pt x="2547" y="32440"/>
                  </a:moveTo>
                  <a:lnTo>
                    <a:pt x="2954" y="32799"/>
                  </a:lnTo>
                  <a:lnTo>
                    <a:pt x="3260" y="33301"/>
                  </a:lnTo>
                  <a:lnTo>
                    <a:pt x="3617" y="33803"/>
                  </a:lnTo>
                  <a:lnTo>
                    <a:pt x="3617" y="34090"/>
                  </a:lnTo>
                  <a:lnTo>
                    <a:pt x="3515" y="34090"/>
                  </a:lnTo>
                  <a:lnTo>
                    <a:pt x="3209" y="34665"/>
                  </a:lnTo>
                  <a:lnTo>
                    <a:pt x="2903" y="34808"/>
                  </a:lnTo>
                  <a:lnTo>
                    <a:pt x="2623" y="34952"/>
                  </a:lnTo>
                  <a:lnTo>
                    <a:pt x="2317" y="35167"/>
                  </a:lnTo>
                  <a:lnTo>
                    <a:pt x="2317" y="34952"/>
                  </a:lnTo>
                  <a:lnTo>
                    <a:pt x="2241" y="34952"/>
                  </a:lnTo>
                  <a:lnTo>
                    <a:pt x="2317" y="34306"/>
                  </a:lnTo>
                  <a:lnTo>
                    <a:pt x="2317" y="33660"/>
                  </a:lnTo>
                  <a:lnTo>
                    <a:pt x="2317" y="32799"/>
                  </a:lnTo>
                  <a:lnTo>
                    <a:pt x="2419" y="32655"/>
                  </a:lnTo>
                  <a:lnTo>
                    <a:pt x="2445" y="32655"/>
                  </a:lnTo>
                  <a:lnTo>
                    <a:pt x="2445" y="32583"/>
                  </a:lnTo>
                  <a:lnTo>
                    <a:pt x="2496" y="32583"/>
                  </a:lnTo>
                  <a:lnTo>
                    <a:pt x="2547" y="32440"/>
                  </a:lnTo>
                  <a:close/>
                  <a:moveTo>
                    <a:pt x="27968" y="31650"/>
                  </a:moveTo>
                  <a:lnTo>
                    <a:pt x="28681" y="32081"/>
                  </a:lnTo>
                  <a:lnTo>
                    <a:pt x="29318" y="32655"/>
                  </a:lnTo>
                  <a:lnTo>
                    <a:pt x="29802" y="33301"/>
                  </a:lnTo>
                  <a:lnTo>
                    <a:pt x="30286" y="33947"/>
                  </a:lnTo>
                  <a:lnTo>
                    <a:pt x="30821" y="34665"/>
                  </a:lnTo>
                  <a:lnTo>
                    <a:pt x="30821" y="35167"/>
                  </a:lnTo>
                  <a:lnTo>
                    <a:pt x="30592" y="35167"/>
                  </a:lnTo>
                  <a:lnTo>
                    <a:pt x="30337" y="35454"/>
                  </a:lnTo>
                  <a:lnTo>
                    <a:pt x="30031" y="35669"/>
                  </a:lnTo>
                  <a:lnTo>
                    <a:pt x="29700" y="35813"/>
                  </a:lnTo>
                  <a:lnTo>
                    <a:pt x="29751" y="35598"/>
                  </a:lnTo>
                  <a:lnTo>
                    <a:pt x="29751" y="35311"/>
                  </a:lnTo>
                  <a:lnTo>
                    <a:pt x="29751" y="35167"/>
                  </a:lnTo>
                  <a:lnTo>
                    <a:pt x="29751" y="35095"/>
                  </a:lnTo>
                  <a:lnTo>
                    <a:pt x="29751" y="34952"/>
                  </a:lnTo>
                  <a:lnTo>
                    <a:pt x="29700" y="34665"/>
                  </a:lnTo>
                  <a:lnTo>
                    <a:pt x="29038" y="34162"/>
                  </a:lnTo>
                  <a:lnTo>
                    <a:pt x="28427" y="33301"/>
                  </a:lnTo>
                  <a:lnTo>
                    <a:pt x="27764" y="32440"/>
                  </a:lnTo>
                  <a:lnTo>
                    <a:pt x="27611" y="32799"/>
                  </a:lnTo>
                  <a:lnTo>
                    <a:pt x="27535" y="33157"/>
                  </a:lnTo>
                  <a:lnTo>
                    <a:pt x="27408" y="33588"/>
                  </a:lnTo>
                  <a:lnTo>
                    <a:pt x="27255" y="33444"/>
                  </a:lnTo>
                  <a:lnTo>
                    <a:pt x="27077" y="33157"/>
                  </a:lnTo>
                  <a:lnTo>
                    <a:pt x="27000" y="33086"/>
                  </a:lnTo>
                  <a:lnTo>
                    <a:pt x="27178" y="33086"/>
                  </a:lnTo>
                  <a:lnTo>
                    <a:pt x="27306" y="32583"/>
                  </a:lnTo>
                  <a:lnTo>
                    <a:pt x="27433" y="32296"/>
                  </a:lnTo>
                  <a:lnTo>
                    <a:pt x="27586" y="31937"/>
                  </a:lnTo>
                  <a:lnTo>
                    <a:pt x="27713" y="31937"/>
                  </a:lnTo>
                  <a:lnTo>
                    <a:pt x="27790" y="31794"/>
                  </a:lnTo>
                  <a:lnTo>
                    <a:pt x="27892" y="31794"/>
                  </a:lnTo>
                  <a:lnTo>
                    <a:pt x="27968" y="31650"/>
                  </a:lnTo>
                  <a:close/>
                  <a:moveTo>
                    <a:pt x="1961" y="31076"/>
                  </a:moveTo>
                  <a:lnTo>
                    <a:pt x="2317" y="31435"/>
                  </a:lnTo>
                  <a:lnTo>
                    <a:pt x="2317" y="31650"/>
                  </a:lnTo>
                  <a:lnTo>
                    <a:pt x="2241" y="31650"/>
                  </a:lnTo>
                  <a:lnTo>
                    <a:pt x="1961" y="31937"/>
                  </a:lnTo>
                  <a:lnTo>
                    <a:pt x="1706" y="31937"/>
                  </a:lnTo>
                  <a:lnTo>
                    <a:pt x="1477" y="31937"/>
                  </a:lnTo>
                  <a:lnTo>
                    <a:pt x="1477" y="31435"/>
                  </a:lnTo>
                  <a:lnTo>
                    <a:pt x="1604" y="31291"/>
                  </a:lnTo>
                  <a:lnTo>
                    <a:pt x="1732" y="31291"/>
                  </a:lnTo>
                  <a:lnTo>
                    <a:pt x="1834" y="31220"/>
                  </a:lnTo>
                  <a:lnTo>
                    <a:pt x="1961" y="31076"/>
                  </a:lnTo>
                  <a:close/>
                  <a:moveTo>
                    <a:pt x="0" y="29928"/>
                  </a:moveTo>
                  <a:lnTo>
                    <a:pt x="152" y="30071"/>
                  </a:lnTo>
                  <a:lnTo>
                    <a:pt x="331" y="30071"/>
                  </a:lnTo>
                  <a:lnTo>
                    <a:pt x="407" y="30071"/>
                  </a:lnTo>
                  <a:lnTo>
                    <a:pt x="534" y="30215"/>
                  </a:lnTo>
                  <a:lnTo>
                    <a:pt x="687" y="30287"/>
                  </a:lnTo>
                  <a:lnTo>
                    <a:pt x="687" y="30789"/>
                  </a:lnTo>
                  <a:lnTo>
                    <a:pt x="585" y="30789"/>
                  </a:lnTo>
                  <a:lnTo>
                    <a:pt x="458" y="30933"/>
                  </a:lnTo>
                  <a:lnTo>
                    <a:pt x="331" y="31076"/>
                  </a:lnTo>
                  <a:lnTo>
                    <a:pt x="178" y="31076"/>
                  </a:lnTo>
                  <a:lnTo>
                    <a:pt x="0" y="31076"/>
                  </a:lnTo>
                  <a:lnTo>
                    <a:pt x="0" y="29928"/>
                  </a:lnTo>
                  <a:close/>
                  <a:moveTo>
                    <a:pt x="29344" y="29712"/>
                  </a:moveTo>
                  <a:lnTo>
                    <a:pt x="29496" y="29928"/>
                  </a:lnTo>
                  <a:lnTo>
                    <a:pt x="29573" y="30215"/>
                  </a:lnTo>
                  <a:lnTo>
                    <a:pt x="29675" y="30430"/>
                  </a:lnTo>
                  <a:lnTo>
                    <a:pt x="29700" y="30789"/>
                  </a:lnTo>
                  <a:lnTo>
                    <a:pt x="29700" y="31435"/>
                  </a:lnTo>
                  <a:lnTo>
                    <a:pt x="29522" y="31435"/>
                  </a:lnTo>
                  <a:lnTo>
                    <a:pt x="29496" y="31076"/>
                  </a:lnTo>
                  <a:lnTo>
                    <a:pt x="29445" y="30933"/>
                  </a:lnTo>
                  <a:lnTo>
                    <a:pt x="29395" y="30717"/>
                  </a:lnTo>
                  <a:lnTo>
                    <a:pt x="29344" y="30430"/>
                  </a:lnTo>
                  <a:lnTo>
                    <a:pt x="29344" y="30215"/>
                  </a:lnTo>
                  <a:lnTo>
                    <a:pt x="29344" y="29712"/>
                  </a:lnTo>
                  <a:close/>
                  <a:moveTo>
                    <a:pt x="99469" y="29210"/>
                  </a:moveTo>
                  <a:lnTo>
                    <a:pt x="99545" y="29425"/>
                  </a:lnTo>
                  <a:lnTo>
                    <a:pt x="99596" y="29712"/>
                  </a:lnTo>
                  <a:lnTo>
                    <a:pt x="99647" y="29928"/>
                  </a:lnTo>
                  <a:lnTo>
                    <a:pt x="99647" y="30287"/>
                  </a:lnTo>
                  <a:lnTo>
                    <a:pt x="99647" y="30789"/>
                  </a:lnTo>
                  <a:lnTo>
                    <a:pt x="99291" y="33301"/>
                  </a:lnTo>
                  <a:lnTo>
                    <a:pt x="99112" y="32655"/>
                  </a:lnTo>
                  <a:lnTo>
                    <a:pt x="99036" y="32081"/>
                  </a:lnTo>
                  <a:lnTo>
                    <a:pt x="98985" y="31076"/>
                  </a:lnTo>
                  <a:lnTo>
                    <a:pt x="99469" y="29210"/>
                  </a:lnTo>
                  <a:close/>
                  <a:moveTo>
                    <a:pt x="29140" y="28062"/>
                  </a:moveTo>
                  <a:lnTo>
                    <a:pt x="29700" y="28062"/>
                  </a:lnTo>
                  <a:lnTo>
                    <a:pt x="29751" y="28277"/>
                  </a:lnTo>
                  <a:lnTo>
                    <a:pt x="29853" y="28421"/>
                  </a:lnTo>
                  <a:lnTo>
                    <a:pt x="29853" y="28564"/>
                  </a:lnTo>
                  <a:lnTo>
                    <a:pt x="29879" y="28708"/>
                  </a:lnTo>
                  <a:lnTo>
                    <a:pt x="29879" y="28779"/>
                  </a:lnTo>
                  <a:lnTo>
                    <a:pt x="29853" y="28923"/>
                  </a:lnTo>
                  <a:lnTo>
                    <a:pt x="29853" y="29210"/>
                  </a:lnTo>
                  <a:lnTo>
                    <a:pt x="29700" y="28923"/>
                  </a:lnTo>
                  <a:lnTo>
                    <a:pt x="29573" y="28779"/>
                  </a:lnTo>
                  <a:lnTo>
                    <a:pt x="29445" y="28779"/>
                  </a:lnTo>
                  <a:lnTo>
                    <a:pt x="29344" y="28708"/>
                  </a:lnTo>
                  <a:lnTo>
                    <a:pt x="29267" y="28708"/>
                  </a:lnTo>
                  <a:lnTo>
                    <a:pt x="29165" y="28564"/>
                  </a:lnTo>
                  <a:lnTo>
                    <a:pt x="29140" y="28277"/>
                  </a:lnTo>
                  <a:lnTo>
                    <a:pt x="29140" y="28062"/>
                  </a:lnTo>
                  <a:close/>
                  <a:moveTo>
                    <a:pt x="102322" y="23397"/>
                  </a:moveTo>
                  <a:lnTo>
                    <a:pt x="102398" y="23540"/>
                  </a:lnTo>
                  <a:lnTo>
                    <a:pt x="102449" y="23540"/>
                  </a:lnTo>
                  <a:lnTo>
                    <a:pt x="102449" y="23540"/>
                  </a:lnTo>
                  <a:lnTo>
                    <a:pt x="102449" y="23684"/>
                  </a:lnTo>
                  <a:lnTo>
                    <a:pt x="102449" y="23684"/>
                  </a:lnTo>
                  <a:lnTo>
                    <a:pt x="102500" y="23899"/>
                  </a:lnTo>
                  <a:lnTo>
                    <a:pt x="102500" y="24186"/>
                  </a:lnTo>
                  <a:lnTo>
                    <a:pt x="102449" y="24545"/>
                  </a:lnTo>
                  <a:lnTo>
                    <a:pt x="102347" y="24904"/>
                  </a:lnTo>
                  <a:lnTo>
                    <a:pt x="102322" y="25263"/>
                  </a:lnTo>
                  <a:lnTo>
                    <a:pt x="102092" y="25263"/>
                  </a:lnTo>
                  <a:lnTo>
                    <a:pt x="102092" y="24401"/>
                  </a:lnTo>
                  <a:lnTo>
                    <a:pt x="102169" y="24330"/>
                  </a:lnTo>
                  <a:lnTo>
                    <a:pt x="102220" y="24043"/>
                  </a:lnTo>
                  <a:lnTo>
                    <a:pt x="102271" y="23827"/>
                  </a:lnTo>
                  <a:lnTo>
                    <a:pt x="102322" y="23397"/>
                  </a:lnTo>
                  <a:close/>
                  <a:moveTo>
                    <a:pt x="101125" y="20023"/>
                  </a:moveTo>
                  <a:lnTo>
                    <a:pt x="101430" y="20023"/>
                  </a:lnTo>
                  <a:lnTo>
                    <a:pt x="101430" y="20885"/>
                  </a:lnTo>
                  <a:lnTo>
                    <a:pt x="101023" y="20885"/>
                  </a:lnTo>
                  <a:lnTo>
                    <a:pt x="101023" y="20311"/>
                  </a:lnTo>
                  <a:lnTo>
                    <a:pt x="101125" y="20311"/>
                  </a:lnTo>
                  <a:lnTo>
                    <a:pt x="101125" y="20023"/>
                  </a:lnTo>
                  <a:close/>
                  <a:moveTo>
                    <a:pt x="68749" y="17655"/>
                  </a:moveTo>
                  <a:lnTo>
                    <a:pt x="68978" y="17655"/>
                  </a:lnTo>
                  <a:lnTo>
                    <a:pt x="68877" y="18014"/>
                  </a:lnTo>
                  <a:lnTo>
                    <a:pt x="68800" y="18301"/>
                  </a:lnTo>
                  <a:lnTo>
                    <a:pt x="68698" y="18516"/>
                  </a:lnTo>
                  <a:lnTo>
                    <a:pt x="68622" y="18803"/>
                  </a:lnTo>
                  <a:lnTo>
                    <a:pt x="68469" y="19019"/>
                  </a:lnTo>
                  <a:lnTo>
                    <a:pt x="68393" y="19019"/>
                  </a:lnTo>
                  <a:lnTo>
                    <a:pt x="68393" y="19162"/>
                  </a:lnTo>
                  <a:lnTo>
                    <a:pt x="68342" y="19162"/>
                  </a:lnTo>
                  <a:lnTo>
                    <a:pt x="68265" y="19162"/>
                  </a:lnTo>
                  <a:lnTo>
                    <a:pt x="68163" y="19306"/>
                  </a:lnTo>
                  <a:lnTo>
                    <a:pt x="68087" y="18373"/>
                  </a:lnTo>
                  <a:lnTo>
                    <a:pt x="68265" y="18301"/>
                  </a:lnTo>
                  <a:lnTo>
                    <a:pt x="68444" y="18014"/>
                  </a:lnTo>
                  <a:lnTo>
                    <a:pt x="68622" y="17870"/>
                  </a:lnTo>
                  <a:lnTo>
                    <a:pt x="68749" y="17655"/>
                  </a:lnTo>
                  <a:close/>
                  <a:moveTo>
                    <a:pt x="65056" y="17296"/>
                  </a:moveTo>
                  <a:lnTo>
                    <a:pt x="65285" y="17511"/>
                  </a:lnTo>
                  <a:lnTo>
                    <a:pt x="65540" y="17799"/>
                  </a:lnTo>
                  <a:lnTo>
                    <a:pt x="65845" y="18014"/>
                  </a:lnTo>
                  <a:lnTo>
                    <a:pt x="66024" y="18373"/>
                  </a:lnTo>
                  <a:lnTo>
                    <a:pt x="65310" y="18373"/>
                  </a:lnTo>
                  <a:lnTo>
                    <a:pt x="65234" y="18301"/>
                  </a:lnTo>
                  <a:lnTo>
                    <a:pt x="65183" y="18301"/>
                  </a:lnTo>
                  <a:lnTo>
                    <a:pt x="65107" y="18157"/>
                  </a:lnTo>
                  <a:lnTo>
                    <a:pt x="64928" y="18157"/>
                  </a:lnTo>
                  <a:lnTo>
                    <a:pt x="64928" y="17870"/>
                  </a:lnTo>
                  <a:lnTo>
                    <a:pt x="64979" y="17799"/>
                  </a:lnTo>
                  <a:lnTo>
                    <a:pt x="65005" y="17655"/>
                  </a:lnTo>
                  <a:lnTo>
                    <a:pt x="65005" y="17655"/>
                  </a:lnTo>
                  <a:lnTo>
                    <a:pt x="65005" y="17511"/>
                  </a:lnTo>
                  <a:lnTo>
                    <a:pt x="65056" y="17296"/>
                  </a:lnTo>
                  <a:close/>
                  <a:moveTo>
                    <a:pt x="57108" y="12416"/>
                  </a:moveTo>
                  <a:lnTo>
                    <a:pt x="57720" y="12416"/>
                  </a:lnTo>
                  <a:lnTo>
                    <a:pt x="57720" y="12631"/>
                  </a:lnTo>
                  <a:lnTo>
                    <a:pt x="57592" y="12775"/>
                  </a:lnTo>
                  <a:lnTo>
                    <a:pt x="57541" y="12918"/>
                  </a:lnTo>
                  <a:lnTo>
                    <a:pt x="57465" y="12990"/>
                  </a:lnTo>
                  <a:lnTo>
                    <a:pt x="57363" y="13133"/>
                  </a:lnTo>
                  <a:lnTo>
                    <a:pt x="57236" y="13133"/>
                  </a:lnTo>
                  <a:lnTo>
                    <a:pt x="57108" y="12416"/>
                  </a:lnTo>
                  <a:close/>
                  <a:moveTo>
                    <a:pt x="66533" y="10980"/>
                  </a:moveTo>
                  <a:lnTo>
                    <a:pt x="66482" y="11124"/>
                  </a:lnTo>
                  <a:lnTo>
                    <a:pt x="66431" y="11267"/>
                  </a:lnTo>
                  <a:lnTo>
                    <a:pt x="66380" y="11267"/>
                  </a:lnTo>
                  <a:lnTo>
                    <a:pt x="66380" y="11411"/>
                  </a:lnTo>
                  <a:lnTo>
                    <a:pt x="66355" y="11483"/>
                  </a:lnTo>
                  <a:lnTo>
                    <a:pt x="66304" y="11770"/>
                  </a:lnTo>
                  <a:lnTo>
                    <a:pt x="66380" y="11770"/>
                  </a:lnTo>
                  <a:lnTo>
                    <a:pt x="66533" y="11626"/>
                  </a:lnTo>
                  <a:lnTo>
                    <a:pt x="66610" y="11483"/>
                  </a:lnTo>
                  <a:lnTo>
                    <a:pt x="66711" y="11411"/>
                  </a:lnTo>
                  <a:lnTo>
                    <a:pt x="66788" y="11267"/>
                  </a:lnTo>
                  <a:lnTo>
                    <a:pt x="66890" y="10980"/>
                  </a:lnTo>
                  <a:lnTo>
                    <a:pt x="66533" y="10980"/>
                  </a:lnTo>
                  <a:close/>
                  <a:moveTo>
                    <a:pt x="60165" y="10980"/>
                  </a:moveTo>
                  <a:lnTo>
                    <a:pt x="60216" y="12129"/>
                  </a:lnTo>
                  <a:lnTo>
                    <a:pt x="60267" y="13492"/>
                  </a:lnTo>
                  <a:lnTo>
                    <a:pt x="60038" y="13492"/>
                  </a:lnTo>
                  <a:lnTo>
                    <a:pt x="59987" y="13636"/>
                  </a:lnTo>
                  <a:lnTo>
                    <a:pt x="59910" y="13636"/>
                  </a:lnTo>
                  <a:lnTo>
                    <a:pt x="59808" y="13636"/>
                  </a:lnTo>
                  <a:lnTo>
                    <a:pt x="59681" y="13779"/>
                  </a:lnTo>
                  <a:lnTo>
                    <a:pt x="59630" y="12775"/>
                  </a:lnTo>
                  <a:lnTo>
                    <a:pt x="59630" y="11770"/>
                  </a:lnTo>
                  <a:lnTo>
                    <a:pt x="59681" y="11267"/>
                  </a:lnTo>
                  <a:lnTo>
                    <a:pt x="59758" y="11124"/>
                  </a:lnTo>
                  <a:lnTo>
                    <a:pt x="59859" y="10980"/>
                  </a:lnTo>
                  <a:lnTo>
                    <a:pt x="59987" y="10980"/>
                  </a:lnTo>
                  <a:lnTo>
                    <a:pt x="60165" y="10980"/>
                  </a:lnTo>
                  <a:close/>
                  <a:moveTo>
                    <a:pt x="59936" y="8540"/>
                  </a:moveTo>
                  <a:lnTo>
                    <a:pt x="60165" y="8540"/>
                  </a:lnTo>
                  <a:lnTo>
                    <a:pt x="60114" y="9043"/>
                  </a:lnTo>
                  <a:lnTo>
                    <a:pt x="60114" y="9401"/>
                  </a:lnTo>
                  <a:lnTo>
                    <a:pt x="60114" y="9760"/>
                  </a:lnTo>
                  <a:lnTo>
                    <a:pt x="60089" y="10047"/>
                  </a:lnTo>
                  <a:lnTo>
                    <a:pt x="60038" y="10406"/>
                  </a:lnTo>
                  <a:lnTo>
                    <a:pt x="59859" y="10406"/>
                  </a:lnTo>
                  <a:lnTo>
                    <a:pt x="59859" y="9904"/>
                  </a:lnTo>
                  <a:lnTo>
                    <a:pt x="59910" y="9401"/>
                  </a:lnTo>
                  <a:lnTo>
                    <a:pt x="59910" y="8899"/>
                  </a:lnTo>
                  <a:lnTo>
                    <a:pt x="59936" y="8540"/>
                  </a:lnTo>
                  <a:close/>
                  <a:moveTo>
                    <a:pt x="106805" y="5095"/>
                  </a:moveTo>
                  <a:lnTo>
                    <a:pt x="107034" y="6028"/>
                  </a:lnTo>
                  <a:lnTo>
                    <a:pt x="107238" y="6531"/>
                  </a:lnTo>
                  <a:lnTo>
                    <a:pt x="107518" y="6746"/>
                  </a:lnTo>
                  <a:lnTo>
                    <a:pt x="107696" y="7033"/>
                  </a:lnTo>
                  <a:lnTo>
                    <a:pt x="107875" y="7392"/>
                  </a:lnTo>
                  <a:lnTo>
                    <a:pt x="107926" y="7607"/>
                  </a:lnTo>
                  <a:lnTo>
                    <a:pt x="107951" y="7894"/>
                  </a:lnTo>
                  <a:lnTo>
                    <a:pt x="107951" y="8110"/>
                  </a:lnTo>
                  <a:lnTo>
                    <a:pt x="107951" y="8540"/>
                  </a:lnTo>
                  <a:lnTo>
                    <a:pt x="107645" y="8755"/>
                  </a:lnTo>
                  <a:lnTo>
                    <a:pt x="107416" y="9258"/>
                  </a:lnTo>
                  <a:lnTo>
                    <a:pt x="107238" y="9760"/>
                  </a:lnTo>
                  <a:lnTo>
                    <a:pt x="106983" y="10119"/>
                  </a:lnTo>
                  <a:lnTo>
                    <a:pt x="106881" y="9760"/>
                  </a:lnTo>
                  <a:lnTo>
                    <a:pt x="106805" y="9617"/>
                  </a:lnTo>
                  <a:lnTo>
                    <a:pt x="106728" y="9545"/>
                  </a:lnTo>
                  <a:lnTo>
                    <a:pt x="106627" y="9617"/>
                  </a:lnTo>
                  <a:lnTo>
                    <a:pt x="106550" y="9760"/>
                  </a:lnTo>
                  <a:lnTo>
                    <a:pt x="106499" y="10047"/>
                  </a:lnTo>
                  <a:lnTo>
                    <a:pt x="106397" y="10119"/>
                  </a:lnTo>
                  <a:lnTo>
                    <a:pt x="106550" y="11626"/>
                  </a:lnTo>
                  <a:lnTo>
                    <a:pt x="106576" y="12775"/>
                  </a:lnTo>
                  <a:lnTo>
                    <a:pt x="106576" y="13636"/>
                  </a:lnTo>
                  <a:lnTo>
                    <a:pt x="106550" y="14497"/>
                  </a:lnTo>
                  <a:lnTo>
                    <a:pt x="106448" y="15430"/>
                  </a:lnTo>
                  <a:lnTo>
                    <a:pt x="106372" y="16650"/>
                  </a:lnTo>
                  <a:lnTo>
                    <a:pt x="106321" y="18157"/>
                  </a:lnTo>
                  <a:lnTo>
                    <a:pt x="105735" y="19019"/>
                  </a:lnTo>
                  <a:lnTo>
                    <a:pt x="105073" y="19880"/>
                  </a:lnTo>
                  <a:lnTo>
                    <a:pt x="104436" y="20669"/>
                  </a:lnTo>
                  <a:lnTo>
                    <a:pt x="104309" y="20023"/>
                  </a:lnTo>
                  <a:lnTo>
                    <a:pt x="104181" y="19521"/>
                  </a:lnTo>
                  <a:lnTo>
                    <a:pt x="104130" y="20023"/>
                  </a:lnTo>
                  <a:lnTo>
                    <a:pt x="104130" y="20311"/>
                  </a:lnTo>
                  <a:lnTo>
                    <a:pt x="104105" y="20669"/>
                  </a:lnTo>
                  <a:lnTo>
                    <a:pt x="104054" y="20885"/>
                  </a:lnTo>
                  <a:lnTo>
                    <a:pt x="103926" y="20885"/>
                  </a:lnTo>
                  <a:lnTo>
                    <a:pt x="103825" y="20885"/>
                  </a:lnTo>
                  <a:lnTo>
                    <a:pt x="103774" y="21028"/>
                  </a:lnTo>
                  <a:lnTo>
                    <a:pt x="103748" y="21028"/>
                  </a:lnTo>
                  <a:lnTo>
                    <a:pt x="103697" y="21172"/>
                  </a:lnTo>
                  <a:lnTo>
                    <a:pt x="103646" y="21315"/>
                  </a:lnTo>
                  <a:lnTo>
                    <a:pt x="103519" y="21315"/>
                  </a:lnTo>
                  <a:lnTo>
                    <a:pt x="103392" y="21387"/>
                  </a:lnTo>
                  <a:lnTo>
                    <a:pt x="103341" y="21172"/>
                  </a:lnTo>
                  <a:lnTo>
                    <a:pt x="103341" y="20813"/>
                  </a:lnTo>
                  <a:lnTo>
                    <a:pt x="103341" y="20669"/>
                  </a:lnTo>
                  <a:lnTo>
                    <a:pt x="103341" y="20382"/>
                  </a:lnTo>
                  <a:lnTo>
                    <a:pt x="103341" y="20311"/>
                  </a:lnTo>
                  <a:lnTo>
                    <a:pt x="103239" y="20311"/>
                  </a:lnTo>
                  <a:lnTo>
                    <a:pt x="103162" y="20167"/>
                  </a:lnTo>
                  <a:lnTo>
                    <a:pt x="102984" y="20023"/>
                  </a:lnTo>
                  <a:lnTo>
                    <a:pt x="102984" y="20311"/>
                  </a:lnTo>
                  <a:lnTo>
                    <a:pt x="103060" y="20669"/>
                  </a:lnTo>
                  <a:lnTo>
                    <a:pt x="103162" y="20813"/>
                  </a:lnTo>
                  <a:lnTo>
                    <a:pt x="103162" y="21028"/>
                  </a:lnTo>
                  <a:lnTo>
                    <a:pt x="103162" y="21387"/>
                  </a:lnTo>
                  <a:lnTo>
                    <a:pt x="103213" y="22033"/>
                  </a:lnTo>
                  <a:lnTo>
                    <a:pt x="103060" y="22392"/>
                  </a:lnTo>
                  <a:lnTo>
                    <a:pt x="102984" y="22894"/>
                  </a:lnTo>
                  <a:lnTo>
                    <a:pt x="102882" y="23397"/>
                  </a:lnTo>
                  <a:lnTo>
                    <a:pt x="102576" y="23397"/>
                  </a:lnTo>
                  <a:lnTo>
                    <a:pt x="102526" y="22392"/>
                  </a:lnTo>
                  <a:lnTo>
                    <a:pt x="102500" y="21889"/>
                  </a:lnTo>
                  <a:lnTo>
                    <a:pt x="102398" y="21387"/>
                  </a:lnTo>
                  <a:lnTo>
                    <a:pt x="102322" y="20669"/>
                  </a:lnTo>
                  <a:lnTo>
                    <a:pt x="102576" y="20669"/>
                  </a:lnTo>
                  <a:lnTo>
                    <a:pt x="102882" y="19521"/>
                  </a:lnTo>
                  <a:lnTo>
                    <a:pt x="103290" y="18516"/>
                  </a:lnTo>
                  <a:lnTo>
                    <a:pt x="103774" y="17870"/>
                  </a:lnTo>
                  <a:lnTo>
                    <a:pt x="103952" y="17799"/>
                  </a:lnTo>
                  <a:lnTo>
                    <a:pt x="104130" y="17799"/>
                  </a:lnTo>
                  <a:lnTo>
                    <a:pt x="104283" y="17870"/>
                  </a:lnTo>
                  <a:lnTo>
                    <a:pt x="104360" y="17870"/>
                  </a:lnTo>
                  <a:lnTo>
                    <a:pt x="104436" y="17870"/>
                  </a:lnTo>
                  <a:lnTo>
                    <a:pt x="104538" y="17511"/>
                  </a:lnTo>
                  <a:lnTo>
                    <a:pt x="104614" y="17153"/>
                  </a:lnTo>
                  <a:lnTo>
                    <a:pt x="104665" y="16794"/>
                  </a:lnTo>
                  <a:lnTo>
                    <a:pt x="104716" y="16507"/>
                  </a:lnTo>
                  <a:lnTo>
                    <a:pt x="104793" y="16148"/>
                  </a:lnTo>
                  <a:lnTo>
                    <a:pt x="104945" y="15933"/>
                  </a:lnTo>
                  <a:lnTo>
                    <a:pt x="104971" y="16148"/>
                  </a:lnTo>
                  <a:lnTo>
                    <a:pt x="105022" y="16291"/>
                  </a:lnTo>
                  <a:lnTo>
                    <a:pt x="105073" y="16291"/>
                  </a:lnTo>
                  <a:lnTo>
                    <a:pt x="105073" y="16291"/>
                  </a:lnTo>
                  <a:lnTo>
                    <a:pt x="105124" y="16291"/>
                  </a:lnTo>
                  <a:lnTo>
                    <a:pt x="105149" y="16148"/>
                  </a:lnTo>
                  <a:lnTo>
                    <a:pt x="105506" y="15287"/>
                  </a:lnTo>
                  <a:lnTo>
                    <a:pt x="105735" y="14497"/>
                  </a:lnTo>
                  <a:lnTo>
                    <a:pt x="105837" y="13636"/>
                  </a:lnTo>
                  <a:lnTo>
                    <a:pt x="105913" y="12631"/>
                  </a:lnTo>
                  <a:lnTo>
                    <a:pt x="106041" y="11770"/>
                  </a:lnTo>
                  <a:lnTo>
                    <a:pt x="106321" y="10622"/>
                  </a:lnTo>
                  <a:lnTo>
                    <a:pt x="106143" y="10622"/>
                  </a:lnTo>
                  <a:lnTo>
                    <a:pt x="106015" y="10406"/>
                  </a:lnTo>
                  <a:lnTo>
                    <a:pt x="105964" y="10119"/>
                  </a:lnTo>
                  <a:lnTo>
                    <a:pt x="105913" y="9904"/>
                  </a:lnTo>
                  <a:lnTo>
                    <a:pt x="105913" y="9401"/>
                  </a:lnTo>
                  <a:lnTo>
                    <a:pt x="105913" y="8755"/>
                  </a:lnTo>
                  <a:lnTo>
                    <a:pt x="105964" y="8612"/>
                  </a:lnTo>
                  <a:lnTo>
                    <a:pt x="105964" y="8612"/>
                  </a:lnTo>
                  <a:lnTo>
                    <a:pt x="106015" y="8540"/>
                  </a:lnTo>
                  <a:lnTo>
                    <a:pt x="106015" y="8397"/>
                  </a:lnTo>
                  <a:lnTo>
                    <a:pt x="106015" y="8253"/>
                  </a:lnTo>
                  <a:lnTo>
                    <a:pt x="106194" y="8110"/>
                  </a:lnTo>
                  <a:lnTo>
                    <a:pt x="106321" y="8110"/>
                  </a:lnTo>
                  <a:lnTo>
                    <a:pt x="106397" y="8038"/>
                  </a:lnTo>
                  <a:lnTo>
                    <a:pt x="106499" y="8038"/>
                  </a:lnTo>
                  <a:lnTo>
                    <a:pt x="106499" y="6746"/>
                  </a:lnTo>
                  <a:lnTo>
                    <a:pt x="106576" y="5741"/>
                  </a:lnTo>
                  <a:lnTo>
                    <a:pt x="106805" y="5095"/>
                  </a:lnTo>
                  <a:close/>
                  <a:moveTo>
                    <a:pt x="61490" y="4880"/>
                  </a:moveTo>
                  <a:lnTo>
                    <a:pt x="61464" y="5023"/>
                  </a:lnTo>
                  <a:lnTo>
                    <a:pt x="61413" y="5023"/>
                  </a:lnTo>
                  <a:lnTo>
                    <a:pt x="61362" y="5023"/>
                  </a:lnTo>
                  <a:lnTo>
                    <a:pt x="61362" y="5095"/>
                  </a:lnTo>
                  <a:lnTo>
                    <a:pt x="61311" y="5095"/>
                  </a:lnTo>
                  <a:lnTo>
                    <a:pt x="61235" y="5382"/>
                  </a:lnTo>
                  <a:lnTo>
                    <a:pt x="61133" y="5526"/>
                  </a:lnTo>
                  <a:lnTo>
                    <a:pt x="61133" y="5598"/>
                  </a:lnTo>
                  <a:lnTo>
                    <a:pt x="61133" y="5885"/>
                  </a:lnTo>
                  <a:lnTo>
                    <a:pt x="61133" y="6100"/>
                  </a:lnTo>
                  <a:lnTo>
                    <a:pt x="61133" y="6531"/>
                  </a:lnTo>
                  <a:lnTo>
                    <a:pt x="61490" y="7535"/>
                  </a:lnTo>
                  <a:lnTo>
                    <a:pt x="61821" y="8612"/>
                  </a:lnTo>
                  <a:lnTo>
                    <a:pt x="62126" y="9904"/>
                  </a:lnTo>
                  <a:lnTo>
                    <a:pt x="62483" y="9904"/>
                  </a:lnTo>
                  <a:lnTo>
                    <a:pt x="62483" y="10622"/>
                  </a:lnTo>
                  <a:lnTo>
                    <a:pt x="62840" y="10980"/>
                  </a:lnTo>
                  <a:lnTo>
                    <a:pt x="63094" y="11483"/>
                  </a:lnTo>
                  <a:lnTo>
                    <a:pt x="63375" y="12129"/>
                  </a:lnTo>
                  <a:lnTo>
                    <a:pt x="63375" y="12416"/>
                  </a:lnTo>
                  <a:lnTo>
                    <a:pt x="63273" y="12416"/>
                  </a:lnTo>
                  <a:lnTo>
                    <a:pt x="63196" y="12416"/>
                  </a:lnTo>
                  <a:lnTo>
                    <a:pt x="63094" y="12416"/>
                  </a:lnTo>
                  <a:lnTo>
                    <a:pt x="63043" y="12416"/>
                  </a:lnTo>
                  <a:lnTo>
                    <a:pt x="62967" y="12272"/>
                  </a:lnTo>
                  <a:lnTo>
                    <a:pt x="62840" y="12129"/>
                  </a:lnTo>
                  <a:lnTo>
                    <a:pt x="62712" y="12129"/>
                  </a:lnTo>
                  <a:lnTo>
                    <a:pt x="62712" y="12488"/>
                  </a:lnTo>
                  <a:lnTo>
                    <a:pt x="62738" y="12775"/>
                  </a:lnTo>
                  <a:lnTo>
                    <a:pt x="62789" y="12990"/>
                  </a:lnTo>
                  <a:lnTo>
                    <a:pt x="62789" y="13133"/>
                  </a:lnTo>
                  <a:lnTo>
                    <a:pt x="62840" y="13421"/>
                  </a:lnTo>
                  <a:lnTo>
                    <a:pt x="62865" y="13779"/>
                  </a:lnTo>
                  <a:lnTo>
                    <a:pt x="62738" y="13995"/>
                  </a:lnTo>
                  <a:lnTo>
                    <a:pt x="62661" y="14282"/>
                  </a:lnTo>
                  <a:lnTo>
                    <a:pt x="62559" y="14641"/>
                  </a:lnTo>
                  <a:lnTo>
                    <a:pt x="62483" y="15143"/>
                  </a:lnTo>
                  <a:lnTo>
                    <a:pt x="62203" y="15143"/>
                  </a:lnTo>
                  <a:lnTo>
                    <a:pt x="62203" y="16794"/>
                  </a:lnTo>
                  <a:lnTo>
                    <a:pt x="61999" y="16794"/>
                  </a:lnTo>
                  <a:lnTo>
                    <a:pt x="61770" y="16291"/>
                  </a:lnTo>
                  <a:lnTo>
                    <a:pt x="61490" y="16004"/>
                  </a:lnTo>
                  <a:lnTo>
                    <a:pt x="61286" y="15645"/>
                  </a:lnTo>
                  <a:lnTo>
                    <a:pt x="61133" y="14784"/>
                  </a:lnTo>
                  <a:lnTo>
                    <a:pt x="61490" y="14928"/>
                  </a:lnTo>
                  <a:lnTo>
                    <a:pt x="61846" y="14784"/>
                  </a:lnTo>
                  <a:lnTo>
                    <a:pt x="62126" y="14497"/>
                  </a:lnTo>
                  <a:lnTo>
                    <a:pt x="62305" y="13995"/>
                  </a:lnTo>
                  <a:lnTo>
                    <a:pt x="62356" y="13923"/>
                  </a:lnTo>
                  <a:lnTo>
                    <a:pt x="62356" y="13779"/>
                  </a:lnTo>
                  <a:lnTo>
                    <a:pt x="62381" y="13636"/>
                  </a:lnTo>
                  <a:lnTo>
                    <a:pt x="62381" y="13421"/>
                  </a:lnTo>
                  <a:lnTo>
                    <a:pt x="62381" y="13133"/>
                  </a:lnTo>
                  <a:lnTo>
                    <a:pt x="61719" y="11770"/>
                  </a:lnTo>
                  <a:lnTo>
                    <a:pt x="61006" y="10406"/>
                  </a:lnTo>
                  <a:lnTo>
                    <a:pt x="60776" y="9617"/>
                  </a:lnTo>
                  <a:lnTo>
                    <a:pt x="60573" y="8899"/>
                  </a:lnTo>
                  <a:lnTo>
                    <a:pt x="60394" y="8038"/>
                  </a:lnTo>
                  <a:lnTo>
                    <a:pt x="60114" y="7248"/>
                  </a:lnTo>
                  <a:lnTo>
                    <a:pt x="59758" y="6889"/>
                  </a:lnTo>
                  <a:lnTo>
                    <a:pt x="59452" y="7607"/>
                  </a:lnTo>
                  <a:lnTo>
                    <a:pt x="59044" y="8253"/>
                  </a:lnTo>
                  <a:lnTo>
                    <a:pt x="58560" y="8540"/>
                  </a:lnTo>
                  <a:lnTo>
                    <a:pt x="58509" y="8253"/>
                  </a:lnTo>
                  <a:lnTo>
                    <a:pt x="58484" y="8038"/>
                  </a:lnTo>
                  <a:lnTo>
                    <a:pt x="58433" y="7894"/>
                  </a:lnTo>
                  <a:lnTo>
                    <a:pt x="58331" y="7894"/>
                  </a:lnTo>
                  <a:lnTo>
                    <a:pt x="58306" y="7894"/>
                  </a:lnTo>
                  <a:lnTo>
                    <a:pt x="58204" y="8038"/>
                  </a:lnTo>
                  <a:lnTo>
                    <a:pt x="57974" y="8540"/>
                  </a:lnTo>
                  <a:lnTo>
                    <a:pt x="57898" y="9258"/>
                  </a:lnTo>
                  <a:lnTo>
                    <a:pt x="57847" y="10047"/>
                  </a:lnTo>
                  <a:lnTo>
                    <a:pt x="57720" y="10622"/>
                  </a:lnTo>
                  <a:lnTo>
                    <a:pt x="57236" y="10622"/>
                  </a:lnTo>
                  <a:lnTo>
                    <a:pt x="57057" y="11267"/>
                  </a:lnTo>
                  <a:lnTo>
                    <a:pt x="56930" y="11985"/>
                  </a:lnTo>
                  <a:lnTo>
                    <a:pt x="56828" y="12918"/>
                  </a:lnTo>
                  <a:lnTo>
                    <a:pt x="56777" y="12990"/>
                  </a:lnTo>
                  <a:lnTo>
                    <a:pt x="56777" y="13277"/>
                  </a:lnTo>
                  <a:lnTo>
                    <a:pt x="56828" y="13421"/>
                  </a:lnTo>
                  <a:lnTo>
                    <a:pt x="56879" y="13492"/>
                  </a:lnTo>
                  <a:lnTo>
                    <a:pt x="56956" y="13779"/>
                  </a:lnTo>
                  <a:lnTo>
                    <a:pt x="57007" y="13995"/>
                  </a:lnTo>
                  <a:lnTo>
                    <a:pt x="56879" y="13995"/>
                  </a:lnTo>
                  <a:lnTo>
                    <a:pt x="56828" y="14138"/>
                  </a:lnTo>
                  <a:lnTo>
                    <a:pt x="56777" y="14138"/>
                  </a:lnTo>
                  <a:lnTo>
                    <a:pt x="56752" y="14282"/>
                  </a:lnTo>
                  <a:lnTo>
                    <a:pt x="56701" y="14425"/>
                  </a:lnTo>
                  <a:lnTo>
                    <a:pt x="56599" y="14497"/>
                  </a:lnTo>
                  <a:lnTo>
                    <a:pt x="56599" y="14784"/>
                  </a:lnTo>
                  <a:lnTo>
                    <a:pt x="56599" y="14784"/>
                  </a:lnTo>
                  <a:lnTo>
                    <a:pt x="56599" y="14928"/>
                  </a:lnTo>
                  <a:lnTo>
                    <a:pt x="56599" y="14928"/>
                  </a:lnTo>
                  <a:lnTo>
                    <a:pt x="56599" y="14999"/>
                  </a:lnTo>
                  <a:lnTo>
                    <a:pt x="56599" y="15430"/>
                  </a:lnTo>
                  <a:lnTo>
                    <a:pt x="56293" y="15502"/>
                  </a:lnTo>
                  <a:lnTo>
                    <a:pt x="56166" y="15789"/>
                  </a:lnTo>
                  <a:lnTo>
                    <a:pt x="56064" y="16004"/>
                  </a:lnTo>
                  <a:lnTo>
                    <a:pt x="55988" y="16435"/>
                  </a:lnTo>
                  <a:lnTo>
                    <a:pt x="55860" y="16794"/>
                  </a:lnTo>
                  <a:lnTo>
                    <a:pt x="55707" y="16937"/>
                  </a:lnTo>
                  <a:lnTo>
                    <a:pt x="55631" y="16937"/>
                  </a:lnTo>
                  <a:lnTo>
                    <a:pt x="55504" y="16794"/>
                  </a:lnTo>
                  <a:lnTo>
                    <a:pt x="55402" y="16650"/>
                  </a:lnTo>
                  <a:lnTo>
                    <a:pt x="55325" y="16507"/>
                  </a:lnTo>
                  <a:lnTo>
                    <a:pt x="55274" y="16507"/>
                  </a:lnTo>
                  <a:lnTo>
                    <a:pt x="55198" y="16650"/>
                  </a:lnTo>
                  <a:lnTo>
                    <a:pt x="55096" y="16794"/>
                  </a:lnTo>
                  <a:lnTo>
                    <a:pt x="55020" y="16937"/>
                  </a:lnTo>
                  <a:lnTo>
                    <a:pt x="54867" y="17009"/>
                  </a:lnTo>
                  <a:lnTo>
                    <a:pt x="54867" y="17655"/>
                  </a:lnTo>
                  <a:lnTo>
                    <a:pt x="56115" y="18157"/>
                  </a:lnTo>
                  <a:lnTo>
                    <a:pt x="56472" y="17655"/>
                  </a:lnTo>
                  <a:lnTo>
                    <a:pt x="56828" y="17009"/>
                  </a:lnTo>
                  <a:lnTo>
                    <a:pt x="57108" y="16507"/>
                  </a:lnTo>
                  <a:lnTo>
                    <a:pt x="57490" y="16291"/>
                  </a:lnTo>
                  <a:lnTo>
                    <a:pt x="58076" y="16004"/>
                  </a:lnTo>
                  <a:lnTo>
                    <a:pt x="58688" y="15933"/>
                  </a:lnTo>
                  <a:lnTo>
                    <a:pt x="59375" y="15933"/>
                  </a:lnTo>
                  <a:lnTo>
                    <a:pt x="59936" y="15933"/>
                  </a:lnTo>
                  <a:lnTo>
                    <a:pt x="60420" y="16004"/>
                  </a:lnTo>
                  <a:lnTo>
                    <a:pt x="60649" y="16148"/>
                  </a:lnTo>
                  <a:lnTo>
                    <a:pt x="60751" y="16148"/>
                  </a:lnTo>
                  <a:lnTo>
                    <a:pt x="60598" y="17296"/>
                  </a:lnTo>
                  <a:lnTo>
                    <a:pt x="60522" y="18516"/>
                  </a:lnTo>
                  <a:lnTo>
                    <a:pt x="60420" y="19808"/>
                  </a:lnTo>
                  <a:lnTo>
                    <a:pt x="60573" y="20023"/>
                  </a:lnTo>
                  <a:lnTo>
                    <a:pt x="60598" y="20311"/>
                  </a:lnTo>
                  <a:lnTo>
                    <a:pt x="60700" y="20526"/>
                  </a:lnTo>
                  <a:lnTo>
                    <a:pt x="60751" y="20669"/>
                  </a:lnTo>
                  <a:lnTo>
                    <a:pt x="60827" y="20885"/>
                  </a:lnTo>
                  <a:lnTo>
                    <a:pt x="61133" y="21172"/>
                  </a:lnTo>
                  <a:lnTo>
                    <a:pt x="61490" y="21172"/>
                  </a:lnTo>
                  <a:lnTo>
                    <a:pt x="61846" y="21315"/>
                  </a:lnTo>
                  <a:lnTo>
                    <a:pt x="62203" y="21818"/>
                  </a:lnTo>
                  <a:lnTo>
                    <a:pt x="62305" y="22822"/>
                  </a:lnTo>
                  <a:lnTo>
                    <a:pt x="62483" y="23038"/>
                  </a:lnTo>
                  <a:lnTo>
                    <a:pt x="62738" y="23325"/>
                  </a:lnTo>
                  <a:lnTo>
                    <a:pt x="63094" y="23540"/>
                  </a:lnTo>
                  <a:lnTo>
                    <a:pt x="63400" y="23827"/>
                  </a:lnTo>
                  <a:lnTo>
                    <a:pt x="63578" y="23899"/>
                  </a:lnTo>
                  <a:lnTo>
                    <a:pt x="63629" y="23181"/>
                  </a:lnTo>
                  <a:lnTo>
                    <a:pt x="63731" y="22535"/>
                  </a:lnTo>
                  <a:lnTo>
                    <a:pt x="63808" y="21889"/>
                  </a:lnTo>
                  <a:lnTo>
                    <a:pt x="64088" y="21387"/>
                  </a:lnTo>
                  <a:lnTo>
                    <a:pt x="64470" y="21172"/>
                  </a:lnTo>
                  <a:lnTo>
                    <a:pt x="64827" y="21387"/>
                  </a:lnTo>
                  <a:lnTo>
                    <a:pt x="65183" y="21889"/>
                  </a:lnTo>
                  <a:lnTo>
                    <a:pt x="65540" y="22320"/>
                  </a:lnTo>
                  <a:lnTo>
                    <a:pt x="65718" y="22392"/>
                  </a:lnTo>
                  <a:lnTo>
                    <a:pt x="66075" y="22535"/>
                  </a:lnTo>
                  <a:lnTo>
                    <a:pt x="66431" y="22822"/>
                  </a:lnTo>
                  <a:lnTo>
                    <a:pt x="66788" y="22894"/>
                  </a:lnTo>
                  <a:lnTo>
                    <a:pt x="67068" y="23038"/>
                  </a:lnTo>
                  <a:lnTo>
                    <a:pt x="67195" y="23181"/>
                  </a:lnTo>
                  <a:lnTo>
                    <a:pt x="67272" y="23038"/>
                  </a:lnTo>
                  <a:lnTo>
                    <a:pt x="67323" y="22822"/>
                  </a:lnTo>
                  <a:lnTo>
                    <a:pt x="67374" y="22679"/>
                  </a:lnTo>
                  <a:lnTo>
                    <a:pt x="67450" y="22392"/>
                  </a:lnTo>
                  <a:lnTo>
                    <a:pt x="67552" y="22320"/>
                  </a:lnTo>
                  <a:lnTo>
                    <a:pt x="67628" y="22320"/>
                  </a:lnTo>
                  <a:lnTo>
                    <a:pt x="67756" y="22320"/>
                  </a:lnTo>
                  <a:lnTo>
                    <a:pt x="68087" y="22535"/>
                  </a:lnTo>
                  <a:lnTo>
                    <a:pt x="68342" y="22894"/>
                  </a:lnTo>
                  <a:lnTo>
                    <a:pt x="68647" y="22822"/>
                  </a:lnTo>
                  <a:lnTo>
                    <a:pt x="68978" y="22535"/>
                  </a:lnTo>
                  <a:lnTo>
                    <a:pt x="69004" y="21531"/>
                  </a:lnTo>
                  <a:lnTo>
                    <a:pt x="69182" y="20311"/>
                  </a:lnTo>
                  <a:lnTo>
                    <a:pt x="69335" y="19162"/>
                  </a:lnTo>
                  <a:lnTo>
                    <a:pt x="69412" y="18157"/>
                  </a:lnTo>
                  <a:lnTo>
                    <a:pt x="69335" y="17296"/>
                  </a:lnTo>
                  <a:lnTo>
                    <a:pt x="69284" y="17009"/>
                  </a:lnTo>
                  <a:lnTo>
                    <a:pt x="69284" y="16794"/>
                  </a:lnTo>
                  <a:lnTo>
                    <a:pt x="69233" y="16650"/>
                  </a:lnTo>
                  <a:lnTo>
                    <a:pt x="69182" y="16507"/>
                  </a:lnTo>
                  <a:lnTo>
                    <a:pt x="69106" y="16507"/>
                  </a:lnTo>
                  <a:lnTo>
                    <a:pt x="69004" y="16507"/>
                  </a:lnTo>
                  <a:lnTo>
                    <a:pt x="68826" y="16507"/>
                  </a:lnTo>
                  <a:lnTo>
                    <a:pt x="68622" y="17009"/>
                  </a:lnTo>
                  <a:lnTo>
                    <a:pt x="68444" y="17153"/>
                  </a:lnTo>
                  <a:lnTo>
                    <a:pt x="68265" y="17009"/>
                  </a:lnTo>
                  <a:lnTo>
                    <a:pt x="68087" y="16794"/>
                  </a:lnTo>
                  <a:lnTo>
                    <a:pt x="67858" y="16507"/>
                  </a:lnTo>
                  <a:lnTo>
                    <a:pt x="67730" y="16435"/>
                  </a:lnTo>
                  <a:lnTo>
                    <a:pt x="67628" y="16507"/>
                  </a:lnTo>
                  <a:lnTo>
                    <a:pt x="67501" y="16650"/>
                  </a:lnTo>
                  <a:lnTo>
                    <a:pt x="67450" y="16937"/>
                  </a:lnTo>
                  <a:lnTo>
                    <a:pt x="67374" y="17153"/>
                  </a:lnTo>
                  <a:lnTo>
                    <a:pt x="67272" y="17296"/>
                  </a:lnTo>
                  <a:lnTo>
                    <a:pt x="66890" y="17009"/>
                  </a:lnTo>
                  <a:lnTo>
                    <a:pt x="66482" y="16291"/>
                  </a:lnTo>
                  <a:lnTo>
                    <a:pt x="66177" y="15143"/>
                  </a:lnTo>
                  <a:lnTo>
                    <a:pt x="66024" y="13995"/>
                  </a:lnTo>
                  <a:lnTo>
                    <a:pt x="66024" y="13779"/>
                  </a:lnTo>
                  <a:lnTo>
                    <a:pt x="66024" y="13492"/>
                  </a:lnTo>
                  <a:lnTo>
                    <a:pt x="66024" y="13277"/>
                  </a:lnTo>
                  <a:lnTo>
                    <a:pt x="66024" y="12990"/>
                  </a:lnTo>
                  <a:lnTo>
                    <a:pt x="66024" y="12775"/>
                  </a:lnTo>
                  <a:lnTo>
                    <a:pt x="66075" y="12488"/>
                  </a:lnTo>
                  <a:lnTo>
                    <a:pt x="66126" y="12129"/>
                  </a:lnTo>
                  <a:lnTo>
                    <a:pt x="66024" y="11913"/>
                  </a:lnTo>
                  <a:lnTo>
                    <a:pt x="65947" y="11770"/>
                  </a:lnTo>
                  <a:lnTo>
                    <a:pt x="65896" y="11626"/>
                  </a:lnTo>
                  <a:lnTo>
                    <a:pt x="65845" y="11483"/>
                  </a:lnTo>
                  <a:lnTo>
                    <a:pt x="65769" y="11411"/>
                  </a:lnTo>
                  <a:lnTo>
                    <a:pt x="65642" y="11267"/>
                  </a:lnTo>
                  <a:lnTo>
                    <a:pt x="65591" y="11124"/>
                  </a:lnTo>
                  <a:lnTo>
                    <a:pt x="65540" y="11124"/>
                  </a:lnTo>
                  <a:lnTo>
                    <a:pt x="65489" y="10980"/>
                  </a:lnTo>
                  <a:lnTo>
                    <a:pt x="65412" y="10980"/>
                  </a:lnTo>
                  <a:lnTo>
                    <a:pt x="65310" y="10980"/>
                  </a:lnTo>
                  <a:lnTo>
                    <a:pt x="65310" y="11267"/>
                  </a:lnTo>
                  <a:lnTo>
                    <a:pt x="65234" y="11267"/>
                  </a:lnTo>
                  <a:lnTo>
                    <a:pt x="65234" y="11626"/>
                  </a:lnTo>
                  <a:lnTo>
                    <a:pt x="65285" y="11913"/>
                  </a:lnTo>
                  <a:lnTo>
                    <a:pt x="65285" y="11985"/>
                  </a:lnTo>
                  <a:lnTo>
                    <a:pt x="65285" y="12129"/>
                  </a:lnTo>
                  <a:lnTo>
                    <a:pt x="65234" y="12272"/>
                  </a:lnTo>
                  <a:lnTo>
                    <a:pt x="65183" y="12272"/>
                  </a:lnTo>
                  <a:lnTo>
                    <a:pt x="65107" y="12272"/>
                  </a:lnTo>
                  <a:lnTo>
                    <a:pt x="64928" y="12416"/>
                  </a:lnTo>
                  <a:lnTo>
                    <a:pt x="64877" y="12129"/>
                  </a:lnTo>
                  <a:lnTo>
                    <a:pt x="64827" y="11985"/>
                  </a:lnTo>
                  <a:lnTo>
                    <a:pt x="64827" y="11913"/>
                  </a:lnTo>
                  <a:lnTo>
                    <a:pt x="64750" y="11770"/>
                  </a:lnTo>
                  <a:lnTo>
                    <a:pt x="64750" y="12129"/>
                  </a:lnTo>
                  <a:lnTo>
                    <a:pt x="64979" y="12918"/>
                  </a:lnTo>
                  <a:lnTo>
                    <a:pt x="65158" y="13995"/>
                  </a:lnTo>
                  <a:lnTo>
                    <a:pt x="65234" y="15143"/>
                  </a:lnTo>
                  <a:lnTo>
                    <a:pt x="65107" y="15430"/>
                  </a:lnTo>
                  <a:lnTo>
                    <a:pt x="65005" y="15502"/>
                  </a:lnTo>
                  <a:lnTo>
                    <a:pt x="64979" y="15789"/>
                  </a:lnTo>
                  <a:lnTo>
                    <a:pt x="64928" y="16004"/>
                  </a:lnTo>
                  <a:lnTo>
                    <a:pt x="64928" y="16148"/>
                  </a:lnTo>
                  <a:lnTo>
                    <a:pt x="64877" y="16435"/>
                  </a:lnTo>
                  <a:lnTo>
                    <a:pt x="64827" y="16507"/>
                  </a:lnTo>
                  <a:lnTo>
                    <a:pt x="64699" y="16650"/>
                  </a:lnTo>
                  <a:lnTo>
                    <a:pt x="64572" y="16794"/>
                  </a:lnTo>
                  <a:lnTo>
                    <a:pt x="64521" y="16650"/>
                  </a:lnTo>
                  <a:lnTo>
                    <a:pt x="64470" y="16650"/>
                  </a:lnTo>
                  <a:lnTo>
                    <a:pt x="64470" y="16650"/>
                  </a:lnTo>
                  <a:lnTo>
                    <a:pt x="64444" y="16507"/>
                  </a:lnTo>
                  <a:lnTo>
                    <a:pt x="64343" y="16507"/>
                  </a:lnTo>
                  <a:lnTo>
                    <a:pt x="63935" y="13133"/>
                  </a:lnTo>
                  <a:lnTo>
                    <a:pt x="63859" y="12990"/>
                  </a:lnTo>
                  <a:lnTo>
                    <a:pt x="63757" y="12775"/>
                  </a:lnTo>
                  <a:lnTo>
                    <a:pt x="63629" y="12488"/>
                  </a:lnTo>
                  <a:lnTo>
                    <a:pt x="63553" y="12416"/>
                  </a:lnTo>
                  <a:lnTo>
                    <a:pt x="63451" y="12129"/>
                  </a:lnTo>
                  <a:lnTo>
                    <a:pt x="63400" y="11411"/>
                  </a:lnTo>
                  <a:lnTo>
                    <a:pt x="63451" y="10765"/>
                  </a:lnTo>
                  <a:lnTo>
                    <a:pt x="63502" y="10263"/>
                  </a:lnTo>
                  <a:lnTo>
                    <a:pt x="63502" y="9760"/>
                  </a:lnTo>
                  <a:lnTo>
                    <a:pt x="63375" y="9401"/>
                  </a:lnTo>
                  <a:lnTo>
                    <a:pt x="63043" y="8755"/>
                  </a:lnTo>
                  <a:lnTo>
                    <a:pt x="62789" y="8397"/>
                  </a:lnTo>
                  <a:lnTo>
                    <a:pt x="62559" y="8253"/>
                  </a:lnTo>
                  <a:lnTo>
                    <a:pt x="62356" y="7894"/>
                  </a:lnTo>
                  <a:lnTo>
                    <a:pt x="62177" y="7105"/>
                  </a:lnTo>
                  <a:lnTo>
                    <a:pt x="61999" y="5741"/>
                  </a:lnTo>
                  <a:lnTo>
                    <a:pt x="61642" y="6028"/>
                  </a:lnTo>
                  <a:lnTo>
                    <a:pt x="61592" y="5598"/>
                  </a:lnTo>
                  <a:lnTo>
                    <a:pt x="61592" y="5382"/>
                  </a:lnTo>
                  <a:lnTo>
                    <a:pt x="61541" y="5095"/>
                  </a:lnTo>
                  <a:lnTo>
                    <a:pt x="61490" y="4880"/>
                  </a:lnTo>
                  <a:close/>
                  <a:moveTo>
                    <a:pt x="30999" y="4593"/>
                  </a:moveTo>
                  <a:lnTo>
                    <a:pt x="30948" y="4880"/>
                  </a:lnTo>
                  <a:lnTo>
                    <a:pt x="30872" y="5095"/>
                  </a:lnTo>
                  <a:lnTo>
                    <a:pt x="30821" y="5239"/>
                  </a:lnTo>
                  <a:lnTo>
                    <a:pt x="30770" y="5382"/>
                  </a:lnTo>
                  <a:lnTo>
                    <a:pt x="30770" y="5526"/>
                  </a:lnTo>
                  <a:lnTo>
                    <a:pt x="30821" y="5598"/>
                  </a:lnTo>
                  <a:lnTo>
                    <a:pt x="30923" y="5741"/>
                  </a:lnTo>
                  <a:lnTo>
                    <a:pt x="30948" y="5382"/>
                  </a:lnTo>
                  <a:lnTo>
                    <a:pt x="30948" y="5239"/>
                  </a:lnTo>
                  <a:lnTo>
                    <a:pt x="30999" y="5023"/>
                  </a:lnTo>
                  <a:lnTo>
                    <a:pt x="31050" y="4880"/>
                  </a:lnTo>
                  <a:lnTo>
                    <a:pt x="31076" y="4593"/>
                  </a:lnTo>
                  <a:lnTo>
                    <a:pt x="30999" y="4593"/>
                  </a:lnTo>
                  <a:close/>
                  <a:moveTo>
                    <a:pt x="67603" y="3516"/>
                  </a:moveTo>
                  <a:lnTo>
                    <a:pt x="67501" y="4090"/>
                  </a:lnTo>
                  <a:lnTo>
                    <a:pt x="67323" y="5023"/>
                  </a:lnTo>
                  <a:lnTo>
                    <a:pt x="67094" y="6028"/>
                  </a:lnTo>
                  <a:lnTo>
                    <a:pt x="66890" y="7033"/>
                  </a:lnTo>
                  <a:lnTo>
                    <a:pt x="66711" y="7894"/>
                  </a:lnTo>
                  <a:lnTo>
                    <a:pt x="66610" y="8612"/>
                  </a:lnTo>
                  <a:lnTo>
                    <a:pt x="66610" y="9043"/>
                  </a:lnTo>
                  <a:lnTo>
                    <a:pt x="66661" y="9545"/>
                  </a:lnTo>
                  <a:lnTo>
                    <a:pt x="66661" y="9760"/>
                  </a:lnTo>
                  <a:lnTo>
                    <a:pt x="66711" y="10047"/>
                  </a:lnTo>
                  <a:lnTo>
                    <a:pt x="66788" y="10119"/>
                  </a:lnTo>
                  <a:lnTo>
                    <a:pt x="66890" y="10263"/>
                  </a:lnTo>
                  <a:lnTo>
                    <a:pt x="67017" y="10406"/>
                  </a:lnTo>
                  <a:lnTo>
                    <a:pt x="67374" y="10765"/>
                  </a:lnTo>
                  <a:lnTo>
                    <a:pt x="67730" y="10622"/>
                  </a:lnTo>
                  <a:lnTo>
                    <a:pt x="68036" y="10263"/>
                  </a:lnTo>
                  <a:lnTo>
                    <a:pt x="68393" y="9760"/>
                  </a:lnTo>
                  <a:lnTo>
                    <a:pt x="68749" y="9617"/>
                  </a:lnTo>
                  <a:lnTo>
                    <a:pt x="69106" y="9617"/>
                  </a:lnTo>
                  <a:lnTo>
                    <a:pt x="69335" y="10047"/>
                  </a:lnTo>
                  <a:lnTo>
                    <a:pt x="69513" y="10406"/>
                  </a:lnTo>
                  <a:lnTo>
                    <a:pt x="69717" y="10622"/>
                  </a:lnTo>
                  <a:lnTo>
                    <a:pt x="70252" y="10909"/>
                  </a:lnTo>
                  <a:lnTo>
                    <a:pt x="70787" y="10765"/>
                  </a:lnTo>
                  <a:lnTo>
                    <a:pt x="71271" y="10406"/>
                  </a:lnTo>
                  <a:lnTo>
                    <a:pt x="71424" y="9617"/>
                  </a:lnTo>
                  <a:lnTo>
                    <a:pt x="71271" y="9617"/>
                  </a:lnTo>
                  <a:lnTo>
                    <a:pt x="71067" y="8612"/>
                  </a:lnTo>
                  <a:lnTo>
                    <a:pt x="70711" y="7751"/>
                  </a:lnTo>
                  <a:lnTo>
                    <a:pt x="70201" y="6889"/>
                  </a:lnTo>
                  <a:lnTo>
                    <a:pt x="69717" y="6100"/>
                  </a:lnTo>
                  <a:lnTo>
                    <a:pt x="69335" y="5741"/>
                  </a:lnTo>
                  <a:lnTo>
                    <a:pt x="69106" y="6244"/>
                  </a:lnTo>
                  <a:lnTo>
                    <a:pt x="68800" y="6602"/>
                  </a:lnTo>
                  <a:lnTo>
                    <a:pt x="68571" y="6531"/>
                  </a:lnTo>
                  <a:lnTo>
                    <a:pt x="68444" y="6028"/>
                  </a:lnTo>
                  <a:lnTo>
                    <a:pt x="68265" y="5526"/>
                  </a:lnTo>
                  <a:lnTo>
                    <a:pt x="68163" y="4880"/>
                  </a:lnTo>
                  <a:lnTo>
                    <a:pt x="68469" y="4593"/>
                  </a:lnTo>
                  <a:lnTo>
                    <a:pt x="68444" y="4521"/>
                  </a:lnTo>
                  <a:lnTo>
                    <a:pt x="68393" y="4521"/>
                  </a:lnTo>
                  <a:lnTo>
                    <a:pt x="68393" y="4521"/>
                  </a:lnTo>
                  <a:lnTo>
                    <a:pt x="68342" y="4521"/>
                  </a:lnTo>
                  <a:lnTo>
                    <a:pt x="68265" y="4377"/>
                  </a:lnTo>
                  <a:lnTo>
                    <a:pt x="68112" y="4019"/>
                  </a:lnTo>
                  <a:lnTo>
                    <a:pt x="67985" y="3875"/>
                  </a:lnTo>
                  <a:lnTo>
                    <a:pt x="67807" y="3660"/>
                  </a:lnTo>
                  <a:lnTo>
                    <a:pt x="67603" y="3516"/>
                  </a:lnTo>
                  <a:close/>
                  <a:moveTo>
                    <a:pt x="74710" y="3229"/>
                  </a:moveTo>
                  <a:lnTo>
                    <a:pt x="74430" y="3875"/>
                  </a:lnTo>
                  <a:lnTo>
                    <a:pt x="74124" y="4234"/>
                  </a:lnTo>
                  <a:lnTo>
                    <a:pt x="73818" y="4593"/>
                  </a:lnTo>
                  <a:lnTo>
                    <a:pt x="73538" y="5239"/>
                  </a:lnTo>
                  <a:lnTo>
                    <a:pt x="73360" y="6028"/>
                  </a:lnTo>
                  <a:lnTo>
                    <a:pt x="73283" y="7105"/>
                  </a:lnTo>
                  <a:lnTo>
                    <a:pt x="73411" y="8253"/>
                  </a:lnTo>
                  <a:lnTo>
                    <a:pt x="73691" y="9401"/>
                  </a:lnTo>
                  <a:lnTo>
                    <a:pt x="73946" y="10550"/>
                  </a:lnTo>
                  <a:lnTo>
                    <a:pt x="74251" y="11483"/>
                  </a:lnTo>
                  <a:lnTo>
                    <a:pt x="74430" y="12416"/>
                  </a:lnTo>
                  <a:lnTo>
                    <a:pt x="74124" y="12416"/>
                  </a:lnTo>
                  <a:lnTo>
                    <a:pt x="74124" y="13995"/>
                  </a:lnTo>
                  <a:lnTo>
                    <a:pt x="74226" y="15143"/>
                  </a:lnTo>
                  <a:lnTo>
                    <a:pt x="74481" y="15789"/>
                  </a:lnTo>
                  <a:lnTo>
                    <a:pt x="74939" y="16004"/>
                  </a:lnTo>
                  <a:lnTo>
                    <a:pt x="75601" y="15933"/>
                  </a:lnTo>
                  <a:lnTo>
                    <a:pt x="75550" y="14497"/>
                  </a:lnTo>
                  <a:lnTo>
                    <a:pt x="75448" y="13636"/>
                  </a:lnTo>
                  <a:lnTo>
                    <a:pt x="75321" y="12918"/>
                  </a:lnTo>
                  <a:lnTo>
                    <a:pt x="75270" y="12129"/>
                  </a:lnTo>
                  <a:lnTo>
                    <a:pt x="75321" y="10980"/>
                  </a:lnTo>
                  <a:lnTo>
                    <a:pt x="75423" y="11124"/>
                  </a:lnTo>
                  <a:lnTo>
                    <a:pt x="75499" y="11124"/>
                  </a:lnTo>
                  <a:lnTo>
                    <a:pt x="75601" y="11124"/>
                  </a:lnTo>
                  <a:lnTo>
                    <a:pt x="75678" y="11124"/>
                  </a:lnTo>
                  <a:lnTo>
                    <a:pt x="75805" y="10980"/>
                  </a:lnTo>
                  <a:lnTo>
                    <a:pt x="75729" y="10765"/>
                  </a:lnTo>
                  <a:lnTo>
                    <a:pt x="75627" y="10622"/>
                  </a:lnTo>
                  <a:lnTo>
                    <a:pt x="75601" y="10550"/>
                  </a:lnTo>
                  <a:lnTo>
                    <a:pt x="75499" y="10263"/>
                  </a:lnTo>
                  <a:lnTo>
                    <a:pt x="75423" y="10119"/>
                  </a:lnTo>
                  <a:lnTo>
                    <a:pt x="75372" y="10263"/>
                  </a:lnTo>
                  <a:lnTo>
                    <a:pt x="75372" y="10550"/>
                  </a:lnTo>
                  <a:lnTo>
                    <a:pt x="75321" y="10765"/>
                  </a:lnTo>
                  <a:lnTo>
                    <a:pt x="75321" y="10909"/>
                  </a:lnTo>
                  <a:lnTo>
                    <a:pt x="75270" y="10980"/>
                  </a:lnTo>
                  <a:lnTo>
                    <a:pt x="75245" y="10909"/>
                  </a:lnTo>
                  <a:lnTo>
                    <a:pt x="75194" y="10622"/>
                  </a:lnTo>
                  <a:lnTo>
                    <a:pt x="75066" y="10047"/>
                  </a:lnTo>
                  <a:lnTo>
                    <a:pt x="74939" y="9401"/>
                  </a:lnTo>
                  <a:lnTo>
                    <a:pt x="74964" y="9114"/>
                  </a:lnTo>
                  <a:lnTo>
                    <a:pt x="75015" y="9114"/>
                  </a:lnTo>
                  <a:lnTo>
                    <a:pt x="75066" y="9043"/>
                  </a:lnTo>
                  <a:lnTo>
                    <a:pt x="75092" y="8755"/>
                  </a:lnTo>
                  <a:lnTo>
                    <a:pt x="74710" y="8110"/>
                  </a:lnTo>
                  <a:lnTo>
                    <a:pt x="74404" y="7105"/>
                  </a:lnTo>
                  <a:lnTo>
                    <a:pt x="74226" y="6028"/>
                  </a:lnTo>
                  <a:lnTo>
                    <a:pt x="74710" y="5885"/>
                  </a:lnTo>
                  <a:lnTo>
                    <a:pt x="75066" y="5526"/>
                  </a:lnTo>
                  <a:lnTo>
                    <a:pt x="75245" y="4593"/>
                  </a:lnTo>
                  <a:lnTo>
                    <a:pt x="75321" y="3516"/>
                  </a:lnTo>
                  <a:lnTo>
                    <a:pt x="75194" y="3373"/>
                  </a:lnTo>
                  <a:lnTo>
                    <a:pt x="75066" y="3373"/>
                  </a:lnTo>
                  <a:lnTo>
                    <a:pt x="74939" y="3229"/>
                  </a:lnTo>
                  <a:lnTo>
                    <a:pt x="74710" y="3229"/>
                  </a:lnTo>
                  <a:close/>
                  <a:moveTo>
                    <a:pt x="69946" y="3014"/>
                  </a:moveTo>
                  <a:lnTo>
                    <a:pt x="69590" y="3516"/>
                  </a:lnTo>
                  <a:lnTo>
                    <a:pt x="69157" y="3875"/>
                  </a:lnTo>
                  <a:lnTo>
                    <a:pt x="69157" y="4880"/>
                  </a:lnTo>
                  <a:lnTo>
                    <a:pt x="69335" y="5023"/>
                  </a:lnTo>
                  <a:lnTo>
                    <a:pt x="69539" y="5095"/>
                  </a:lnTo>
                  <a:lnTo>
                    <a:pt x="69819" y="5095"/>
                  </a:lnTo>
                  <a:lnTo>
                    <a:pt x="69819" y="4593"/>
                  </a:lnTo>
                  <a:lnTo>
                    <a:pt x="69895" y="4234"/>
                  </a:lnTo>
                  <a:lnTo>
                    <a:pt x="69946" y="3875"/>
                  </a:lnTo>
                  <a:lnTo>
                    <a:pt x="69946" y="3516"/>
                  </a:lnTo>
                  <a:lnTo>
                    <a:pt x="69946" y="3229"/>
                  </a:lnTo>
                  <a:lnTo>
                    <a:pt x="69946" y="3014"/>
                  </a:lnTo>
                  <a:close/>
                  <a:moveTo>
                    <a:pt x="35406" y="2368"/>
                  </a:moveTo>
                  <a:lnTo>
                    <a:pt x="35482" y="3014"/>
                  </a:lnTo>
                  <a:lnTo>
                    <a:pt x="35533" y="3875"/>
                  </a:lnTo>
                  <a:lnTo>
                    <a:pt x="35584" y="4593"/>
                  </a:lnTo>
                  <a:lnTo>
                    <a:pt x="35533" y="4736"/>
                  </a:lnTo>
                  <a:lnTo>
                    <a:pt x="35482" y="4736"/>
                  </a:lnTo>
                  <a:lnTo>
                    <a:pt x="35457" y="4736"/>
                  </a:lnTo>
                  <a:lnTo>
                    <a:pt x="35457" y="4880"/>
                  </a:lnTo>
                  <a:lnTo>
                    <a:pt x="35406" y="4880"/>
                  </a:lnTo>
                  <a:lnTo>
                    <a:pt x="35228" y="4880"/>
                  </a:lnTo>
                  <a:lnTo>
                    <a:pt x="35177" y="4736"/>
                  </a:lnTo>
                  <a:lnTo>
                    <a:pt x="35177" y="4593"/>
                  </a:lnTo>
                  <a:lnTo>
                    <a:pt x="35177" y="4521"/>
                  </a:lnTo>
                  <a:lnTo>
                    <a:pt x="35126" y="4521"/>
                  </a:lnTo>
                  <a:lnTo>
                    <a:pt x="35100" y="4377"/>
                  </a:lnTo>
                  <a:lnTo>
                    <a:pt x="35406" y="2368"/>
                  </a:lnTo>
                  <a:close/>
                  <a:moveTo>
                    <a:pt x="25523" y="0"/>
                  </a:moveTo>
                  <a:lnTo>
                    <a:pt x="25319" y="861"/>
                  </a:lnTo>
                  <a:lnTo>
                    <a:pt x="25090" y="1650"/>
                  </a:lnTo>
                  <a:lnTo>
                    <a:pt x="24962" y="2727"/>
                  </a:lnTo>
                  <a:lnTo>
                    <a:pt x="25217" y="2655"/>
                  </a:lnTo>
                  <a:lnTo>
                    <a:pt x="25395" y="2870"/>
                  </a:lnTo>
                  <a:lnTo>
                    <a:pt x="25523" y="3229"/>
                  </a:lnTo>
                  <a:lnTo>
                    <a:pt x="25701" y="3875"/>
                  </a:lnTo>
                  <a:lnTo>
                    <a:pt x="25752" y="3373"/>
                  </a:lnTo>
                  <a:lnTo>
                    <a:pt x="25752" y="3014"/>
                  </a:lnTo>
                  <a:lnTo>
                    <a:pt x="25803" y="2727"/>
                  </a:lnTo>
                  <a:lnTo>
                    <a:pt x="25803" y="2368"/>
                  </a:lnTo>
                  <a:lnTo>
                    <a:pt x="26032" y="2368"/>
                  </a:lnTo>
                  <a:lnTo>
                    <a:pt x="26160" y="3229"/>
                  </a:lnTo>
                  <a:lnTo>
                    <a:pt x="26363" y="3516"/>
                  </a:lnTo>
                  <a:lnTo>
                    <a:pt x="26542" y="3732"/>
                  </a:lnTo>
                  <a:lnTo>
                    <a:pt x="26720" y="4019"/>
                  </a:lnTo>
                  <a:lnTo>
                    <a:pt x="26898" y="4593"/>
                  </a:lnTo>
                  <a:lnTo>
                    <a:pt x="26720" y="5382"/>
                  </a:lnTo>
                  <a:lnTo>
                    <a:pt x="26516" y="6244"/>
                  </a:lnTo>
                  <a:lnTo>
                    <a:pt x="26338" y="7392"/>
                  </a:lnTo>
                  <a:lnTo>
                    <a:pt x="26185" y="8397"/>
                  </a:lnTo>
                  <a:lnTo>
                    <a:pt x="26185" y="9043"/>
                  </a:lnTo>
                  <a:lnTo>
                    <a:pt x="26236" y="9401"/>
                  </a:lnTo>
                  <a:lnTo>
                    <a:pt x="26236" y="9617"/>
                  </a:lnTo>
                  <a:lnTo>
                    <a:pt x="26287" y="9760"/>
                  </a:lnTo>
                  <a:lnTo>
                    <a:pt x="26338" y="9904"/>
                  </a:lnTo>
                  <a:lnTo>
                    <a:pt x="26363" y="10047"/>
                  </a:lnTo>
                  <a:lnTo>
                    <a:pt x="26516" y="10119"/>
                  </a:lnTo>
                  <a:lnTo>
                    <a:pt x="26516" y="9904"/>
                  </a:lnTo>
                  <a:lnTo>
                    <a:pt x="26593" y="9401"/>
                  </a:lnTo>
                  <a:lnTo>
                    <a:pt x="26720" y="8612"/>
                  </a:lnTo>
                  <a:lnTo>
                    <a:pt x="26873" y="7607"/>
                  </a:lnTo>
                  <a:lnTo>
                    <a:pt x="27000" y="6746"/>
                  </a:lnTo>
                  <a:lnTo>
                    <a:pt x="27127" y="6028"/>
                  </a:lnTo>
                  <a:lnTo>
                    <a:pt x="27178" y="5526"/>
                  </a:lnTo>
                  <a:lnTo>
                    <a:pt x="27484" y="5526"/>
                  </a:lnTo>
                  <a:lnTo>
                    <a:pt x="27535" y="6889"/>
                  </a:lnTo>
                  <a:lnTo>
                    <a:pt x="27535" y="8110"/>
                  </a:lnTo>
                  <a:lnTo>
                    <a:pt x="27535" y="9617"/>
                  </a:lnTo>
                  <a:lnTo>
                    <a:pt x="27586" y="11267"/>
                  </a:lnTo>
                  <a:lnTo>
                    <a:pt x="28146" y="11483"/>
                  </a:lnTo>
                  <a:lnTo>
                    <a:pt x="28376" y="10550"/>
                  </a:lnTo>
                  <a:lnTo>
                    <a:pt x="28783" y="9904"/>
                  </a:lnTo>
                  <a:lnTo>
                    <a:pt x="29216" y="9258"/>
                  </a:lnTo>
                  <a:lnTo>
                    <a:pt x="29675" y="8755"/>
                  </a:lnTo>
                  <a:lnTo>
                    <a:pt x="30108" y="8253"/>
                  </a:lnTo>
                  <a:lnTo>
                    <a:pt x="30515" y="7607"/>
                  </a:lnTo>
                  <a:lnTo>
                    <a:pt x="30694" y="6889"/>
                  </a:lnTo>
                  <a:lnTo>
                    <a:pt x="30592" y="6889"/>
                  </a:lnTo>
                  <a:lnTo>
                    <a:pt x="30566" y="6602"/>
                  </a:lnTo>
                  <a:lnTo>
                    <a:pt x="30566" y="6531"/>
                  </a:lnTo>
                  <a:lnTo>
                    <a:pt x="30515" y="6387"/>
                  </a:lnTo>
                  <a:lnTo>
                    <a:pt x="30515" y="6387"/>
                  </a:lnTo>
                  <a:lnTo>
                    <a:pt x="30464" y="6387"/>
                  </a:lnTo>
                  <a:lnTo>
                    <a:pt x="30413" y="6387"/>
                  </a:lnTo>
                  <a:lnTo>
                    <a:pt x="30337" y="6244"/>
                  </a:lnTo>
                  <a:lnTo>
                    <a:pt x="30159" y="6602"/>
                  </a:lnTo>
                  <a:lnTo>
                    <a:pt x="29853" y="7105"/>
                  </a:lnTo>
                  <a:lnTo>
                    <a:pt x="29496" y="7894"/>
                  </a:lnTo>
                  <a:lnTo>
                    <a:pt x="29038" y="8540"/>
                  </a:lnTo>
                  <a:lnTo>
                    <a:pt x="28630" y="9258"/>
                  </a:lnTo>
                  <a:lnTo>
                    <a:pt x="28248" y="9760"/>
                  </a:lnTo>
                  <a:lnTo>
                    <a:pt x="27968" y="10047"/>
                  </a:lnTo>
                  <a:lnTo>
                    <a:pt x="27892" y="10119"/>
                  </a:lnTo>
                  <a:lnTo>
                    <a:pt x="27841" y="10047"/>
                  </a:lnTo>
                  <a:lnTo>
                    <a:pt x="27790" y="9904"/>
                  </a:lnTo>
                  <a:lnTo>
                    <a:pt x="27790" y="9760"/>
                  </a:lnTo>
                  <a:lnTo>
                    <a:pt x="27790" y="9617"/>
                  </a:lnTo>
                  <a:lnTo>
                    <a:pt x="27764" y="9401"/>
                  </a:lnTo>
                  <a:lnTo>
                    <a:pt x="27892" y="8755"/>
                  </a:lnTo>
                  <a:lnTo>
                    <a:pt x="27892" y="8253"/>
                  </a:lnTo>
                  <a:lnTo>
                    <a:pt x="27841" y="7894"/>
                  </a:lnTo>
                  <a:lnTo>
                    <a:pt x="27790" y="7248"/>
                  </a:lnTo>
                  <a:lnTo>
                    <a:pt x="27892" y="6531"/>
                  </a:lnTo>
                  <a:lnTo>
                    <a:pt x="27943" y="6387"/>
                  </a:lnTo>
                  <a:lnTo>
                    <a:pt x="27968" y="6244"/>
                  </a:lnTo>
                  <a:lnTo>
                    <a:pt x="28019" y="6100"/>
                  </a:lnTo>
                  <a:lnTo>
                    <a:pt x="28070" y="6100"/>
                  </a:lnTo>
                  <a:lnTo>
                    <a:pt x="28121" y="6100"/>
                  </a:lnTo>
                  <a:lnTo>
                    <a:pt x="28146" y="6028"/>
                  </a:lnTo>
                  <a:lnTo>
                    <a:pt x="28197" y="5885"/>
                  </a:lnTo>
                  <a:lnTo>
                    <a:pt x="28197" y="5598"/>
                  </a:lnTo>
                  <a:lnTo>
                    <a:pt x="28248" y="5239"/>
                  </a:lnTo>
                  <a:lnTo>
                    <a:pt x="28248" y="4593"/>
                  </a:lnTo>
                  <a:lnTo>
                    <a:pt x="28019" y="4234"/>
                  </a:lnTo>
                  <a:lnTo>
                    <a:pt x="27790" y="4090"/>
                  </a:lnTo>
                  <a:lnTo>
                    <a:pt x="27611" y="4090"/>
                  </a:lnTo>
                  <a:lnTo>
                    <a:pt x="27408" y="3875"/>
                  </a:lnTo>
                  <a:lnTo>
                    <a:pt x="27077" y="3229"/>
                  </a:lnTo>
                  <a:lnTo>
                    <a:pt x="26873" y="2655"/>
                  </a:lnTo>
                  <a:lnTo>
                    <a:pt x="26720" y="1866"/>
                  </a:lnTo>
                  <a:lnTo>
                    <a:pt x="26542" y="1148"/>
                  </a:lnTo>
                  <a:lnTo>
                    <a:pt x="26338" y="645"/>
                  </a:lnTo>
                  <a:lnTo>
                    <a:pt x="25981" y="143"/>
                  </a:lnTo>
                  <a:lnTo>
                    <a:pt x="25523" y="0"/>
                  </a:lnTo>
                  <a:close/>
                </a:path>
              </a:pathLst>
            </a:custGeom>
            <a:solidFill>
              <a:srgbClr val="BFBFB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4" name="Google Shape;744;p47"/>
            <p:cNvSpPr/>
            <p:nvPr/>
          </p:nvSpPr>
          <p:spPr>
            <a:xfrm>
              <a:off x="635000" y="2108200"/>
              <a:ext cx="7697788" cy="3846513"/>
            </a:xfrm>
            <a:custGeom>
              <a:rect b="b" l="l" r="r" t="t"/>
              <a:pathLst>
                <a:path extrusionOk="0" h="120000" w="120000">
                  <a:moveTo>
                    <a:pt x="36353" y="35212"/>
                  </a:moveTo>
                  <a:lnTo>
                    <a:pt x="36675" y="35262"/>
                  </a:lnTo>
                  <a:lnTo>
                    <a:pt x="36873" y="35361"/>
                  </a:lnTo>
                  <a:lnTo>
                    <a:pt x="37145" y="35559"/>
                  </a:lnTo>
                  <a:lnTo>
                    <a:pt x="37145" y="35955"/>
                  </a:lnTo>
                  <a:lnTo>
                    <a:pt x="37046" y="35955"/>
                  </a:lnTo>
                  <a:lnTo>
                    <a:pt x="36972" y="36054"/>
                  </a:lnTo>
                  <a:lnTo>
                    <a:pt x="36873" y="36054"/>
                  </a:lnTo>
                  <a:lnTo>
                    <a:pt x="36799" y="36054"/>
                  </a:lnTo>
                  <a:lnTo>
                    <a:pt x="36675" y="36153"/>
                  </a:lnTo>
                  <a:lnTo>
                    <a:pt x="36576" y="35905"/>
                  </a:lnTo>
                  <a:lnTo>
                    <a:pt x="36527" y="35806"/>
                  </a:lnTo>
                  <a:lnTo>
                    <a:pt x="36502" y="35608"/>
                  </a:lnTo>
                  <a:lnTo>
                    <a:pt x="36452" y="35460"/>
                  </a:lnTo>
                  <a:lnTo>
                    <a:pt x="36353" y="35212"/>
                  </a:lnTo>
                  <a:close/>
                  <a:moveTo>
                    <a:pt x="38383" y="34222"/>
                  </a:moveTo>
                  <a:lnTo>
                    <a:pt x="38655" y="34222"/>
                  </a:lnTo>
                  <a:lnTo>
                    <a:pt x="38655" y="34915"/>
                  </a:lnTo>
                  <a:lnTo>
                    <a:pt x="38655" y="35559"/>
                  </a:lnTo>
                  <a:lnTo>
                    <a:pt x="38704" y="36054"/>
                  </a:lnTo>
                  <a:lnTo>
                    <a:pt x="38729" y="36648"/>
                  </a:lnTo>
                  <a:lnTo>
                    <a:pt x="39224" y="36648"/>
                  </a:lnTo>
                  <a:lnTo>
                    <a:pt x="39224" y="37639"/>
                  </a:lnTo>
                  <a:lnTo>
                    <a:pt x="39422" y="37639"/>
                  </a:lnTo>
                  <a:lnTo>
                    <a:pt x="39472" y="37688"/>
                  </a:lnTo>
                  <a:lnTo>
                    <a:pt x="39521" y="37688"/>
                  </a:lnTo>
                  <a:lnTo>
                    <a:pt x="39571" y="37688"/>
                  </a:lnTo>
                  <a:lnTo>
                    <a:pt x="39595" y="37688"/>
                  </a:lnTo>
                  <a:lnTo>
                    <a:pt x="39645" y="37688"/>
                  </a:lnTo>
                  <a:lnTo>
                    <a:pt x="39694" y="37787"/>
                  </a:lnTo>
                  <a:lnTo>
                    <a:pt x="39645" y="38332"/>
                  </a:lnTo>
                  <a:lnTo>
                    <a:pt x="39571" y="38926"/>
                  </a:lnTo>
                  <a:lnTo>
                    <a:pt x="39521" y="39521"/>
                  </a:lnTo>
                  <a:lnTo>
                    <a:pt x="39422" y="39521"/>
                  </a:lnTo>
                  <a:lnTo>
                    <a:pt x="39397" y="39323"/>
                  </a:lnTo>
                  <a:lnTo>
                    <a:pt x="39397" y="39273"/>
                  </a:lnTo>
                  <a:lnTo>
                    <a:pt x="39397" y="39174"/>
                  </a:lnTo>
                  <a:lnTo>
                    <a:pt x="39348" y="39075"/>
                  </a:lnTo>
                  <a:lnTo>
                    <a:pt x="39348" y="38976"/>
                  </a:lnTo>
                  <a:lnTo>
                    <a:pt x="39298" y="39174"/>
                  </a:lnTo>
                  <a:lnTo>
                    <a:pt x="39249" y="39174"/>
                  </a:lnTo>
                  <a:lnTo>
                    <a:pt x="39249" y="39273"/>
                  </a:lnTo>
                  <a:lnTo>
                    <a:pt x="39249" y="39273"/>
                  </a:lnTo>
                  <a:lnTo>
                    <a:pt x="39249" y="39273"/>
                  </a:lnTo>
                  <a:lnTo>
                    <a:pt x="39224" y="39273"/>
                  </a:lnTo>
                  <a:lnTo>
                    <a:pt x="39125" y="39323"/>
                  </a:lnTo>
                  <a:lnTo>
                    <a:pt x="39125" y="38976"/>
                  </a:lnTo>
                  <a:lnTo>
                    <a:pt x="39175" y="38926"/>
                  </a:lnTo>
                  <a:lnTo>
                    <a:pt x="39175" y="38827"/>
                  </a:lnTo>
                  <a:lnTo>
                    <a:pt x="39224" y="38728"/>
                  </a:lnTo>
                  <a:lnTo>
                    <a:pt x="39224" y="38580"/>
                  </a:lnTo>
                  <a:lnTo>
                    <a:pt x="39224" y="38382"/>
                  </a:lnTo>
                  <a:lnTo>
                    <a:pt x="39125" y="38382"/>
                  </a:lnTo>
                  <a:lnTo>
                    <a:pt x="38952" y="38728"/>
                  </a:lnTo>
                  <a:lnTo>
                    <a:pt x="38779" y="39075"/>
                  </a:lnTo>
                  <a:lnTo>
                    <a:pt x="38556" y="39323"/>
                  </a:lnTo>
                  <a:lnTo>
                    <a:pt x="38556" y="39075"/>
                  </a:lnTo>
                  <a:lnTo>
                    <a:pt x="38556" y="38827"/>
                  </a:lnTo>
                  <a:lnTo>
                    <a:pt x="38556" y="38728"/>
                  </a:lnTo>
                  <a:lnTo>
                    <a:pt x="38531" y="38679"/>
                  </a:lnTo>
                  <a:lnTo>
                    <a:pt x="38432" y="38580"/>
                  </a:lnTo>
                  <a:lnTo>
                    <a:pt x="38308" y="38580"/>
                  </a:lnTo>
                  <a:lnTo>
                    <a:pt x="38086" y="38580"/>
                  </a:lnTo>
                  <a:lnTo>
                    <a:pt x="38011" y="38580"/>
                  </a:lnTo>
                  <a:lnTo>
                    <a:pt x="37912" y="38580"/>
                  </a:lnTo>
                  <a:lnTo>
                    <a:pt x="37789" y="38481"/>
                  </a:lnTo>
                  <a:lnTo>
                    <a:pt x="37665" y="38481"/>
                  </a:lnTo>
                  <a:lnTo>
                    <a:pt x="37541" y="38382"/>
                  </a:lnTo>
                  <a:lnTo>
                    <a:pt x="37442" y="38233"/>
                  </a:lnTo>
                  <a:lnTo>
                    <a:pt x="37690" y="37540"/>
                  </a:lnTo>
                  <a:lnTo>
                    <a:pt x="37962" y="36500"/>
                  </a:lnTo>
                  <a:lnTo>
                    <a:pt x="38135" y="35361"/>
                  </a:lnTo>
                  <a:lnTo>
                    <a:pt x="38383" y="34222"/>
                  </a:lnTo>
                  <a:close/>
                  <a:moveTo>
                    <a:pt x="30191" y="31200"/>
                  </a:moveTo>
                  <a:lnTo>
                    <a:pt x="30563" y="31200"/>
                  </a:lnTo>
                  <a:lnTo>
                    <a:pt x="30563" y="31547"/>
                  </a:lnTo>
                  <a:lnTo>
                    <a:pt x="30488" y="31547"/>
                  </a:lnTo>
                  <a:lnTo>
                    <a:pt x="30439" y="31646"/>
                  </a:lnTo>
                  <a:lnTo>
                    <a:pt x="30414" y="31646"/>
                  </a:lnTo>
                  <a:lnTo>
                    <a:pt x="30365" y="31646"/>
                  </a:lnTo>
                  <a:lnTo>
                    <a:pt x="30315" y="31745"/>
                  </a:lnTo>
                  <a:lnTo>
                    <a:pt x="30191" y="31745"/>
                  </a:lnTo>
                  <a:lnTo>
                    <a:pt x="30191" y="31200"/>
                  </a:lnTo>
                  <a:close/>
                  <a:moveTo>
                    <a:pt x="12744" y="30804"/>
                  </a:moveTo>
                  <a:lnTo>
                    <a:pt x="12918" y="30804"/>
                  </a:lnTo>
                  <a:lnTo>
                    <a:pt x="12992" y="30854"/>
                  </a:lnTo>
                  <a:lnTo>
                    <a:pt x="13091" y="30953"/>
                  </a:lnTo>
                  <a:lnTo>
                    <a:pt x="13215" y="30953"/>
                  </a:lnTo>
                  <a:lnTo>
                    <a:pt x="13388" y="30953"/>
                  </a:lnTo>
                  <a:lnTo>
                    <a:pt x="13437" y="31646"/>
                  </a:lnTo>
                  <a:lnTo>
                    <a:pt x="13512" y="32191"/>
                  </a:lnTo>
                  <a:lnTo>
                    <a:pt x="13561" y="32884"/>
                  </a:lnTo>
                  <a:lnTo>
                    <a:pt x="13388" y="32884"/>
                  </a:lnTo>
                  <a:lnTo>
                    <a:pt x="13289" y="32587"/>
                  </a:lnTo>
                  <a:lnTo>
                    <a:pt x="13215" y="32439"/>
                  </a:lnTo>
                  <a:lnTo>
                    <a:pt x="13091" y="32241"/>
                  </a:lnTo>
                  <a:lnTo>
                    <a:pt x="12992" y="32092"/>
                  </a:lnTo>
                  <a:lnTo>
                    <a:pt x="12918" y="31844"/>
                  </a:lnTo>
                  <a:lnTo>
                    <a:pt x="12819" y="31547"/>
                  </a:lnTo>
                  <a:lnTo>
                    <a:pt x="12769" y="31399"/>
                  </a:lnTo>
                  <a:lnTo>
                    <a:pt x="12744" y="31200"/>
                  </a:lnTo>
                  <a:lnTo>
                    <a:pt x="12744" y="31052"/>
                  </a:lnTo>
                  <a:lnTo>
                    <a:pt x="12744" y="30804"/>
                  </a:lnTo>
                  <a:close/>
                  <a:moveTo>
                    <a:pt x="106512" y="30160"/>
                  </a:moveTo>
                  <a:lnTo>
                    <a:pt x="106562" y="30260"/>
                  </a:lnTo>
                  <a:lnTo>
                    <a:pt x="106562" y="30260"/>
                  </a:lnTo>
                  <a:lnTo>
                    <a:pt x="106562" y="30260"/>
                  </a:lnTo>
                  <a:lnTo>
                    <a:pt x="106562" y="30359"/>
                  </a:lnTo>
                  <a:lnTo>
                    <a:pt x="106586" y="30359"/>
                  </a:lnTo>
                  <a:lnTo>
                    <a:pt x="106586" y="30458"/>
                  </a:lnTo>
                  <a:lnTo>
                    <a:pt x="106735" y="31052"/>
                  </a:lnTo>
                  <a:lnTo>
                    <a:pt x="106735" y="31844"/>
                  </a:lnTo>
                  <a:lnTo>
                    <a:pt x="106735" y="32587"/>
                  </a:lnTo>
                  <a:lnTo>
                    <a:pt x="106809" y="33479"/>
                  </a:lnTo>
                  <a:lnTo>
                    <a:pt x="106933" y="34321"/>
                  </a:lnTo>
                  <a:lnTo>
                    <a:pt x="107156" y="35262"/>
                  </a:lnTo>
                  <a:lnTo>
                    <a:pt x="107279" y="36302"/>
                  </a:lnTo>
                  <a:lnTo>
                    <a:pt x="106685" y="36153"/>
                  </a:lnTo>
                  <a:lnTo>
                    <a:pt x="106685" y="36945"/>
                  </a:lnTo>
                  <a:lnTo>
                    <a:pt x="106760" y="37540"/>
                  </a:lnTo>
                  <a:lnTo>
                    <a:pt x="106809" y="38134"/>
                  </a:lnTo>
                  <a:lnTo>
                    <a:pt x="106908" y="38976"/>
                  </a:lnTo>
                  <a:lnTo>
                    <a:pt x="106760" y="38976"/>
                  </a:lnTo>
                  <a:lnTo>
                    <a:pt x="106685" y="38976"/>
                  </a:lnTo>
                  <a:lnTo>
                    <a:pt x="106562" y="39075"/>
                  </a:lnTo>
                  <a:lnTo>
                    <a:pt x="106512" y="39075"/>
                  </a:lnTo>
                  <a:lnTo>
                    <a:pt x="106438" y="39174"/>
                  </a:lnTo>
                  <a:lnTo>
                    <a:pt x="106438" y="39174"/>
                  </a:lnTo>
                  <a:lnTo>
                    <a:pt x="106339" y="38679"/>
                  </a:lnTo>
                  <a:lnTo>
                    <a:pt x="106289" y="37688"/>
                  </a:lnTo>
                  <a:lnTo>
                    <a:pt x="106289" y="36599"/>
                  </a:lnTo>
                  <a:lnTo>
                    <a:pt x="106289" y="35361"/>
                  </a:lnTo>
                  <a:lnTo>
                    <a:pt x="106289" y="34222"/>
                  </a:lnTo>
                  <a:lnTo>
                    <a:pt x="106215" y="33479"/>
                  </a:lnTo>
                  <a:lnTo>
                    <a:pt x="106215" y="31547"/>
                  </a:lnTo>
                  <a:lnTo>
                    <a:pt x="106289" y="31300"/>
                  </a:lnTo>
                  <a:lnTo>
                    <a:pt x="106339" y="31151"/>
                  </a:lnTo>
                  <a:lnTo>
                    <a:pt x="106388" y="30953"/>
                  </a:lnTo>
                  <a:lnTo>
                    <a:pt x="106438" y="30804"/>
                  </a:lnTo>
                  <a:lnTo>
                    <a:pt x="106463" y="30507"/>
                  </a:lnTo>
                  <a:lnTo>
                    <a:pt x="106512" y="30160"/>
                  </a:lnTo>
                  <a:close/>
                  <a:moveTo>
                    <a:pt x="55755" y="29467"/>
                  </a:moveTo>
                  <a:lnTo>
                    <a:pt x="55854" y="30507"/>
                  </a:lnTo>
                  <a:lnTo>
                    <a:pt x="55805" y="31547"/>
                  </a:lnTo>
                  <a:lnTo>
                    <a:pt x="55681" y="32686"/>
                  </a:lnTo>
                  <a:lnTo>
                    <a:pt x="55335" y="33033"/>
                  </a:lnTo>
                  <a:lnTo>
                    <a:pt x="55013" y="33231"/>
                  </a:lnTo>
                  <a:lnTo>
                    <a:pt x="54543" y="33281"/>
                  </a:lnTo>
                  <a:lnTo>
                    <a:pt x="54543" y="32884"/>
                  </a:lnTo>
                  <a:lnTo>
                    <a:pt x="54666" y="32241"/>
                  </a:lnTo>
                  <a:lnTo>
                    <a:pt x="54666" y="31498"/>
                  </a:lnTo>
                  <a:lnTo>
                    <a:pt x="54642" y="30606"/>
                  </a:lnTo>
                  <a:lnTo>
                    <a:pt x="54889" y="30160"/>
                  </a:lnTo>
                  <a:lnTo>
                    <a:pt x="55112" y="29814"/>
                  </a:lnTo>
                  <a:lnTo>
                    <a:pt x="55359" y="29566"/>
                  </a:lnTo>
                  <a:lnTo>
                    <a:pt x="55755" y="29467"/>
                  </a:lnTo>
                  <a:close/>
                  <a:moveTo>
                    <a:pt x="61942" y="28130"/>
                  </a:moveTo>
                  <a:lnTo>
                    <a:pt x="62016" y="28278"/>
                  </a:lnTo>
                  <a:lnTo>
                    <a:pt x="62066" y="28378"/>
                  </a:lnTo>
                  <a:lnTo>
                    <a:pt x="62115" y="28477"/>
                  </a:lnTo>
                  <a:lnTo>
                    <a:pt x="62115" y="28625"/>
                  </a:lnTo>
                  <a:lnTo>
                    <a:pt x="62115" y="28823"/>
                  </a:lnTo>
                  <a:lnTo>
                    <a:pt x="62140" y="29071"/>
                  </a:lnTo>
                  <a:lnTo>
                    <a:pt x="62115" y="29219"/>
                  </a:lnTo>
                  <a:lnTo>
                    <a:pt x="62066" y="29319"/>
                  </a:lnTo>
                  <a:lnTo>
                    <a:pt x="62066" y="29418"/>
                  </a:lnTo>
                  <a:lnTo>
                    <a:pt x="62066" y="29467"/>
                  </a:lnTo>
                  <a:lnTo>
                    <a:pt x="62066" y="29566"/>
                  </a:lnTo>
                  <a:lnTo>
                    <a:pt x="62016" y="29665"/>
                  </a:lnTo>
                  <a:lnTo>
                    <a:pt x="61967" y="29764"/>
                  </a:lnTo>
                  <a:lnTo>
                    <a:pt x="61942" y="29764"/>
                  </a:lnTo>
                  <a:lnTo>
                    <a:pt x="61893" y="29764"/>
                  </a:lnTo>
                  <a:lnTo>
                    <a:pt x="61843" y="29814"/>
                  </a:lnTo>
                  <a:lnTo>
                    <a:pt x="61769" y="29814"/>
                  </a:lnTo>
                  <a:lnTo>
                    <a:pt x="61620" y="29219"/>
                  </a:lnTo>
                  <a:lnTo>
                    <a:pt x="61546" y="28972"/>
                  </a:lnTo>
                  <a:lnTo>
                    <a:pt x="61546" y="28873"/>
                  </a:lnTo>
                  <a:lnTo>
                    <a:pt x="61596" y="28823"/>
                  </a:lnTo>
                  <a:lnTo>
                    <a:pt x="61769" y="28625"/>
                  </a:lnTo>
                  <a:lnTo>
                    <a:pt x="61942" y="28130"/>
                  </a:lnTo>
                  <a:close/>
                  <a:moveTo>
                    <a:pt x="63922" y="26198"/>
                  </a:moveTo>
                  <a:lnTo>
                    <a:pt x="64046" y="26297"/>
                  </a:lnTo>
                  <a:lnTo>
                    <a:pt x="64095" y="26297"/>
                  </a:lnTo>
                  <a:lnTo>
                    <a:pt x="64145" y="26297"/>
                  </a:lnTo>
                  <a:lnTo>
                    <a:pt x="64169" y="26397"/>
                  </a:lnTo>
                  <a:lnTo>
                    <a:pt x="64219" y="26397"/>
                  </a:lnTo>
                  <a:lnTo>
                    <a:pt x="64145" y="26644"/>
                  </a:lnTo>
                  <a:lnTo>
                    <a:pt x="64095" y="26892"/>
                  </a:lnTo>
                  <a:lnTo>
                    <a:pt x="64046" y="27139"/>
                  </a:lnTo>
                  <a:lnTo>
                    <a:pt x="63971" y="27437"/>
                  </a:lnTo>
                  <a:lnTo>
                    <a:pt x="63823" y="27585"/>
                  </a:lnTo>
                  <a:lnTo>
                    <a:pt x="63823" y="27338"/>
                  </a:lnTo>
                  <a:lnTo>
                    <a:pt x="63798" y="27338"/>
                  </a:lnTo>
                  <a:lnTo>
                    <a:pt x="63798" y="27238"/>
                  </a:lnTo>
                  <a:lnTo>
                    <a:pt x="63798" y="27238"/>
                  </a:lnTo>
                  <a:lnTo>
                    <a:pt x="63798" y="27139"/>
                  </a:lnTo>
                  <a:lnTo>
                    <a:pt x="63749" y="26991"/>
                  </a:lnTo>
                  <a:lnTo>
                    <a:pt x="63823" y="26793"/>
                  </a:lnTo>
                  <a:lnTo>
                    <a:pt x="63872" y="26644"/>
                  </a:lnTo>
                  <a:lnTo>
                    <a:pt x="63922" y="26446"/>
                  </a:lnTo>
                  <a:lnTo>
                    <a:pt x="63922" y="26198"/>
                  </a:lnTo>
                  <a:close/>
                  <a:moveTo>
                    <a:pt x="6087" y="26050"/>
                  </a:moveTo>
                  <a:lnTo>
                    <a:pt x="6211" y="26446"/>
                  </a:lnTo>
                  <a:lnTo>
                    <a:pt x="6211" y="26793"/>
                  </a:lnTo>
                  <a:lnTo>
                    <a:pt x="6087" y="27238"/>
                  </a:lnTo>
                  <a:lnTo>
                    <a:pt x="5914" y="27486"/>
                  </a:lnTo>
                  <a:lnTo>
                    <a:pt x="5741" y="27684"/>
                  </a:lnTo>
                  <a:lnTo>
                    <a:pt x="5691" y="27783"/>
                  </a:lnTo>
                  <a:lnTo>
                    <a:pt x="5617" y="27585"/>
                  </a:lnTo>
                  <a:lnTo>
                    <a:pt x="5568" y="27437"/>
                  </a:lnTo>
                  <a:lnTo>
                    <a:pt x="5518" y="27139"/>
                  </a:lnTo>
                  <a:lnTo>
                    <a:pt x="5518" y="26892"/>
                  </a:lnTo>
                  <a:lnTo>
                    <a:pt x="5469" y="26644"/>
                  </a:lnTo>
                  <a:lnTo>
                    <a:pt x="5790" y="26397"/>
                  </a:lnTo>
                  <a:lnTo>
                    <a:pt x="5865" y="26297"/>
                  </a:lnTo>
                  <a:lnTo>
                    <a:pt x="5988" y="26198"/>
                  </a:lnTo>
                  <a:lnTo>
                    <a:pt x="6087" y="26050"/>
                  </a:lnTo>
                  <a:close/>
                  <a:moveTo>
                    <a:pt x="65481" y="24911"/>
                  </a:moveTo>
                  <a:lnTo>
                    <a:pt x="65828" y="25257"/>
                  </a:lnTo>
                  <a:lnTo>
                    <a:pt x="65828" y="25505"/>
                  </a:lnTo>
                  <a:lnTo>
                    <a:pt x="65729" y="25505"/>
                  </a:lnTo>
                  <a:lnTo>
                    <a:pt x="65704" y="25604"/>
                  </a:lnTo>
                  <a:lnTo>
                    <a:pt x="65605" y="25703"/>
                  </a:lnTo>
                  <a:lnTo>
                    <a:pt x="65555" y="25852"/>
                  </a:lnTo>
                  <a:lnTo>
                    <a:pt x="65481" y="25753"/>
                  </a:lnTo>
                  <a:lnTo>
                    <a:pt x="65432" y="25753"/>
                  </a:lnTo>
                  <a:lnTo>
                    <a:pt x="65432" y="25753"/>
                  </a:lnTo>
                  <a:lnTo>
                    <a:pt x="65382" y="25703"/>
                  </a:lnTo>
                  <a:lnTo>
                    <a:pt x="65357" y="25703"/>
                  </a:lnTo>
                  <a:lnTo>
                    <a:pt x="65357" y="25505"/>
                  </a:lnTo>
                  <a:lnTo>
                    <a:pt x="65357" y="25356"/>
                  </a:lnTo>
                  <a:lnTo>
                    <a:pt x="65357" y="25257"/>
                  </a:lnTo>
                  <a:lnTo>
                    <a:pt x="65357" y="25257"/>
                  </a:lnTo>
                  <a:lnTo>
                    <a:pt x="65382" y="25059"/>
                  </a:lnTo>
                  <a:lnTo>
                    <a:pt x="65481" y="24911"/>
                  </a:lnTo>
                  <a:close/>
                  <a:moveTo>
                    <a:pt x="56226" y="24465"/>
                  </a:moveTo>
                  <a:lnTo>
                    <a:pt x="56671" y="24564"/>
                  </a:lnTo>
                  <a:lnTo>
                    <a:pt x="57017" y="24713"/>
                  </a:lnTo>
                  <a:lnTo>
                    <a:pt x="56918" y="25059"/>
                  </a:lnTo>
                  <a:lnTo>
                    <a:pt x="56869" y="25356"/>
                  </a:lnTo>
                  <a:lnTo>
                    <a:pt x="56795" y="25604"/>
                  </a:lnTo>
                  <a:lnTo>
                    <a:pt x="56696" y="25852"/>
                  </a:lnTo>
                  <a:lnTo>
                    <a:pt x="56918" y="25852"/>
                  </a:lnTo>
                  <a:lnTo>
                    <a:pt x="57017" y="25703"/>
                  </a:lnTo>
                  <a:lnTo>
                    <a:pt x="57042" y="25604"/>
                  </a:lnTo>
                  <a:lnTo>
                    <a:pt x="57141" y="25505"/>
                  </a:lnTo>
                  <a:lnTo>
                    <a:pt x="57265" y="25505"/>
                  </a:lnTo>
                  <a:lnTo>
                    <a:pt x="57265" y="25852"/>
                  </a:lnTo>
                  <a:lnTo>
                    <a:pt x="57389" y="26446"/>
                  </a:lnTo>
                  <a:lnTo>
                    <a:pt x="57314" y="26991"/>
                  </a:lnTo>
                  <a:lnTo>
                    <a:pt x="57191" y="27437"/>
                  </a:lnTo>
                  <a:lnTo>
                    <a:pt x="57092" y="27783"/>
                  </a:lnTo>
                  <a:lnTo>
                    <a:pt x="57314" y="28179"/>
                  </a:lnTo>
                  <a:lnTo>
                    <a:pt x="57537" y="28823"/>
                  </a:lnTo>
                  <a:lnTo>
                    <a:pt x="57834" y="29467"/>
                  </a:lnTo>
                  <a:lnTo>
                    <a:pt x="58082" y="30260"/>
                  </a:lnTo>
                  <a:lnTo>
                    <a:pt x="58304" y="31151"/>
                  </a:lnTo>
                  <a:lnTo>
                    <a:pt x="58478" y="31894"/>
                  </a:lnTo>
                  <a:lnTo>
                    <a:pt x="58527" y="32538"/>
                  </a:lnTo>
                  <a:lnTo>
                    <a:pt x="58428" y="33132"/>
                  </a:lnTo>
                  <a:lnTo>
                    <a:pt x="58230" y="33479"/>
                  </a:lnTo>
                  <a:lnTo>
                    <a:pt x="57958" y="33825"/>
                  </a:lnTo>
                  <a:lnTo>
                    <a:pt x="57537" y="34172"/>
                  </a:lnTo>
                  <a:lnTo>
                    <a:pt x="57017" y="34420"/>
                  </a:lnTo>
                  <a:lnTo>
                    <a:pt x="56547" y="34667"/>
                  </a:lnTo>
                  <a:lnTo>
                    <a:pt x="56151" y="34766"/>
                  </a:lnTo>
                  <a:lnTo>
                    <a:pt x="56151" y="34568"/>
                  </a:lnTo>
                  <a:lnTo>
                    <a:pt x="56399" y="33825"/>
                  </a:lnTo>
                  <a:lnTo>
                    <a:pt x="56621" y="33033"/>
                  </a:lnTo>
                  <a:lnTo>
                    <a:pt x="56498" y="33033"/>
                  </a:lnTo>
                  <a:lnTo>
                    <a:pt x="56399" y="33033"/>
                  </a:lnTo>
                  <a:lnTo>
                    <a:pt x="56325" y="32934"/>
                  </a:lnTo>
                  <a:lnTo>
                    <a:pt x="56325" y="32884"/>
                  </a:lnTo>
                  <a:lnTo>
                    <a:pt x="56275" y="32785"/>
                  </a:lnTo>
                  <a:lnTo>
                    <a:pt x="56275" y="32587"/>
                  </a:lnTo>
                  <a:lnTo>
                    <a:pt x="56226" y="32340"/>
                  </a:lnTo>
                  <a:lnTo>
                    <a:pt x="56547" y="32191"/>
                  </a:lnTo>
                  <a:lnTo>
                    <a:pt x="56448" y="31993"/>
                  </a:lnTo>
                  <a:lnTo>
                    <a:pt x="56448" y="31894"/>
                  </a:lnTo>
                  <a:lnTo>
                    <a:pt x="56399" y="31844"/>
                  </a:lnTo>
                  <a:lnTo>
                    <a:pt x="56399" y="31844"/>
                  </a:lnTo>
                  <a:lnTo>
                    <a:pt x="56399" y="31745"/>
                  </a:lnTo>
                  <a:lnTo>
                    <a:pt x="56448" y="31547"/>
                  </a:lnTo>
                  <a:lnTo>
                    <a:pt x="56498" y="31200"/>
                  </a:lnTo>
                  <a:lnTo>
                    <a:pt x="56621" y="30953"/>
                  </a:lnTo>
                  <a:lnTo>
                    <a:pt x="56696" y="30804"/>
                  </a:lnTo>
                  <a:lnTo>
                    <a:pt x="56869" y="30606"/>
                  </a:lnTo>
                  <a:lnTo>
                    <a:pt x="57017" y="30458"/>
                  </a:lnTo>
                  <a:lnTo>
                    <a:pt x="56968" y="30260"/>
                  </a:lnTo>
                  <a:lnTo>
                    <a:pt x="56968" y="30160"/>
                  </a:lnTo>
                  <a:lnTo>
                    <a:pt x="56968" y="30160"/>
                  </a:lnTo>
                  <a:lnTo>
                    <a:pt x="56918" y="30111"/>
                  </a:lnTo>
                  <a:lnTo>
                    <a:pt x="56918" y="30012"/>
                  </a:lnTo>
                  <a:lnTo>
                    <a:pt x="56869" y="29814"/>
                  </a:lnTo>
                  <a:lnTo>
                    <a:pt x="56844" y="29814"/>
                  </a:lnTo>
                  <a:lnTo>
                    <a:pt x="56844" y="29764"/>
                  </a:lnTo>
                  <a:lnTo>
                    <a:pt x="56844" y="29764"/>
                  </a:lnTo>
                  <a:lnTo>
                    <a:pt x="56844" y="29764"/>
                  </a:lnTo>
                  <a:lnTo>
                    <a:pt x="56795" y="29764"/>
                  </a:lnTo>
                  <a:lnTo>
                    <a:pt x="56696" y="29665"/>
                  </a:lnTo>
                  <a:lnTo>
                    <a:pt x="56621" y="29566"/>
                  </a:lnTo>
                  <a:lnTo>
                    <a:pt x="56572" y="29566"/>
                  </a:lnTo>
                  <a:lnTo>
                    <a:pt x="56498" y="29566"/>
                  </a:lnTo>
                  <a:lnTo>
                    <a:pt x="56399" y="29467"/>
                  </a:lnTo>
                  <a:lnTo>
                    <a:pt x="56325" y="29467"/>
                  </a:lnTo>
                  <a:lnTo>
                    <a:pt x="56325" y="29418"/>
                  </a:lnTo>
                  <a:lnTo>
                    <a:pt x="56275" y="29319"/>
                  </a:lnTo>
                  <a:lnTo>
                    <a:pt x="56275" y="29219"/>
                  </a:lnTo>
                  <a:lnTo>
                    <a:pt x="56275" y="29071"/>
                  </a:lnTo>
                  <a:lnTo>
                    <a:pt x="56226" y="28873"/>
                  </a:lnTo>
                  <a:lnTo>
                    <a:pt x="56275" y="28823"/>
                  </a:lnTo>
                  <a:lnTo>
                    <a:pt x="56275" y="28724"/>
                  </a:lnTo>
                  <a:lnTo>
                    <a:pt x="56325" y="28625"/>
                  </a:lnTo>
                  <a:lnTo>
                    <a:pt x="56325" y="28526"/>
                  </a:lnTo>
                  <a:lnTo>
                    <a:pt x="56325" y="28378"/>
                  </a:lnTo>
                  <a:lnTo>
                    <a:pt x="56226" y="28378"/>
                  </a:lnTo>
                  <a:lnTo>
                    <a:pt x="56201" y="28526"/>
                  </a:lnTo>
                  <a:lnTo>
                    <a:pt x="56201" y="28625"/>
                  </a:lnTo>
                  <a:lnTo>
                    <a:pt x="56201" y="28724"/>
                  </a:lnTo>
                  <a:lnTo>
                    <a:pt x="56151" y="28724"/>
                  </a:lnTo>
                  <a:lnTo>
                    <a:pt x="56102" y="28823"/>
                  </a:lnTo>
                  <a:lnTo>
                    <a:pt x="56052" y="28873"/>
                  </a:lnTo>
                  <a:lnTo>
                    <a:pt x="55978" y="28031"/>
                  </a:lnTo>
                  <a:lnTo>
                    <a:pt x="55879" y="27238"/>
                  </a:lnTo>
                  <a:lnTo>
                    <a:pt x="55854" y="26644"/>
                  </a:lnTo>
                  <a:lnTo>
                    <a:pt x="55929" y="26198"/>
                  </a:lnTo>
                  <a:lnTo>
                    <a:pt x="56052" y="25753"/>
                  </a:lnTo>
                  <a:lnTo>
                    <a:pt x="56201" y="25257"/>
                  </a:lnTo>
                  <a:lnTo>
                    <a:pt x="56226" y="24465"/>
                  </a:lnTo>
                  <a:close/>
                  <a:moveTo>
                    <a:pt x="717" y="22682"/>
                  </a:moveTo>
                  <a:lnTo>
                    <a:pt x="1212" y="22682"/>
                  </a:lnTo>
                  <a:lnTo>
                    <a:pt x="1212" y="23029"/>
                  </a:lnTo>
                  <a:lnTo>
                    <a:pt x="1113" y="23029"/>
                  </a:lnTo>
                  <a:lnTo>
                    <a:pt x="1113" y="23177"/>
                  </a:lnTo>
                  <a:lnTo>
                    <a:pt x="989" y="23078"/>
                  </a:lnTo>
                  <a:lnTo>
                    <a:pt x="890" y="22930"/>
                  </a:lnTo>
                  <a:lnTo>
                    <a:pt x="816" y="22831"/>
                  </a:lnTo>
                  <a:lnTo>
                    <a:pt x="717" y="22682"/>
                  </a:lnTo>
                  <a:close/>
                  <a:moveTo>
                    <a:pt x="30661" y="19958"/>
                  </a:moveTo>
                  <a:lnTo>
                    <a:pt x="30785" y="20156"/>
                  </a:lnTo>
                  <a:lnTo>
                    <a:pt x="30909" y="20404"/>
                  </a:lnTo>
                  <a:lnTo>
                    <a:pt x="31008" y="20751"/>
                  </a:lnTo>
                  <a:lnTo>
                    <a:pt x="31057" y="21097"/>
                  </a:lnTo>
                  <a:lnTo>
                    <a:pt x="30958" y="21097"/>
                  </a:lnTo>
                  <a:lnTo>
                    <a:pt x="30884" y="21196"/>
                  </a:lnTo>
                  <a:lnTo>
                    <a:pt x="30835" y="21196"/>
                  </a:lnTo>
                  <a:lnTo>
                    <a:pt x="30711" y="21295"/>
                  </a:lnTo>
                  <a:lnTo>
                    <a:pt x="30563" y="21295"/>
                  </a:lnTo>
                  <a:lnTo>
                    <a:pt x="30563" y="21097"/>
                  </a:lnTo>
                  <a:lnTo>
                    <a:pt x="30538" y="21097"/>
                  </a:lnTo>
                  <a:lnTo>
                    <a:pt x="30538" y="20998"/>
                  </a:lnTo>
                  <a:lnTo>
                    <a:pt x="30538" y="20998"/>
                  </a:lnTo>
                  <a:lnTo>
                    <a:pt x="30488" y="20949"/>
                  </a:lnTo>
                  <a:lnTo>
                    <a:pt x="30538" y="20751"/>
                  </a:lnTo>
                  <a:lnTo>
                    <a:pt x="30538" y="20652"/>
                  </a:lnTo>
                  <a:lnTo>
                    <a:pt x="30538" y="20652"/>
                  </a:lnTo>
                  <a:lnTo>
                    <a:pt x="30538" y="20602"/>
                  </a:lnTo>
                  <a:lnTo>
                    <a:pt x="30563" y="20503"/>
                  </a:lnTo>
                  <a:lnTo>
                    <a:pt x="30661" y="19958"/>
                  </a:lnTo>
                  <a:close/>
                  <a:moveTo>
                    <a:pt x="29919" y="19364"/>
                  </a:moveTo>
                  <a:lnTo>
                    <a:pt x="30018" y="19562"/>
                  </a:lnTo>
                  <a:lnTo>
                    <a:pt x="30068" y="19661"/>
                  </a:lnTo>
                  <a:lnTo>
                    <a:pt x="30068" y="19711"/>
                  </a:lnTo>
                  <a:lnTo>
                    <a:pt x="30092" y="19909"/>
                  </a:lnTo>
                  <a:lnTo>
                    <a:pt x="30092" y="20057"/>
                  </a:lnTo>
                  <a:lnTo>
                    <a:pt x="30092" y="20305"/>
                  </a:lnTo>
                  <a:lnTo>
                    <a:pt x="30018" y="20305"/>
                  </a:lnTo>
                  <a:lnTo>
                    <a:pt x="30018" y="20503"/>
                  </a:lnTo>
                  <a:lnTo>
                    <a:pt x="29845" y="20404"/>
                  </a:lnTo>
                  <a:lnTo>
                    <a:pt x="29672" y="20305"/>
                  </a:lnTo>
                  <a:lnTo>
                    <a:pt x="29548" y="20156"/>
                  </a:lnTo>
                  <a:lnTo>
                    <a:pt x="29449" y="20156"/>
                  </a:lnTo>
                  <a:lnTo>
                    <a:pt x="29449" y="19958"/>
                  </a:lnTo>
                  <a:lnTo>
                    <a:pt x="29622" y="19810"/>
                  </a:lnTo>
                  <a:lnTo>
                    <a:pt x="29795" y="19661"/>
                  </a:lnTo>
                  <a:lnTo>
                    <a:pt x="29919" y="19364"/>
                  </a:lnTo>
                  <a:close/>
                  <a:moveTo>
                    <a:pt x="31825" y="17829"/>
                  </a:moveTo>
                  <a:lnTo>
                    <a:pt x="31924" y="17928"/>
                  </a:lnTo>
                  <a:lnTo>
                    <a:pt x="31924" y="17928"/>
                  </a:lnTo>
                  <a:lnTo>
                    <a:pt x="31948" y="17977"/>
                  </a:lnTo>
                  <a:lnTo>
                    <a:pt x="31948" y="17977"/>
                  </a:lnTo>
                  <a:lnTo>
                    <a:pt x="31998" y="18076"/>
                  </a:lnTo>
                  <a:lnTo>
                    <a:pt x="32097" y="18076"/>
                  </a:lnTo>
                  <a:lnTo>
                    <a:pt x="32097" y="18175"/>
                  </a:lnTo>
                  <a:lnTo>
                    <a:pt x="32097" y="18274"/>
                  </a:lnTo>
                  <a:lnTo>
                    <a:pt x="32047" y="18324"/>
                  </a:lnTo>
                  <a:lnTo>
                    <a:pt x="32047" y="18324"/>
                  </a:lnTo>
                  <a:lnTo>
                    <a:pt x="31998" y="18423"/>
                  </a:lnTo>
                  <a:lnTo>
                    <a:pt x="31948" y="18522"/>
                  </a:lnTo>
                  <a:lnTo>
                    <a:pt x="31924" y="18522"/>
                  </a:lnTo>
                  <a:lnTo>
                    <a:pt x="31874" y="18621"/>
                  </a:lnTo>
                  <a:lnTo>
                    <a:pt x="31825" y="18621"/>
                  </a:lnTo>
                  <a:lnTo>
                    <a:pt x="31750" y="18621"/>
                  </a:lnTo>
                  <a:lnTo>
                    <a:pt x="31750" y="18324"/>
                  </a:lnTo>
                  <a:lnTo>
                    <a:pt x="31750" y="18175"/>
                  </a:lnTo>
                  <a:lnTo>
                    <a:pt x="31775" y="18076"/>
                  </a:lnTo>
                  <a:lnTo>
                    <a:pt x="31825" y="17829"/>
                  </a:lnTo>
                  <a:close/>
                  <a:moveTo>
                    <a:pt x="0" y="16888"/>
                  </a:moveTo>
                  <a:lnTo>
                    <a:pt x="420" y="17036"/>
                  </a:lnTo>
                  <a:lnTo>
                    <a:pt x="717" y="17284"/>
                  </a:lnTo>
                  <a:lnTo>
                    <a:pt x="940" y="17829"/>
                  </a:lnTo>
                  <a:lnTo>
                    <a:pt x="866" y="17977"/>
                  </a:lnTo>
                  <a:lnTo>
                    <a:pt x="767" y="17977"/>
                  </a:lnTo>
                  <a:lnTo>
                    <a:pt x="717" y="18076"/>
                  </a:lnTo>
                  <a:lnTo>
                    <a:pt x="692" y="18175"/>
                  </a:lnTo>
                  <a:lnTo>
                    <a:pt x="544" y="18274"/>
                  </a:lnTo>
                  <a:lnTo>
                    <a:pt x="470" y="18076"/>
                  </a:lnTo>
                  <a:lnTo>
                    <a:pt x="346" y="17928"/>
                  </a:lnTo>
                  <a:lnTo>
                    <a:pt x="247" y="17730"/>
                  </a:lnTo>
                  <a:lnTo>
                    <a:pt x="123" y="17631"/>
                  </a:lnTo>
                  <a:lnTo>
                    <a:pt x="74" y="17581"/>
                  </a:lnTo>
                  <a:lnTo>
                    <a:pt x="0" y="17383"/>
                  </a:lnTo>
                  <a:lnTo>
                    <a:pt x="0" y="17234"/>
                  </a:lnTo>
                  <a:lnTo>
                    <a:pt x="0" y="16888"/>
                  </a:lnTo>
                  <a:close/>
                  <a:moveTo>
                    <a:pt x="29152" y="14808"/>
                  </a:moveTo>
                  <a:lnTo>
                    <a:pt x="29152" y="15204"/>
                  </a:lnTo>
                  <a:lnTo>
                    <a:pt x="29201" y="15402"/>
                  </a:lnTo>
                  <a:lnTo>
                    <a:pt x="29226" y="15550"/>
                  </a:lnTo>
                  <a:lnTo>
                    <a:pt x="29226" y="15848"/>
                  </a:lnTo>
                  <a:lnTo>
                    <a:pt x="29226" y="16194"/>
                  </a:lnTo>
                  <a:lnTo>
                    <a:pt x="29721" y="16194"/>
                  </a:lnTo>
                  <a:lnTo>
                    <a:pt x="30142" y="17135"/>
                  </a:lnTo>
                  <a:lnTo>
                    <a:pt x="30563" y="18076"/>
                  </a:lnTo>
                  <a:lnTo>
                    <a:pt x="30563" y="18175"/>
                  </a:lnTo>
                  <a:lnTo>
                    <a:pt x="30538" y="18274"/>
                  </a:lnTo>
                  <a:lnTo>
                    <a:pt x="30538" y="18324"/>
                  </a:lnTo>
                  <a:lnTo>
                    <a:pt x="30538" y="18324"/>
                  </a:lnTo>
                  <a:lnTo>
                    <a:pt x="30488" y="18423"/>
                  </a:lnTo>
                  <a:lnTo>
                    <a:pt x="30414" y="18621"/>
                  </a:lnTo>
                  <a:lnTo>
                    <a:pt x="30365" y="18671"/>
                  </a:lnTo>
                  <a:lnTo>
                    <a:pt x="30315" y="18770"/>
                  </a:lnTo>
                  <a:lnTo>
                    <a:pt x="30266" y="18770"/>
                  </a:lnTo>
                  <a:lnTo>
                    <a:pt x="30142" y="18770"/>
                  </a:lnTo>
                  <a:lnTo>
                    <a:pt x="30018" y="18869"/>
                  </a:lnTo>
                  <a:lnTo>
                    <a:pt x="30018" y="18621"/>
                  </a:lnTo>
                  <a:lnTo>
                    <a:pt x="30018" y="18324"/>
                  </a:lnTo>
                  <a:lnTo>
                    <a:pt x="30018" y="18175"/>
                  </a:lnTo>
                  <a:lnTo>
                    <a:pt x="30018" y="18076"/>
                  </a:lnTo>
                  <a:lnTo>
                    <a:pt x="29919" y="17928"/>
                  </a:lnTo>
                  <a:lnTo>
                    <a:pt x="29845" y="17829"/>
                  </a:lnTo>
                  <a:lnTo>
                    <a:pt x="29721" y="17631"/>
                  </a:lnTo>
                  <a:lnTo>
                    <a:pt x="29573" y="18324"/>
                  </a:lnTo>
                  <a:lnTo>
                    <a:pt x="29325" y="18770"/>
                  </a:lnTo>
                  <a:lnTo>
                    <a:pt x="28979" y="19017"/>
                  </a:lnTo>
                  <a:lnTo>
                    <a:pt x="28979" y="18770"/>
                  </a:lnTo>
                  <a:lnTo>
                    <a:pt x="28979" y="18621"/>
                  </a:lnTo>
                  <a:lnTo>
                    <a:pt x="29028" y="18423"/>
                  </a:lnTo>
                  <a:lnTo>
                    <a:pt x="28979" y="18274"/>
                  </a:lnTo>
                  <a:lnTo>
                    <a:pt x="28929" y="18076"/>
                  </a:lnTo>
                  <a:lnTo>
                    <a:pt x="28880" y="17829"/>
                  </a:lnTo>
                  <a:lnTo>
                    <a:pt x="28756" y="17730"/>
                  </a:lnTo>
                  <a:lnTo>
                    <a:pt x="28682" y="17631"/>
                  </a:lnTo>
                  <a:lnTo>
                    <a:pt x="28583" y="17631"/>
                  </a:lnTo>
                  <a:lnTo>
                    <a:pt x="28508" y="17581"/>
                  </a:lnTo>
                  <a:lnTo>
                    <a:pt x="28459" y="17581"/>
                  </a:lnTo>
                  <a:lnTo>
                    <a:pt x="28360" y="17482"/>
                  </a:lnTo>
                  <a:lnTo>
                    <a:pt x="28286" y="17284"/>
                  </a:lnTo>
                  <a:lnTo>
                    <a:pt x="28533" y="16690"/>
                  </a:lnTo>
                  <a:lnTo>
                    <a:pt x="28706" y="15996"/>
                  </a:lnTo>
                  <a:lnTo>
                    <a:pt x="28880" y="15303"/>
                  </a:lnTo>
                  <a:lnTo>
                    <a:pt x="29152" y="14808"/>
                  </a:lnTo>
                  <a:close/>
                  <a:moveTo>
                    <a:pt x="53206" y="13322"/>
                  </a:moveTo>
                  <a:lnTo>
                    <a:pt x="53256" y="13520"/>
                  </a:lnTo>
                  <a:lnTo>
                    <a:pt x="53305" y="13669"/>
                  </a:lnTo>
                  <a:lnTo>
                    <a:pt x="53330" y="13768"/>
                  </a:lnTo>
                  <a:lnTo>
                    <a:pt x="53330" y="13916"/>
                  </a:lnTo>
                  <a:lnTo>
                    <a:pt x="53380" y="14114"/>
                  </a:lnTo>
                  <a:lnTo>
                    <a:pt x="53380" y="14461"/>
                  </a:lnTo>
                  <a:lnTo>
                    <a:pt x="53380" y="14709"/>
                  </a:lnTo>
                  <a:lnTo>
                    <a:pt x="53429" y="15402"/>
                  </a:lnTo>
                  <a:lnTo>
                    <a:pt x="53479" y="16194"/>
                  </a:lnTo>
                  <a:lnTo>
                    <a:pt x="53479" y="16888"/>
                  </a:lnTo>
                  <a:lnTo>
                    <a:pt x="52984" y="17383"/>
                  </a:lnTo>
                  <a:lnTo>
                    <a:pt x="52439" y="17829"/>
                  </a:lnTo>
                  <a:lnTo>
                    <a:pt x="51919" y="18324"/>
                  </a:lnTo>
                  <a:lnTo>
                    <a:pt x="51474" y="19017"/>
                  </a:lnTo>
                  <a:lnTo>
                    <a:pt x="51350" y="18869"/>
                  </a:lnTo>
                  <a:lnTo>
                    <a:pt x="51128" y="18671"/>
                  </a:lnTo>
                  <a:lnTo>
                    <a:pt x="50831" y="18324"/>
                  </a:lnTo>
                  <a:lnTo>
                    <a:pt x="50583" y="18076"/>
                  </a:lnTo>
                  <a:lnTo>
                    <a:pt x="50360" y="17829"/>
                  </a:lnTo>
                  <a:lnTo>
                    <a:pt x="50261" y="17631"/>
                  </a:lnTo>
                  <a:lnTo>
                    <a:pt x="50311" y="17581"/>
                  </a:lnTo>
                  <a:lnTo>
                    <a:pt x="50360" y="17482"/>
                  </a:lnTo>
                  <a:lnTo>
                    <a:pt x="50360" y="17482"/>
                  </a:lnTo>
                  <a:lnTo>
                    <a:pt x="50410" y="17383"/>
                  </a:lnTo>
                  <a:lnTo>
                    <a:pt x="50410" y="17284"/>
                  </a:lnTo>
                  <a:lnTo>
                    <a:pt x="50435" y="17135"/>
                  </a:lnTo>
                  <a:lnTo>
                    <a:pt x="50311" y="16937"/>
                  </a:lnTo>
                  <a:lnTo>
                    <a:pt x="50138" y="16888"/>
                  </a:lnTo>
                  <a:lnTo>
                    <a:pt x="50014" y="16690"/>
                  </a:lnTo>
                  <a:lnTo>
                    <a:pt x="49890" y="16541"/>
                  </a:lnTo>
                  <a:lnTo>
                    <a:pt x="49964" y="16541"/>
                  </a:lnTo>
                  <a:lnTo>
                    <a:pt x="50063" y="16343"/>
                  </a:lnTo>
                  <a:lnTo>
                    <a:pt x="50088" y="16244"/>
                  </a:lnTo>
                  <a:lnTo>
                    <a:pt x="50138" y="16244"/>
                  </a:lnTo>
                  <a:lnTo>
                    <a:pt x="50187" y="16194"/>
                  </a:lnTo>
                  <a:lnTo>
                    <a:pt x="50311" y="16194"/>
                  </a:lnTo>
                  <a:lnTo>
                    <a:pt x="50435" y="16194"/>
                  </a:lnTo>
                  <a:lnTo>
                    <a:pt x="50435" y="15550"/>
                  </a:lnTo>
                  <a:lnTo>
                    <a:pt x="49791" y="15550"/>
                  </a:lnTo>
                  <a:lnTo>
                    <a:pt x="49667" y="15055"/>
                  </a:lnTo>
                  <a:lnTo>
                    <a:pt x="49890" y="14709"/>
                  </a:lnTo>
                  <a:lnTo>
                    <a:pt x="50063" y="14362"/>
                  </a:lnTo>
                  <a:lnTo>
                    <a:pt x="50261" y="14213"/>
                  </a:lnTo>
                  <a:lnTo>
                    <a:pt x="50608" y="14015"/>
                  </a:lnTo>
                  <a:lnTo>
                    <a:pt x="50756" y="14263"/>
                  </a:lnTo>
                  <a:lnTo>
                    <a:pt x="50831" y="14560"/>
                  </a:lnTo>
                  <a:lnTo>
                    <a:pt x="50930" y="14709"/>
                  </a:lnTo>
                  <a:lnTo>
                    <a:pt x="51004" y="15055"/>
                  </a:lnTo>
                  <a:lnTo>
                    <a:pt x="51276" y="14609"/>
                  </a:lnTo>
                  <a:lnTo>
                    <a:pt x="51524" y="14263"/>
                  </a:lnTo>
                  <a:lnTo>
                    <a:pt x="51870" y="14015"/>
                  </a:lnTo>
                  <a:lnTo>
                    <a:pt x="51919" y="14263"/>
                  </a:lnTo>
                  <a:lnTo>
                    <a:pt x="51994" y="14362"/>
                  </a:lnTo>
                  <a:lnTo>
                    <a:pt x="51994" y="14461"/>
                  </a:lnTo>
                  <a:lnTo>
                    <a:pt x="52043" y="14461"/>
                  </a:lnTo>
                  <a:lnTo>
                    <a:pt x="52093" y="14461"/>
                  </a:lnTo>
                  <a:lnTo>
                    <a:pt x="52167" y="14461"/>
                  </a:lnTo>
                  <a:lnTo>
                    <a:pt x="52390" y="14213"/>
                  </a:lnTo>
                  <a:lnTo>
                    <a:pt x="52513" y="13916"/>
                  </a:lnTo>
                  <a:lnTo>
                    <a:pt x="52687" y="13669"/>
                  </a:lnTo>
                  <a:lnTo>
                    <a:pt x="52860" y="13421"/>
                  </a:lnTo>
                  <a:lnTo>
                    <a:pt x="53206" y="13322"/>
                  </a:lnTo>
                  <a:close/>
                  <a:moveTo>
                    <a:pt x="32221" y="10202"/>
                  </a:moveTo>
                  <a:lnTo>
                    <a:pt x="32295" y="10301"/>
                  </a:lnTo>
                  <a:lnTo>
                    <a:pt x="32344" y="10400"/>
                  </a:lnTo>
                  <a:lnTo>
                    <a:pt x="32394" y="10400"/>
                  </a:lnTo>
                  <a:lnTo>
                    <a:pt x="32443" y="10449"/>
                  </a:lnTo>
                  <a:lnTo>
                    <a:pt x="32443" y="10548"/>
                  </a:lnTo>
                  <a:lnTo>
                    <a:pt x="32443" y="10647"/>
                  </a:lnTo>
                  <a:lnTo>
                    <a:pt x="32468" y="10796"/>
                  </a:lnTo>
                  <a:lnTo>
                    <a:pt x="32567" y="11093"/>
                  </a:lnTo>
                  <a:lnTo>
                    <a:pt x="32617" y="11341"/>
                  </a:lnTo>
                  <a:lnTo>
                    <a:pt x="32641" y="11588"/>
                  </a:lnTo>
                  <a:lnTo>
                    <a:pt x="32691" y="11935"/>
                  </a:lnTo>
                  <a:lnTo>
                    <a:pt x="32567" y="12034"/>
                  </a:lnTo>
                  <a:lnTo>
                    <a:pt x="32443" y="12133"/>
                  </a:lnTo>
                  <a:lnTo>
                    <a:pt x="32295" y="12133"/>
                  </a:lnTo>
                  <a:lnTo>
                    <a:pt x="32097" y="12183"/>
                  </a:lnTo>
                  <a:lnTo>
                    <a:pt x="32047" y="11787"/>
                  </a:lnTo>
                  <a:lnTo>
                    <a:pt x="31998" y="11341"/>
                  </a:lnTo>
                  <a:lnTo>
                    <a:pt x="31998" y="10796"/>
                  </a:lnTo>
                  <a:lnTo>
                    <a:pt x="32097" y="10647"/>
                  </a:lnTo>
                  <a:lnTo>
                    <a:pt x="32122" y="10449"/>
                  </a:lnTo>
                  <a:lnTo>
                    <a:pt x="32221" y="10202"/>
                  </a:lnTo>
                  <a:close/>
                  <a:moveTo>
                    <a:pt x="39694" y="8765"/>
                  </a:moveTo>
                  <a:lnTo>
                    <a:pt x="39868" y="8914"/>
                  </a:lnTo>
                  <a:lnTo>
                    <a:pt x="40041" y="9112"/>
                  </a:lnTo>
                  <a:lnTo>
                    <a:pt x="40115" y="9261"/>
                  </a:lnTo>
                  <a:lnTo>
                    <a:pt x="40239" y="9459"/>
                  </a:lnTo>
                  <a:lnTo>
                    <a:pt x="40387" y="9706"/>
                  </a:lnTo>
                  <a:lnTo>
                    <a:pt x="40338" y="9855"/>
                  </a:lnTo>
                  <a:lnTo>
                    <a:pt x="40338" y="9855"/>
                  </a:lnTo>
                  <a:lnTo>
                    <a:pt x="40338" y="9954"/>
                  </a:lnTo>
                  <a:lnTo>
                    <a:pt x="40288" y="9954"/>
                  </a:lnTo>
                  <a:lnTo>
                    <a:pt x="40288" y="10053"/>
                  </a:lnTo>
                  <a:lnTo>
                    <a:pt x="40214" y="10202"/>
                  </a:lnTo>
                  <a:lnTo>
                    <a:pt x="40214" y="10301"/>
                  </a:lnTo>
                  <a:lnTo>
                    <a:pt x="40164" y="10301"/>
                  </a:lnTo>
                  <a:lnTo>
                    <a:pt x="40115" y="10301"/>
                  </a:lnTo>
                  <a:lnTo>
                    <a:pt x="40065" y="10400"/>
                  </a:lnTo>
                  <a:lnTo>
                    <a:pt x="39991" y="10449"/>
                  </a:lnTo>
                  <a:lnTo>
                    <a:pt x="39868" y="10202"/>
                  </a:lnTo>
                  <a:lnTo>
                    <a:pt x="39744" y="9954"/>
                  </a:lnTo>
                  <a:lnTo>
                    <a:pt x="39571" y="9706"/>
                  </a:lnTo>
                  <a:lnTo>
                    <a:pt x="39422" y="9508"/>
                  </a:lnTo>
                  <a:lnTo>
                    <a:pt x="39521" y="8914"/>
                  </a:lnTo>
                  <a:lnTo>
                    <a:pt x="39595" y="8914"/>
                  </a:lnTo>
                  <a:lnTo>
                    <a:pt x="39645" y="8815"/>
                  </a:lnTo>
                  <a:lnTo>
                    <a:pt x="39645" y="8815"/>
                  </a:lnTo>
                  <a:lnTo>
                    <a:pt x="39645" y="8815"/>
                  </a:lnTo>
                  <a:lnTo>
                    <a:pt x="39694" y="8765"/>
                  </a:lnTo>
                  <a:close/>
                  <a:moveTo>
                    <a:pt x="73326" y="8419"/>
                  </a:moveTo>
                  <a:lnTo>
                    <a:pt x="73722" y="8419"/>
                  </a:lnTo>
                  <a:lnTo>
                    <a:pt x="73722" y="8765"/>
                  </a:lnTo>
                  <a:lnTo>
                    <a:pt x="73648" y="8765"/>
                  </a:lnTo>
                  <a:lnTo>
                    <a:pt x="73549" y="8914"/>
                  </a:lnTo>
                  <a:lnTo>
                    <a:pt x="73499" y="8914"/>
                  </a:lnTo>
                  <a:lnTo>
                    <a:pt x="73425" y="8914"/>
                  </a:lnTo>
                  <a:lnTo>
                    <a:pt x="73425" y="8815"/>
                  </a:lnTo>
                  <a:lnTo>
                    <a:pt x="73375" y="8666"/>
                  </a:lnTo>
                  <a:lnTo>
                    <a:pt x="73375" y="8567"/>
                  </a:lnTo>
                  <a:lnTo>
                    <a:pt x="73326" y="8468"/>
                  </a:lnTo>
                  <a:lnTo>
                    <a:pt x="73326" y="8419"/>
                  </a:lnTo>
                  <a:close/>
                  <a:moveTo>
                    <a:pt x="24475" y="7379"/>
                  </a:moveTo>
                  <a:lnTo>
                    <a:pt x="24871" y="7874"/>
                  </a:lnTo>
                  <a:lnTo>
                    <a:pt x="25217" y="8468"/>
                  </a:lnTo>
                  <a:lnTo>
                    <a:pt x="25564" y="9112"/>
                  </a:lnTo>
                  <a:lnTo>
                    <a:pt x="25440" y="9112"/>
                  </a:lnTo>
                  <a:lnTo>
                    <a:pt x="25341" y="9360"/>
                  </a:lnTo>
                  <a:lnTo>
                    <a:pt x="25267" y="9459"/>
                  </a:lnTo>
                  <a:lnTo>
                    <a:pt x="25143" y="9459"/>
                  </a:lnTo>
                  <a:lnTo>
                    <a:pt x="24994" y="9508"/>
                  </a:lnTo>
                  <a:lnTo>
                    <a:pt x="24796" y="9508"/>
                  </a:lnTo>
                  <a:lnTo>
                    <a:pt x="24623" y="9162"/>
                  </a:lnTo>
                  <a:lnTo>
                    <a:pt x="24450" y="8914"/>
                  </a:lnTo>
                  <a:lnTo>
                    <a:pt x="24227" y="8765"/>
                  </a:lnTo>
                  <a:lnTo>
                    <a:pt x="24227" y="8567"/>
                  </a:lnTo>
                  <a:lnTo>
                    <a:pt x="24623" y="8122"/>
                  </a:lnTo>
                  <a:lnTo>
                    <a:pt x="24574" y="7973"/>
                  </a:lnTo>
                  <a:lnTo>
                    <a:pt x="24524" y="7874"/>
                  </a:lnTo>
                  <a:lnTo>
                    <a:pt x="24524" y="7725"/>
                  </a:lnTo>
                  <a:lnTo>
                    <a:pt x="24475" y="7379"/>
                  </a:lnTo>
                  <a:close/>
                  <a:moveTo>
                    <a:pt x="119331" y="4952"/>
                  </a:moveTo>
                  <a:lnTo>
                    <a:pt x="119430" y="5200"/>
                  </a:lnTo>
                  <a:lnTo>
                    <a:pt x="119505" y="5398"/>
                  </a:lnTo>
                  <a:lnTo>
                    <a:pt x="119604" y="5398"/>
                  </a:lnTo>
                  <a:lnTo>
                    <a:pt x="119653" y="5447"/>
                  </a:lnTo>
                  <a:lnTo>
                    <a:pt x="119678" y="5447"/>
                  </a:lnTo>
                  <a:lnTo>
                    <a:pt x="119777" y="5447"/>
                  </a:lnTo>
                  <a:lnTo>
                    <a:pt x="119826" y="5447"/>
                  </a:lnTo>
                  <a:lnTo>
                    <a:pt x="119851" y="5447"/>
                  </a:lnTo>
                  <a:lnTo>
                    <a:pt x="119950" y="5546"/>
                  </a:lnTo>
                  <a:lnTo>
                    <a:pt x="120000" y="5695"/>
                  </a:lnTo>
                  <a:lnTo>
                    <a:pt x="119826" y="5992"/>
                  </a:lnTo>
                  <a:lnTo>
                    <a:pt x="119653" y="6240"/>
                  </a:lnTo>
                  <a:lnTo>
                    <a:pt x="118787" y="6388"/>
                  </a:lnTo>
                  <a:lnTo>
                    <a:pt x="118787" y="5695"/>
                  </a:lnTo>
                  <a:lnTo>
                    <a:pt x="118911" y="5447"/>
                  </a:lnTo>
                  <a:lnTo>
                    <a:pt x="119034" y="5299"/>
                  </a:lnTo>
                  <a:lnTo>
                    <a:pt x="119158" y="5101"/>
                  </a:lnTo>
                  <a:lnTo>
                    <a:pt x="119331" y="4952"/>
                  </a:lnTo>
                  <a:close/>
                  <a:moveTo>
                    <a:pt x="26306" y="3565"/>
                  </a:moveTo>
                  <a:lnTo>
                    <a:pt x="26331" y="3912"/>
                  </a:lnTo>
                  <a:lnTo>
                    <a:pt x="26331" y="4160"/>
                  </a:lnTo>
                  <a:lnTo>
                    <a:pt x="26380" y="4259"/>
                  </a:lnTo>
                  <a:lnTo>
                    <a:pt x="26430" y="4358"/>
                  </a:lnTo>
                  <a:lnTo>
                    <a:pt x="26479" y="4407"/>
                  </a:lnTo>
                  <a:lnTo>
                    <a:pt x="26553" y="4605"/>
                  </a:lnTo>
                  <a:lnTo>
                    <a:pt x="26603" y="4754"/>
                  </a:lnTo>
                  <a:lnTo>
                    <a:pt x="26553" y="4952"/>
                  </a:lnTo>
                  <a:lnTo>
                    <a:pt x="26504" y="5200"/>
                  </a:lnTo>
                  <a:lnTo>
                    <a:pt x="26479" y="5398"/>
                  </a:lnTo>
                  <a:lnTo>
                    <a:pt x="26430" y="5546"/>
                  </a:lnTo>
                  <a:lnTo>
                    <a:pt x="26380" y="5893"/>
                  </a:lnTo>
                  <a:lnTo>
                    <a:pt x="26553" y="5992"/>
                  </a:lnTo>
                  <a:lnTo>
                    <a:pt x="26652" y="6141"/>
                  </a:lnTo>
                  <a:lnTo>
                    <a:pt x="26727" y="6339"/>
                  </a:lnTo>
                  <a:lnTo>
                    <a:pt x="26776" y="6487"/>
                  </a:lnTo>
                  <a:lnTo>
                    <a:pt x="26776" y="6834"/>
                  </a:lnTo>
                  <a:lnTo>
                    <a:pt x="26776" y="7181"/>
                  </a:lnTo>
                  <a:lnTo>
                    <a:pt x="26652" y="7379"/>
                  </a:lnTo>
                  <a:lnTo>
                    <a:pt x="26553" y="7527"/>
                  </a:lnTo>
                  <a:lnTo>
                    <a:pt x="26504" y="7775"/>
                  </a:lnTo>
                  <a:lnTo>
                    <a:pt x="26479" y="8072"/>
                  </a:lnTo>
                  <a:lnTo>
                    <a:pt x="26380" y="8419"/>
                  </a:lnTo>
                  <a:lnTo>
                    <a:pt x="26999" y="8419"/>
                  </a:lnTo>
                  <a:lnTo>
                    <a:pt x="26999" y="9162"/>
                  </a:lnTo>
                  <a:lnTo>
                    <a:pt x="27073" y="9855"/>
                  </a:lnTo>
                  <a:lnTo>
                    <a:pt x="27345" y="9855"/>
                  </a:lnTo>
                  <a:lnTo>
                    <a:pt x="27469" y="9607"/>
                  </a:lnTo>
                  <a:lnTo>
                    <a:pt x="27593" y="9360"/>
                  </a:lnTo>
                  <a:lnTo>
                    <a:pt x="27717" y="9112"/>
                  </a:lnTo>
                  <a:lnTo>
                    <a:pt x="27939" y="8914"/>
                  </a:lnTo>
                  <a:lnTo>
                    <a:pt x="27939" y="9459"/>
                  </a:lnTo>
                  <a:lnTo>
                    <a:pt x="27890" y="10152"/>
                  </a:lnTo>
                  <a:lnTo>
                    <a:pt x="27865" y="10747"/>
                  </a:lnTo>
                  <a:lnTo>
                    <a:pt x="27865" y="11143"/>
                  </a:lnTo>
                  <a:lnTo>
                    <a:pt x="27816" y="11440"/>
                  </a:lnTo>
                  <a:lnTo>
                    <a:pt x="27890" y="11588"/>
                  </a:lnTo>
                  <a:lnTo>
                    <a:pt x="27939" y="11687"/>
                  </a:lnTo>
                  <a:lnTo>
                    <a:pt x="27989" y="11787"/>
                  </a:lnTo>
                  <a:lnTo>
                    <a:pt x="28063" y="11836"/>
                  </a:lnTo>
                  <a:lnTo>
                    <a:pt x="28187" y="11935"/>
                  </a:lnTo>
                  <a:lnTo>
                    <a:pt x="28409" y="11242"/>
                  </a:lnTo>
                  <a:lnTo>
                    <a:pt x="28583" y="10449"/>
                  </a:lnTo>
                  <a:lnTo>
                    <a:pt x="28583" y="9855"/>
                  </a:lnTo>
                  <a:lnTo>
                    <a:pt x="28533" y="9261"/>
                  </a:lnTo>
                  <a:lnTo>
                    <a:pt x="28533" y="8666"/>
                  </a:lnTo>
                  <a:lnTo>
                    <a:pt x="28632" y="8072"/>
                  </a:lnTo>
                  <a:lnTo>
                    <a:pt x="28880" y="7626"/>
                  </a:lnTo>
                  <a:lnTo>
                    <a:pt x="28979" y="7428"/>
                  </a:lnTo>
                  <a:lnTo>
                    <a:pt x="29053" y="7428"/>
                  </a:lnTo>
                  <a:lnTo>
                    <a:pt x="29152" y="7527"/>
                  </a:lnTo>
                  <a:lnTo>
                    <a:pt x="29226" y="7626"/>
                  </a:lnTo>
                  <a:lnTo>
                    <a:pt x="29276" y="7775"/>
                  </a:lnTo>
                  <a:lnTo>
                    <a:pt x="29375" y="7973"/>
                  </a:lnTo>
                  <a:lnTo>
                    <a:pt x="29399" y="8122"/>
                  </a:lnTo>
                  <a:lnTo>
                    <a:pt x="29498" y="8221"/>
                  </a:lnTo>
                  <a:lnTo>
                    <a:pt x="29548" y="8419"/>
                  </a:lnTo>
                  <a:lnTo>
                    <a:pt x="29721" y="8419"/>
                  </a:lnTo>
                  <a:lnTo>
                    <a:pt x="29919" y="8221"/>
                  </a:lnTo>
                  <a:lnTo>
                    <a:pt x="30142" y="8122"/>
                  </a:lnTo>
                  <a:lnTo>
                    <a:pt x="30315" y="8419"/>
                  </a:lnTo>
                  <a:lnTo>
                    <a:pt x="30315" y="9112"/>
                  </a:lnTo>
                  <a:lnTo>
                    <a:pt x="30315" y="9459"/>
                  </a:lnTo>
                  <a:lnTo>
                    <a:pt x="30266" y="10053"/>
                  </a:lnTo>
                  <a:lnTo>
                    <a:pt x="30241" y="10796"/>
                  </a:lnTo>
                  <a:lnTo>
                    <a:pt x="30142" y="11687"/>
                  </a:lnTo>
                  <a:lnTo>
                    <a:pt x="30068" y="12381"/>
                  </a:lnTo>
                  <a:lnTo>
                    <a:pt x="30018" y="12876"/>
                  </a:lnTo>
                  <a:lnTo>
                    <a:pt x="29845" y="12876"/>
                  </a:lnTo>
                  <a:lnTo>
                    <a:pt x="29746" y="12827"/>
                  </a:lnTo>
                  <a:lnTo>
                    <a:pt x="29672" y="12728"/>
                  </a:lnTo>
                  <a:lnTo>
                    <a:pt x="29573" y="12628"/>
                  </a:lnTo>
                  <a:lnTo>
                    <a:pt x="29449" y="12529"/>
                  </a:lnTo>
                  <a:lnTo>
                    <a:pt x="29449" y="12728"/>
                  </a:lnTo>
                  <a:lnTo>
                    <a:pt x="29498" y="12827"/>
                  </a:lnTo>
                  <a:lnTo>
                    <a:pt x="29548" y="12876"/>
                  </a:lnTo>
                  <a:lnTo>
                    <a:pt x="29573" y="12975"/>
                  </a:lnTo>
                  <a:lnTo>
                    <a:pt x="29573" y="13074"/>
                  </a:lnTo>
                  <a:lnTo>
                    <a:pt x="29622" y="13223"/>
                  </a:lnTo>
                  <a:lnTo>
                    <a:pt x="29622" y="13520"/>
                  </a:lnTo>
                  <a:lnTo>
                    <a:pt x="28409" y="13669"/>
                  </a:lnTo>
                  <a:lnTo>
                    <a:pt x="28409" y="13867"/>
                  </a:lnTo>
                  <a:lnTo>
                    <a:pt x="28508" y="14362"/>
                  </a:lnTo>
                  <a:lnTo>
                    <a:pt x="28459" y="14907"/>
                  </a:lnTo>
                  <a:lnTo>
                    <a:pt x="28409" y="15749"/>
                  </a:lnTo>
                  <a:lnTo>
                    <a:pt x="28187" y="15749"/>
                  </a:lnTo>
                  <a:lnTo>
                    <a:pt x="27890" y="15402"/>
                  </a:lnTo>
                  <a:lnTo>
                    <a:pt x="27469" y="15204"/>
                  </a:lnTo>
                  <a:lnTo>
                    <a:pt x="27469" y="15402"/>
                  </a:lnTo>
                  <a:lnTo>
                    <a:pt x="27543" y="15402"/>
                  </a:lnTo>
                  <a:lnTo>
                    <a:pt x="27642" y="15550"/>
                  </a:lnTo>
                  <a:lnTo>
                    <a:pt x="27692" y="15650"/>
                  </a:lnTo>
                  <a:lnTo>
                    <a:pt x="27717" y="15749"/>
                  </a:lnTo>
                  <a:lnTo>
                    <a:pt x="27766" y="15848"/>
                  </a:lnTo>
                  <a:lnTo>
                    <a:pt x="27816" y="16095"/>
                  </a:lnTo>
                  <a:lnTo>
                    <a:pt x="27816" y="16343"/>
                  </a:lnTo>
                  <a:lnTo>
                    <a:pt x="27766" y="16541"/>
                  </a:lnTo>
                  <a:lnTo>
                    <a:pt x="27692" y="16690"/>
                  </a:lnTo>
                  <a:lnTo>
                    <a:pt x="27642" y="16888"/>
                  </a:lnTo>
                  <a:lnTo>
                    <a:pt x="27420" y="17234"/>
                  </a:lnTo>
                  <a:lnTo>
                    <a:pt x="27246" y="17581"/>
                  </a:lnTo>
                  <a:lnTo>
                    <a:pt x="27172" y="17977"/>
                  </a:lnTo>
                  <a:lnTo>
                    <a:pt x="27073" y="18621"/>
                  </a:lnTo>
                  <a:lnTo>
                    <a:pt x="26900" y="18621"/>
                  </a:lnTo>
                  <a:lnTo>
                    <a:pt x="26776" y="18522"/>
                  </a:lnTo>
                  <a:lnTo>
                    <a:pt x="26652" y="18423"/>
                  </a:lnTo>
                  <a:lnTo>
                    <a:pt x="26553" y="18324"/>
                  </a:lnTo>
                  <a:lnTo>
                    <a:pt x="26380" y="18274"/>
                  </a:lnTo>
                  <a:lnTo>
                    <a:pt x="26380" y="18423"/>
                  </a:lnTo>
                  <a:lnTo>
                    <a:pt x="26603" y="18423"/>
                  </a:lnTo>
                  <a:lnTo>
                    <a:pt x="26652" y="18621"/>
                  </a:lnTo>
                  <a:lnTo>
                    <a:pt x="26677" y="18770"/>
                  </a:lnTo>
                  <a:lnTo>
                    <a:pt x="26727" y="18869"/>
                  </a:lnTo>
                  <a:lnTo>
                    <a:pt x="26727" y="19017"/>
                  </a:lnTo>
                  <a:lnTo>
                    <a:pt x="26776" y="19314"/>
                  </a:lnTo>
                  <a:lnTo>
                    <a:pt x="26776" y="19562"/>
                  </a:lnTo>
                  <a:lnTo>
                    <a:pt x="26380" y="19810"/>
                  </a:lnTo>
                  <a:lnTo>
                    <a:pt x="26034" y="20255"/>
                  </a:lnTo>
                  <a:lnTo>
                    <a:pt x="25811" y="20751"/>
                  </a:lnTo>
                  <a:lnTo>
                    <a:pt x="25663" y="21543"/>
                  </a:lnTo>
                  <a:lnTo>
                    <a:pt x="25663" y="22682"/>
                  </a:lnTo>
                  <a:lnTo>
                    <a:pt x="25811" y="23375"/>
                  </a:lnTo>
                  <a:lnTo>
                    <a:pt x="25910" y="24316"/>
                  </a:lnTo>
                  <a:lnTo>
                    <a:pt x="25910" y="25257"/>
                  </a:lnTo>
                  <a:lnTo>
                    <a:pt x="26380" y="25257"/>
                  </a:lnTo>
                  <a:lnTo>
                    <a:pt x="26380" y="25703"/>
                  </a:lnTo>
                  <a:lnTo>
                    <a:pt x="26479" y="25852"/>
                  </a:lnTo>
                  <a:lnTo>
                    <a:pt x="26479" y="26050"/>
                  </a:lnTo>
                  <a:lnTo>
                    <a:pt x="26479" y="26198"/>
                  </a:lnTo>
                  <a:lnTo>
                    <a:pt x="26479" y="26297"/>
                  </a:lnTo>
                  <a:lnTo>
                    <a:pt x="26479" y="26397"/>
                  </a:lnTo>
                  <a:lnTo>
                    <a:pt x="26479" y="26446"/>
                  </a:lnTo>
                  <a:lnTo>
                    <a:pt x="26504" y="26545"/>
                  </a:lnTo>
                  <a:lnTo>
                    <a:pt x="26652" y="26545"/>
                  </a:lnTo>
                  <a:lnTo>
                    <a:pt x="26776" y="26644"/>
                  </a:lnTo>
                  <a:lnTo>
                    <a:pt x="27073" y="26545"/>
                  </a:lnTo>
                  <a:lnTo>
                    <a:pt x="27370" y="26793"/>
                  </a:lnTo>
                  <a:lnTo>
                    <a:pt x="27692" y="27238"/>
                  </a:lnTo>
                  <a:lnTo>
                    <a:pt x="27989" y="27833"/>
                  </a:lnTo>
                  <a:lnTo>
                    <a:pt x="28236" y="28378"/>
                  </a:lnTo>
                  <a:lnTo>
                    <a:pt x="28508" y="28724"/>
                  </a:lnTo>
                  <a:lnTo>
                    <a:pt x="28632" y="28823"/>
                  </a:lnTo>
                  <a:lnTo>
                    <a:pt x="28706" y="28873"/>
                  </a:lnTo>
                  <a:lnTo>
                    <a:pt x="28805" y="28823"/>
                  </a:lnTo>
                  <a:lnTo>
                    <a:pt x="28880" y="28823"/>
                  </a:lnTo>
                  <a:lnTo>
                    <a:pt x="28929" y="28724"/>
                  </a:lnTo>
                  <a:lnTo>
                    <a:pt x="29028" y="28625"/>
                  </a:lnTo>
                  <a:lnTo>
                    <a:pt x="29053" y="28526"/>
                  </a:lnTo>
                  <a:lnTo>
                    <a:pt x="29152" y="28526"/>
                  </a:lnTo>
                  <a:lnTo>
                    <a:pt x="29845" y="28873"/>
                  </a:lnTo>
                  <a:lnTo>
                    <a:pt x="29919" y="29814"/>
                  </a:lnTo>
                  <a:lnTo>
                    <a:pt x="30018" y="30507"/>
                  </a:lnTo>
                  <a:lnTo>
                    <a:pt x="30068" y="31052"/>
                  </a:lnTo>
                  <a:lnTo>
                    <a:pt x="30092" y="31547"/>
                  </a:lnTo>
                  <a:lnTo>
                    <a:pt x="30191" y="32092"/>
                  </a:lnTo>
                  <a:lnTo>
                    <a:pt x="30414" y="32686"/>
                  </a:lnTo>
                  <a:lnTo>
                    <a:pt x="30661" y="33479"/>
                  </a:lnTo>
                  <a:lnTo>
                    <a:pt x="30736" y="33380"/>
                  </a:lnTo>
                  <a:lnTo>
                    <a:pt x="30785" y="33380"/>
                  </a:lnTo>
                  <a:lnTo>
                    <a:pt x="30785" y="33380"/>
                  </a:lnTo>
                  <a:lnTo>
                    <a:pt x="30835" y="33281"/>
                  </a:lnTo>
                  <a:lnTo>
                    <a:pt x="30884" y="33281"/>
                  </a:lnTo>
                  <a:lnTo>
                    <a:pt x="30958" y="33231"/>
                  </a:lnTo>
                  <a:lnTo>
                    <a:pt x="31008" y="33231"/>
                  </a:lnTo>
                  <a:lnTo>
                    <a:pt x="31008" y="33132"/>
                  </a:lnTo>
                  <a:lnTo>
                    <a:pt x="31008" y="33132"/>
                  </a:lnTo>
                  <a:lnTo>
                    <a:pt x="31008" y="33132"/>
                  </a:lnTo>
                  <a:lnTo>
                    <a:pt x="31008" y="33033"/>
                  </a:lnTo>
                  <a:lnTo>
                    <a:pt x="31057" y="32884"/>
                  </a:lnTo>
                  <a:lnTo>
                    <a:pt x="31057" y="32340"/>
                  </a:lnTo>
                  <a:lnTo>
                    <a:pt x="31008" y="31646"/>
                  </a:lnTo>
                  <a:lnTo>
                    <a:pt x="30909" y="30804"/>
                  </a:lnTo>
                  <a:lnTo>
                    <a:pt x="30785" y="30012"/>
                  </a:lnTo>
                  <a:lnTo>
                    <a:pt x="31132" y="29665"/>
                  </a:lnTo>
                  <a:lnTo>
                    <a:pt x="31478" y="29170"/>
                  </a:lnTo>
                  <a:lnTo>
                    <a:pt x="31701" y="28477"/>
                  </a:lnTo>
                  <a:lnTo>
                    <a:pt x="31825" y="27585"/>
                  </a:lnTo>
                  <a:lnTo>
                    <a:pt x="31874" y="27090"/>
                  </a:lnTo>
                  <a:lnTo>
                    <a:pt x="31825" y="26297"/>
                  </a:lnTo>
                  <a:lnTo>
                    <a:pt x="31825" y="25505"/>
                  </a:lnTo>
                  <a:lnTo>
                    <a:pt x="31651" y="25356"/>
                  </a:lnTo>
                  <a:lnTo>
                    <a:pt x="31577" y="25257"/>
                  </a:lnTo>
                  <a:lnTo>
                    <a:pt x="31478" y="25158"/>
                  </a:lnTo>
                  <a:lnTo>
                    <a:pt x="31404" y="25010"/>
                  </a:lnTo>
                  <a:lnTo>
                    <a:pt x="31354" y="24713"/>
                  </a:lnTo>
                  <a:lnTo>
                    <a:pt x="31528" y="24118"/>
                  </a:lnTo>
                  <a:lnTo>
                    <a:pt x="31602" y="23425"/>
                  </a:lnTo>
                  <a:lnTo>
                    <a:pt x="31528" y="22682"/>
                  </a:lnTo>
                  <a:lnTo>
                    <a:pt x="31429" y="21890"/>
                  </a:lnTo>
                  <a:lnTo>
                    <a:pt x="31305" y="20998"/>
                  </a:lnTo>
                  <a:lnTo>
                    <a:pt x="31255" y="20156"/>
                  </a:lnTo>
                  <a:lnTo>
                    <a:pt x="31354" y="20156"/>
                  </a:lnTo>
                  <a:lnTo>
                    <a:pt x="31354" y="19958"/>
                  </a:lnTo>
                  <a:lnTo>
                    <a:pt x="31948" y="20156"/>
                  </a:lnTo>
                  <a:lnTo>
                    <a:pt x="32468" y="20156"/>
                  </a:lnTo>
                  <a:lnTo>
                    <a:pt x="33037" y="19958"/>
                  </a:lnTo>
                  <a:lnTo>
                    <a:pt x="33161" y="20404"/>
                  </a:lnTo>
                  <a:lnTo>
                    <a:pt x="33285" y="20998"/>
                  </a:lnTo>
                  <a:lnTo>
                    <a:pt x="33433" y="21444"/>
                  </a:lnTo>
                  <a:lnTo>
                    <a:pt x="33557" y="21642"/>
                  </a:lnTo>
                  <a:lnTo>
                    <a:pt x="33631" y="21692"/>
                  </a:lnTo>
                  <a:lnTo>
                    <a:pt x="33780" y="21692"/>
                  </a:lnTo>
                  <a:lnTo>
                    <a:pt x="33903" y="21791"/>
                  </a:lnTo>
                  <a:lnTo>
                    <a:pt x="34027" y="21890"/>
                  </a:lnTo>
                  <a:lnTo>
                    <a:pt x="34126" y="22038"/>
                  </a:lnTo>
                  <a:lnTo>
                    <a:pt x="34151" y="22484"/>
                  </a:lnTo>
                  <a:lnTo>
                    <a:pt x="34250" y="23276"/>
                  </a:lnTo>
                  <a:lnTo>
                    <a:pt x="34299" y="23970"/>
                  </a:lnTo>
                  <a:lnTo>
                    <a:pt x="34374" y="24465"/>
                  </a:lnTo>
                  <a:lnTo>
                    <a:pt x="34423" y="24564"/>
                  </a:lnTo>
                  <a:lnTo>
                    <a:pt x="34497" y="24713"/>
                  </a:lnTo>
                  <a:lnTo>
                    <a:pt x="34596" y="24812"/>
                  </a:lnTo>
                  <a:lnTo>
                    <a:pt x="34671" y="25010"/>
                  </a:lnTo>
                  <a:lnTo>
                    <a:pt x="34819" y="25059"/>
                  </a:lnTo>
                  <a:lnTo>
                    <a:pt x="34844" y="25257"/>
                  </a:lnTo>
                  <a:lnTo>
                    <a:pt x="35190" y="24713"/>
                  </a:lnTo>
                  <a:lnTo>
                    <a:pt x="35462" y="24069"/>
                  </a:lnTo>
                  <a:lnTo>
                    <a:pt x="35660" y="23375"/>
                  </a:lnTo>
                  <a:lnTo>
                    <a:pt x="36007" y="22831"/>
                  </a:lnTo>
                  <a:lnTo>
                    <a:pt x="36056" y="23425"/>
                  </a:lnTo>
                  <a:lnTo>
                    <a:pt x="36180" y="23772"/>
                  </a:lnTo>
                  <a:lnTo>
                    <a:pt x="36353" y="24118"/>
                  </a:lnTo>
                  <a:lnTo>
                    <a:pt x="36527" y="24465"/>
                  </a:lnTo>
                  <a:lnTo>
                    <a:pt x="36675" y="24911"/>
                  </a:lnTo>
                  <a:lnTo>
                    <a:pt x="36675" y="25059"/>
                  </a:lnTo>
                  <a:lnTo>
                    <a:pt x="36675" y="25257"/>
                  </a:lnTo>
                  <a:lnTo>
                    <a:pt x="36626" y="25356"/>
                  </a:lnTo>
                  <a:lnTo>
                    <a:pt x="36626" y="25505"/>
                  </a:lnTo>
                  <a:lnTo>
                    <a:pt x="36576" y="25703"/>
                  </a:lnTo>
                  <a:lnTo>
                    <a:pt x="36626" y="25852"/>
                  </a:lnTo>
                  <a:lnTo>
                    <a:pt x="36675" y="26050"/>
                  </a:lnTo>
                  <a:lnTo>
                    <a:pt x="36700" y="26099"/>
                  </a:lnTo>
                  <a:lnTo>
                    <a:pt x="36799" y="26099"/>
                  </a:lnTo>
                  <a:lnTo>
                    <a:pt x="36873" y="26099"/>
                  </a:lnTo>
                  <a:lnTo>
                    <a:pt x="36923" y="26099"/>
                  </a:lnTo>
                  <a:lnTo>
                    <a:pt x="37022" y="26099"/>
                  </a:lnTo>
                  <a:lnTo>
                    <a:pt x="37046" y="26198"/>
                  </a:lnTo>
                  <a:lnTo>
                    <a:pt x="37195" y="26892"/>
                  </a:lnTo>
                  <a:lnTo>
                    <a:pt x="37195" y="27437"/>
                  </a:lnTo>
                  <a:lnTo>
                    <a:pt x="37145" y="27932"/>
                  </a:lnTo>
                  <a:lnTo>
                    <a:pt x="37220" y="28378"/>
                  </a:lnTo>
                  <a:lnTo>
                    <a:pt x="37541" y="28873"/>
                  </a:lnTo>
                  <a:lnTo>
                    <a:pt x="37269" y="29913"/>
                  </a:lnTo>
                  <a:lnTo>
                    <a:pt x="36972" y="30804"/>
                  </a:lnTo>
                  <a:lnTo>
                    <a:pt x="37046" y="30804"/>
                  </a:lnTo>
                  <a:lnTo>
                    <a:pt x="37319" y="30260"/>
                  </a:lnTo>
                  <a:lnTo>
                    <a:pt x="37566" y="29814"/>
                  </a:lnTo>
                  <a:lnTo>
                    <a:pt x="37789" y="29319"/>
                  </a:lnTo>
                  <a:lnTo>
                    <a:pt x="38086" y="29467"/>
                  </a:lnTo>
                  <a:lnTo>
                    <a:pt x="38259" y="29814"/>
                  </a:lnTo>
                  <a:lnTo>
                    <a:pt x="38432" y="30260"/>
                  </a:lnTo>
                  <a:lnTo>
                    <a:pt x="38482" y="30953"/>
                  </a:lnTo>
                  <a:lnTo>
                    <a:pt x="38878" y="30953"/>
                  </a:lnTo>
                  <a:lnTo>
                    <a:pt x="38878" y="31200"/>
                  </a:lnTo>
                  <a:lnTo>
                    <a:pt x="38902" y="31399"/>
                  </a:lnTo>
                  <a:lnTo>
                    <a:pt x="38902" y="31646"/>
                  </a:lnTo>
                  <a:lnTo>
                    <a:pt x="38952" y="31894"/>
                  </a:lnTo>
                  <a:lnTo>
                    <a:pt x="38902" y="32191"/>
                  </a:lnTo>
                  <a:lnTo>
                    <a:pt x="38902" y="32340"/>
                  </a:lnTo>
                  <a:lnTo>
                    <a:pt x="38902" y="32538"/>
                  </a:lnTo>
                  <a:lnTo>
                    <a:pt x="38952" y="32587"/>
                  </a:lnTo>
                  <a:lnTo>
                    <a:pt x="38952" y="32785"/>
                  </a:lnTo>
                  <a:lnTo>
                    <a:pt x="38952" y="32884"/>
                  </a:lnTo>
                  <a:lnTo>
                    <a:pt x="38952" y="33033"/>
                  </a:lnTo>
                  <a:lnTo>
                    <a:pt x="38482" y="33726"/>
                  </a:lnTo>
                  <a:lnTo>
                    <a:pt x="37962" y="34172"/>
                  </a:lnTo>
                  <a:lnTo>
                    <a:pt x="37368" y="34420"/>
                  </a:lnTo>
                  <a:lnTo>
                    <a:pt x="36749" y="34568"/>
                  </a:lnTo>
                  <a:lnTo>
                    <a:pt x="36155" y="34766"/>
                  </a:lnTo>
                  <a:lnTo>
                    <a:pt x="35537" y="34915"/>
                  </a:lnTo>
                  <a:lnTo>
                    <a:pt x="35017" y="35262"/>
                  </a:lnTo>
                  <a:lnTo>
                    <a:pt x="34547" y="35707"/>
                  </a:lnTo>
                  <a:lnTo>
                    <a:pt x="34200" y="36500"/>
                  </a:lnTo>
                  <a:lnTo>
                    <a:pt x="34299" y="36500"/>
                  </a:lnTo>
                  <a:lnTo>
                    <a:pt x="34720" y="35905"/>
                  </a:lnTo>
                  <a:lnTo>
                    <a:pt x="35240" y="35460"/>
                  </a:lnTo>
                  <a:lnTo>
                    <a:pt x="35809" y="35212"/>
                  </a:lnTo>
                  <a:lnTo>
                    <a:pt x="35834" y="35361"/>
                  </a:lnTo>
                  <a:lnTo>
                    <a:pt x="35883" y="35559"/>
                  </a:lnTo>
                  <a:lnTo>
                    <a:pt x="35933" y="35608"/>
                  </a:lnTo>
                  <a:lnTo>
                    <a:pt x="36007" y="35707"/>
                  </a:lnTo>
                  <a:lnTo>
                    <a:pt x="36106" y="35806"/>
                  </a:lnTo>
                  <a:lnTo>
                    <a:pt x="36180" y="35955"/>
                  </a:lnTo>
                  <a:lnTo>
                    <a:pt x="36056" y="36401"/>
                  </a:lnTo>
                  <a:lnTo>
                    <a:pt x="35982" y="36747"/>
                  </a:lnTo>
                  <a:lnTo>
                    <a:pt x="35933" y="37094"/>
                  </a:lnTo>
                  <a:lnTo>
                    <a:pt x="35883" y="37639"/>
                  </a:lnTo>
                  <a:lnTo>
                    <a:pt x="36230" y="37985"/>
                  </a:lnTo>
                  <a:lnTo>
                    <a:pt x="36452" y="38481"/>
                  </a:lnTo>
                  <a:lnTo>
                    <a:pt x="36626" y="38976"/>
                  </a:lnTo>
                  <a:lnTo>
                    <a:pt x="36848" y="39521"/>
                  </a:lnTo>
                  <a:lnTo>
                    <a:pt x="36848" y="39669"/>
                  </a:lnTo>
                  <a:lnTo>
                    <a:pt x="36848" y="39768"/>
                  </a:lnTo>
                  <a:lnTo>
                    <a:pt x="36799" y="39768"/>
                  </a:lnTo>
                  <a:lnTo>
                    <a:pt x="36799" y="39867"/>
                  </a:lnTo>
                  <a:lnTo>
                    <a:pt x="36749" y="39966"/>
                  </a:lnTo>
                  <a:lnTo>
                    <a:pt x="36502" y="40561"/>
                  </a:lnTo>
                  <a:lnTo>
                    <a:pt x="36155" y="41056"/>
                  </a:lnTo>
                  <a:lnTo>
                    <a:pt x="35710" y="41403"/>
                  </a:lnTo>
                  <a:lnTo>
                    <a:pt x="35710" y="40660"/>
                  </a:lnTo>
                  <a:lnTo>
                    <a:pt x="35933" y="40363"/>
                  </a:lnTo>
                  <a:lnTo>
                    <a:pt x="36106" y="40115"/>
                  </a:lnTo>
                  <a:lnTo>
                    <a:pt x="36279" y="39669"/>
                  </a:lnTo>
                  <a:lnTo>
                    <a:pt x="36106" y="39521"/>
                  </a:lnTo>
                  <a:lnTo>
                    <a:pt x="36106" y="39323"/>
                  </a:lnTo>
                  <a:lnTo>
                    <a:pt x="36056" y="39323"/>
                  </a:lnTo>
                  <a:lnTo>
                    <a:pt x="36007" y="39323"/>
                  </a:lnTo>
                  <a:lnTo>
                    <a:pt x="36007" y="39323"/>
                  </a:lnTo>
                  <a:lnTo>
                    <a:pt x="36007" y="39422"/>
                  </a:lnTo>
                  <a:lnTo>
                    <a:pt x="36007" y="39521"/>
                  </a:lnTo>
                  <a:lnTo>
                    <a:pt x="36007" y="39521"/>
                  </a:lnTo>
                  <a:lnTo>
                    <a:pt x="35710" y="39966"/>
                  </a:lnTo>
                  <a:lnTo>
                    <a:pt x="35314" y="40313"/>
                  </a:lnTo>
                  <a:lnTo>
                    <a:pt x="34992" y="40561"/>
                  </a:lnTo>
                  <a:lnTo>
                    <a:pt x="34646" y="40907"/>
                  </a:lnTo>
                  <a:lnTo>
                    <a:pt x="34324" y="41353"/>
                  </a:lnTo>
                  <a:lnTo>
                    <a:pt x="34126" y="41947"/>
                  </a:lnTo>
                  <a:lnTo>
                    <a:pt x="33978" y="42789"/>
                  </a:lnTo>
                  <a:lnTo>
                    <a:pt x="34126" y="42888"/>
                  </a:lnTo>
                  <a:lnTo>
                    <a:pt x="34299" y="42988"/>
                  </a:lnTo>
                  <a:lnTo>
                    <a:pt x="34374" y="43136"/>
                  </a:lnTo>
                  <a:lnTo>
                    <a:pt x="34200" y="43136"/>
                  </a:lnTo>
                  <a:lnTo>
                    <a:pt x="33953" y="43582"/>
                  </a:lnTo>
                  <a:lnTo>
                    <a:pt x="33606" y="43730"/>
                  </a:lnTo>
                  <a:lnTo>
                    <a:pt x="33285" y="43829"/>
                  </a:lnTo>
                  <a:lnTo>
                    <a:pt x="32938" y="43929"/>
                  </a:lnTo>
                  <a:lnTo>
                    <a:pt x="32691" y="45315"/>
                  </a:lnTo>
                  <a:lnTo>
                    <a:pt x="32394" y="46801"/>
                  </a:lnTo>
                  <a:lnTo>
                    <a:pt x="32295" y="46603"/>
                  </a:lnTo>
                  <a:lnTo>
                    <a:pt x="32270" y="46504"/>
                  </a:lnTo>
                  <a:lnTo>
                    <a:pt x="32171" y="46454"/>
                  </a:lnTo>
                  <a:lnTo>
                    <a:pt x="32122" y="46355"/>
                  </a:lnTo>
                  <a:lnTo>
                    <a:pt x="31998" y="46157"/>
                  </a:lnTo>
                  <a:lnTo>
                    <a:pt x="31998" y="46603"/>
                  </a:lnTo>
                  <a:lnTo>
                    <a:pt x="32047" y="46801"/>
                  </a:lnTo>
                  <a:lnTo>
                    <a:pt x="32122" y="47296"/>
                  </a:lnTo>
                  <a:lnTo>
                    <a:pt x="32221" y="47891"/>
                  </a:lnTo>
                  <a:lnTo>
                    <a:pt x="32295" y="48435"/>
                  </a:lnTo>
                  <a:lnTo>
                    <a:pt x="32295" y="48683"/>
                  </a:lnTo>
                  <a:lnTo>
                    <a:pt x="31948" y="49129"/>
                  </a:lnTo>
                  <a:lnTo>
                    <a:pt x="31577" y="49525"/>
                  </a:lnTo>
                  <a:lnTo>
                    <a:pt x="31181" y="50070"/>
                  </a:lnTo>
                  <a:lnTo>
                    <a:pt x="30785" y="50565"/>
                  </a:lnTo>
                  <a:lnTo>
                    <a:pt x="30538" y="51258"/>
                  </a:lnTo>
                  <a:lnTo>
                    <a:pt x="30414" y="52150"/>
                  </a:lnTo>
                  <a:lnTo>
                    <a:pt x="30266" y="52843"/>
                  </a:lnTo>
                  <a:lnTo>
                    <a:pt x="30315" y="53685"/>
                  </a:lnTo>
                  <a:lnTo>
                    <a:pt x="30439" y="54626"/>
                  </a:lnTo>
                  <a:lnTo>
                    <a:pt x="30612" y="55617"/>
                  </a:lnTo>
                  <a:lnTo>
                    <a:pt x="30785" y="56557"/>
                  </a:lnTo>
                  <a:lnTo>
                    <a:pt x="30884" y="57399"/>
                  </a:lnTo>
                  <a:lnTo>
                    <a:pt x="30785" y="57399"/>
                  </a:lnTo>
                  <a:lnTo>
                    <a:pt x="30785" y="57598"/>
                  </a:lnTo>
                  <a:lnTo>
                    <a:pt x="30488" y="57399"/>
                  </a:lnTo>
                  <a:lnTo>
                    <a:pt x="30365" y="56657"/>
                  </a:lnTo>
                  <a:lnTo>
                    <a:pt x="30142" y="55666"/>
                  </a:lnTo>
                  <a:lnTo>
                    <a:pt x="29894" y="54626"/>
                  </a:lnTo>
                  <a:lnTo>
                    <a:pt x="29622" y="53883"/>
                  </a:lnTo>
                  <a:lnTo>
                    <a:pt x="29375" y="53437"/>
                  </a:lnTo>
                  <a:lnTo>
                    <a:pt x="29053" y="53338"/>
                  </a:lnTo>
                  <a:lnTo>
                    <a:pt x="28682" y="52992"/>
                  </a:lnTo>
                  <a:lnTo>
                    <a:pt x="28236" y="52645"/>
                  </a:lnTo>
                  <a:lnTo>
                    <a:pt x="27717" y="52496"/>
                  </a:lnTo>
                  <a:lnTo>
                    <a:pt x="27717" y="52645"/>
                  </a:lnTo>
                  <a:lnTo>
                    <a:pt x="27642" y="52645"/>
                  </a:lnTo>
                  <a:lnTo>
                    <a:pt x="27692" y="52942"/>
                  </a:lnTo>
                  <a:lnTo>
                    <a:pt x="27766" y="53190"/>
                  </a:lnTo>
                  <a:lnTo>
                    <a:pt x="27816" y="53338"/>
                  </a:lnTo>
                  <a:lnTo>
                    <a:pt x="27865" y="53536"/>
                  </a:lnTo>
                  <a:lnTo>
                    <a:pt x="27939" y="53784"/>
                  </a:lnTo>
                  <a:lnTo>
                    <a:pt x="27543" y="53784"/>
                  </a:lnTo>
                  <a:lnTo>
                    <a:pt x="27246" y="53536"/>
                  </a:lnTo>
                  <a:lnTo>
                    <a:pt x="26850" y="53338"/>
                  </a:lnTo>
                  <a:lnTo>
                    <a:pt x="26479" y="53338"/>
                  </a:lnTo>
                  <a:lnTo>
                    <a:pt x="26083" y="53437"/>
                  </a:lnTo>
                  <a:lnTo>
                    <a:pt x="25811" y="53586"/>
                  </a:lnTo>
                  <a:lnTo>
                    <a:pt x="25514" y="53883"/>
                  </a:lnTo>
                  <a:lnTo>
                    <a:pt x="25267" y="54230"/>
                  </a:lnTo>
                  <a:lnTo>
                    <a:pt x="25093" y="54725"/>
                  </a:lnTo>
                  <a:lnTo>
                    <a:pt x="24994" y="55171"/>
                  </a:lnTo>
                  <a:lnTo>
                    <a:pt x="25044" y="55517"/>
                  </a:lnTo>
                  <a:lnTo>
                    <a:pt x="25044" y="55963"/>
                  </a:lnTo>
                  <a:lnTo>
                    <a:pt x="24970" y="56458"/>
                  </a:lnTo>
                  <a:lnTo>
                    <a:pt x="24796" y="57598"/>
                  </a:lnTo>
                  <a:lnTo>
                    <a:pt x="24796" y="58439"/>
                  </a:lnTo>
                  <a:lnTo>
                    <a:pt x="24821" y="59331"/>
                  </a:lnTo>
                  <a:lnTo>
                    <a:pt x="24994" y="60173"/>
                  </a:lnTo>
                  <a:lnTo>
                    <a:pt x="25267" y="61213"/>
                  </a:lnTo>
                  <a:lnTo>
                    <a:pt x="25564" y="61312"/>
                  </a:lnTo>
                  <a:lnTo>
                    <a:pt x="25737" y="61411"/>
                  </a:lnTo>
                  <a:lnTo>
                    <a:pt x="25811" y="61560"/>
                  </a:lnTo>
                  <a:lnTo>
                    <a:pt x="25910" y="61659"/>
                  </a:lnTo>
                  <a:lnTo>
                    <a:pt x="26034" y="61758"/>
                  </a:lnTo>
                  <a:lnTo>
                    <a:pt x="26256" y="61560"/>
                  </a:lnTo>
                  <a:lnTo>
                    <a:pt x="26603" y="61213"/>
                  </a:lnTo>
                  <a:lnTo>
                    <a:pt x="26677" y="61114"/>
                  </a:lnTo>
                  <a:lnTo>
                    <a:pt x="26727" y="61114"/>
                  </a:lnTo>
                  <a:lnTo>
                    <a:pt x="26826" y="61114"/>
                  </a:lnTo>
                  <a:lnTo>
                    <a:pt x="26826" y="61114"/>
                  </a:lnTo>
                  <a:lnTo>
                    <a:pt x="26850" y="61114"/>
                  </a:lnTo>
                  <a:lnTo>
                    <a:pt x="26900" y="61114"/>
                  </a:lnTo>
                  <a:lnTo>
                    <a:pt x="26900" y="61064"/>
                  </a:lnTo>
                  <a:lnTo>
                    <a:pt x="26999" y="60866"/>
                  </a:lnTo>
                  <a:lnTo>
                    <a:pt x="27024" y="60619"/>
                  </a:lnTo>
                  <a:lnTo>
                    <a:pt x="27073" y="60371"/>
                  </a:lnTo>
                  <a:lnTo>
                    <a:pt x="27123" y="60074"/>
                  </a:lnTo>
                  <a:lnTo>
                    <a:pt x="27172" y="59925"/>
                  </a:lnTo>
                  <a:lnTo>
                    <a:pt x="27370" y="59479"/>
                  </a:lnTo>
                  <a:lnTo>
                    <a:pt x="27642" y="59232"/>
                  </a:lnTo>
                  <a:lnTo>
                    <a:pt x="28038" y="59133"/>
                  </a:lnTo>
                  <a:lnTo>
                    <a:pt x="28063" y="59331"/>
                  </a:lnTo>
                  <a:lnTo>
                    <a:pt x="28113" y="59380"/>
                  </a:lnTo>
                  <a:lnTo>
                    <a:pt x="28113" y="59479"/>
                  </a:lnTo>
                  <a:lnTo>
                    <a:pt x="28162" y="59479"/>
                  </a:lnTo>
                  <a:lnTo>
                    <a:pt x="28162" y="59380"/>
                  </a:lnTo>
                  <a:lnTo>
                    <a:pt x="28187" y="59380"/>
                  </a:lnTo>
                  <a:lnTo>
                    <a:pt x="28286" y="59380"/>
                  </a:lnTo>
                  <a:lnTo>
                    <a:pt x="28409" y="59331"/>
                  </a:lnTo>
                  <a:lnTo>
                    <a:pt x="28409" y="60074"/>
                  </a:lnTo>
                  <a:lnTo>
                    <a:pt x="28236" y="60420"/>
                  </a:lnTo>
                  <a:lnTo>
                    <a:pt x="28113" y="61064"/>
                  </a:lnTo>
                  <a:lnTo>
                    <a:pt x="27989" y="61906"/>
                  </a:lnTo>
                  <a:lnTo>
                    <a:pt x="27865" y="62699"/>
                  </a:lnTo>
                  <a:lnTo>
                    <a:pt x="27717" y="63293"/>
                  </a:lnTo>
                  <a:lnTo>
                    <a:pt x="28162" y="63293"/>
                  </a:lnTo>
                  <a:lnTo>
                    <a:pt x="28533" y="63194"/>
                  </a:lnTo>
                  <a:lnTo>
                    <a:pt x="28880" y="63194"/>
                  </a:lnTo>
                  <a:lnTo>
                    <a:pt x="29201" y="63293"/>
                  </a:lnTo>
                  <a:lnTo>
                    <a:pt x="29399" y="63541"/>
                  </a:lnTo>
                  <a:lnTo>
                    <a:pt x="29573" y="64085"/>
                  </a:lnTo>
                  <a:lnTo>
                    <a:pt x="29622" y="64828"/>
                  </a:lnTo>
                  <a:lnTo>
                    <a:pt x="29548" y="65373"/>
                  </a:lnTo>
                  <a:lnTo>
                    <a:pt x="29449" y="66066"/>
                  </a:lnTo>
                  <a:lnTo>
                    <a:pt x="29449" y="66760"/>
                  </a:lnTo>
                  <a:lnTo>
                    <a:pt x="29672" y="67205"/>
                  </a:lnTo>
                  <a:lnTo>
                    <a:pt x="29795" y="67503"/>
                  </a:lnTo>
                  <a:lnTo>
                    <a:pt x="29969" y="67849"/>
                  </a:lnTo>
                  <a:lnTo>
                    <a:pt x="30241" y="68146"/>
                  </a:lnTo>
                  <a:lnTo>
                    <a:pt x="30563" y="68295"/>
                  </a:lnTo>
                  <a:lnTo>
                    <a:pt x="30736" y="67849"/>
                  </a:lnTo>
                  <a:lnTo>
                    <a:pt x="30958" y="67701"/>
                  </a:lnTo>
                  <a:lnTo>
                    <a:pt x="31354" y="67701"/>
                  </a:lnTo>
                  <a:lnTo>
                    <a:pt x="31404" y="67849"/>
                  </a:lnTo>
                  <a:lnTo>
                    <a:pt x="31478" y="68047"/>
                  </a:lnTo>
                  <a:lnTo>
                    <a:pt x="31528" y="68146"/>
                  </a:lnTo>
                  <a:lnTo>
                    <a:pt x="31577" y="68146"/>
                  </a:lnTo>
                  <a:lnTo>
                    <a:pt x="31701" y="68196"/>
                  </a:lnTo>
                  <a:lnTo>
                    <a:pt x="31825" y="68295"/>
                  </a:lnTo>
                  <a:lnTo>
                    <a:pt x="31998" y="67602"/>
                  </a:lnTo>
                  <a:lnTo>
                    <a:pt x="32221" y="67106"/>
                  </a:lnTo>
                  <a:lnTo>
                    <a:pt x="32468" y="66661"/>
                  </a:lnTo>
                  <a:lnTo>
                    <a:pt x="32790" y="66314"/>
                  </a:lnTo>
                  <a:lnTo>
                    <a:pt x="33260" y="66165"/>
                  </a:lnTo>
                  <a:lnTo>
                    <a:pt x="33334" y="66066"/>
                  </a:lnTo>
                  <a:lnTo>
                    <a:pt x="33384" y="66066"/>
                  </a:lnTo>
                  <a:lnTo>
                    <a:pt x="33458" y="66066"/>
                  </a:lnTo>
                  <a:lnTo>
                    <a:pt x="33507" y="66066"/>
                  </a:lnTo>
                  <a:lnTo>
                    <a:pt x="33606" y="66165"/>
                  </a:lnTo>
                  <a:lnTo>
                    <a:pt x="33730" y="66165"/>
                  </a:lnTo>
                  <a:lnTo>
                    <a:pt x="33681" y="66314"/>
                  </a:lnTo>
                  <a:lnTo>
                    <a:pt x="33681" y="66512"/>
                  </a:lnTo>
                  <a:lnTo>
                    <a:pt x="33631" y="66512"/>
                  </a:lnTo>
                  <a:lnTo>
                    <a:pt x="33631" y="66562"/>
                  </a:lnTo>
                  <a:lnTo>
                    <a:pt x="33681" y="66562"/>
                  </a:lnTo>
                  <a:lnTo>
                    <a:pt x="33730" y="66661"/>
                  </a:lnTo>
                  <a:lnTo>
                    <a:pt x="33804" y="66760"/>
                  </a:lnTo>
                  <a:lnTo>
                    <a:pt x="33804" y="66562"/>
                  </a:lnTo>
                  <a:lnTo>
                    <a:pt x="33903" y="66413"/>
                  </a:lnTo>
                  <a:lnTo>
                    <a:pt x="33953" y="66314"/>
                  </a:lnTo>
                  <a:lnTo>
                    <a:pt x="33978" y="66215"/>
                  </a:lnTo>
                  <a:lnTo>
                    <a:pt x="34027" y="66165"/>
                  </a:lnTo>
                  <a:lnTo>
                    <a:pt x="34126" y="66066"/>
                  </a:lnTo>
                  <a:lnTo>
                    <a:pt x="34200" y="65967"/>
                  </a:lnTo>
                  <a:lnTo>
                    <a:pt x="34596" y="66661"/>
                  </a:lnTo>
                  <a:lnTo>
                    <a:pt x="35116" y="67007"/>
                  </a:lnTo>
                  <a:lnTo>
                    <a:pt x="35636" y="67106"/>
                  </a:lnTo>
                  <a:lnTo>
                    <a:pt x="36230" y="67007"/>
                  </a:lnTo>
                  <a:lnTo>
                    <a:pt x="36848" y="66908"/>
                  </a:lnTo>
                  <a:lnTo>
                    <a:pt x="36848" y="67106"/>
                  </a:lnTo>
                  <a:lnTo>
                    <a:pt x="36848" y="67205"/>
                  </a:lnTo>
                  <a:lnTo>
                    <a:pt x="36799" y="67255"/>
                  </a:lnTo>
                  <a:lnTo>
                    <a:pt x="36799" y="67255"/>
                  </a:lnTo>
                  <a:lnTo>
                    <a:pt x="36799" y="67354"/>
                  </a:lnTo>
                  <a:lnTo>
                    <a:pt x="36749" y="67503"/>
                  </a:lnTo>
                  <a:lnTo>
                    <a:pt x="37046" y="67701"/>
                  </a:lnTo>
                  <a:lnTo>
                    <a:pt x="37220" y="67948"/>
                  </a:lnTo>
                  <a:lnTo>
                    <a:pt x="37393" y="68196"/>
                  </a:lnTo>
                  <a:lnTo>
                    <a:pt x="37690" y="68493"/>
                  </a:lnTo>
                  <a:lnTo>
                    <a:pt x="37690" y="68988"/>
                  </a:lnTo>
                  <a:lnTo>
                    <a:pt x="38011" y="69186"/>
                  </a:lnTo>
                  <a:lnTo>
                    <a:pt x="38209" y="69236"/>
                  </a:lnTo>
                  <a:lnTo>
                    <a:pt x="38383" y="69583"/>
                  </a:lnTo>
                  <a:lnTo>
                    <a:pt x="38482" y="70127"/>
                  </a:lnTo>
                  <a:lnTo>
                    <a:pt x="39001" y="70226"/>
                  </a:lnTo>
                  <a:lnTo>
                    <a:pt x="39422" y="70276"/>
                  </a:lnTo>
                  <a:lnTo>
                    <a:pt x="39991" y="70375"/>
                  </a:lnTo>
                  <a:lnTo>
                    <a:pt x="40387" y="71415"/>
                  </a:lnTo>
                  <a:lnTo>
                    <a:pt x="40857" y="72356"/>
                  </a:lnTo>
                  <a:lnTo>
                    <a:pt x="41377" y="73148"/>
                  </a:lnTo>
                  <a:lnTo>
                    <a:pt x="41971" y="73743"/>
                  </a:lnTo>
                  <a:lnTo>
                    <a:pt x="41946" y="74089"/>
                  </a:lnTo>
                  <a:lnTo>
                    <a:pt x="41847" y="74288"/>
                  </a:lnTo>
                  <a:lnTo>
                    <a:pt x="41773" y="74535"/>
                  </a:lnTo>
                  <a:lnTo>
                    <a:pt x="41674" y="74684"/>
                  </a:lnTo>
                  <a:lnTo>
                    <a:pt x="41600" y="74981"/>
                  </a:lnTo>
                  <a:lnTo>
                    <a:pt x="42144" y="74981"/>
                  </a:lnTo>
                  <a:lnTo>
                    <a:pt x="42664" y="75328"/>
                  </a:lnTo>
                  <a:lnTo>
                    <a:pt x="42763" y="75922"/>
                  </a:lnTo>
                  <a:lnTo>
                    <a:pt x="42887" y="75823"/>
                  </a:lnTo>
                  <a:lnTo>
                    <a:pt x="42961" y="75724"/>
                  </a:lnTo>
                  <a:lnTo>
                    <a:pt x="43109" y="75823"/>
                  </a:lnTo>
                  <a:lnTo>
                    <a:pt x="43134" y="75823"/>
                  </a:lnTo>
                  <a:lnTo>
                    <a:pt x="43233" y="75922"/>
                  </a:lnTo>
                  <a:lnTo>
                    <a:pt x="43307" y="76021"/>
                  </a:lnTo>
                  <a:lnTo>
                    <a:pt x="43406" y="76070"/>
                  </a:lnTo>
                  <a:lnTo>
                    <a:pt x="44743" y="76269"/>
                  </a:lnTo>
                  <a:lnTo>
                    <a:pt x="44866" y="76516"/>
                  </a:lnTo>
                  <a:lnTo>
                    <a:pt x="44965" y="77011"/>
                  </a:lnTo>
                  <a:lnTo>
                    <a:pt x="44990" y="77457"/>
                  </a:lnTo>
                  <a:lnTo>
                    <a:pt x="45139" y="77804"/>
                  </a:lnTo>
                  <a:lnTo>
                    <a:pt x="45337" y="77903"/>
                  </a:lnTo>
                  <a:lnTo>
                    <a:pt x="45559" y="77903"/>
                  </a:lnTo>
                  <a:lnTo>
                    <a:pt x="45733" y="77804"/>
                  </a:lnTo>
                  <a:lnTo>
                    <a:pt x="45856" y="78151"/>
                  </a:lnTo>
                  <a:lnTo>
                    <a:pt x="46005" y="78398"/>
                  </a:lnTo>
                  <a:lnTo>
                    <a:pt x="46079" y="78695"/>
                  </a:lnTo>
                  <a:lnTo>
                    <a:pt x="46129" y="79042"/>
                  </a:lnTo>
                  <a:lnTo>
                    <a:pt x="46178" y="79438"/>
                  </a:lnTo>
                  <a:lnTo>
                    <a:pt x="45856" y="80231"/>
                  </a:lnTo>
                  <a:lnTo>
                    <a:pt x="45510" y="81172"/>
                  </a:lnTo>
                  <a:lnTo>
                    <a:pt x="45163" y="82212"/>
                  </a:lnTo>
                  <a:lnTo>
                    <a:pt x="44866" y="83252"/>
                  </a:lnTo>
                  <a:lnTo>
                    <a:pt x="44669" y="84044"/>
                  </a:lnTo>
                  <a:lnTo>
                    <a:pt x="44669" y="84539"/>
                  </a:lnTo>
                  <a:lnTo>
                    <a:pt x="44693" y="85233"/>
                  </a:lnTo>
                  <a:lnTo>
                    <a:pt x="44792" y="86025"/>
                  </a:lnTo>
                  <a:lnTo>
                    <a:pt x="44743" y="86718"/>
                  </a:lnTo>
                  <a:lnTo>
                    <a:pt x="44669" y="87164"/>
                  </a:lnTo>
                  <a:lnTo>
                    <a:pt x="44495" y="87858"/>
                  </a:lnTo>
                  <a:lnTo>
                    <a:pt x="44273" y="88600"/>
                  </a:lnTo>
                  <a:lnTo>
                    <a:pt x="44050" y="89393"/>
                  </a:lnTo>
                  <a:lnTo>
                    <a:pt x="43827" y="89987"/>
                  </a:lnTo>
                  <a:lnTo>
                    <a:pt x="43703" y="90334"/>
                  </a:lnTo>
                  <a:lnTo>
                    <a:pt x="43456" y="90532"/>
                  </a:lnTo>
                  <a:lnTo>
                    <a:pt x="43060" y="90631"/>
                  </a:lnTo>
                  <a:lnTo>
                    <a:pt x="42664" y="90680"/>
                  </a:lnTo>
                  <a:lnTo>
                    <a:pt x="42293" y="90879"/>
                  </a:lnTo>
                  <a:lnTo>
                    <a:pt x="41946" y="91126"/>
                  </a:lnTo>
                  <a:lnTo>
                    <a:pt x="41724" y="91621"/>
                  </a:lnTo>
                  <a:lnTo>
                    <a:pt x="41625" y="91919"/>
                  </a:lnTo>
                  <a:lnTo>
                    <a:pt x="41625" y="92067"/>
                  </a:lnTo>
                  <a:lnTo>
                    <a:pt x="41625" y="92265"/>
                  </a:lnTo>
                  <a:lnTo>
                    <a:pt x="41674" y="92513"/>
                  </a:lnTo>
                  <a:lnTo>
                    <a:pt x="41724" y="92761"/>
                  </a:lnTo>
                  <a:lnTo>
                    <a:pt x="41427" y="92761"/>
                  </a:lnTo>
                  <a:lnTo>
                    <a:pt x="41377" y="93900"/>
                  </a:lnTo>
                  <a:lnTo>
                    <a:pt x="41278" y="94841"/>
                  </a:lnTo>
                  <a:lnTo>
                    <a:pt x="41105" y="95633"/>
                  </a:lnTo>
                  <a:lnTo>
                    <a:pt x="40932" y="96376"/>
                  </a:lnTo>
                  <a:lnTo>
                    <a:pt x="40758" y="97366"/>
                  </a:lnTo>
                  <a:lnTo>
                    <a:pt x="40635" y="97366"/>
                  </a:lnTo>
                  <a:lnTo>
                    <a:pt x="40635" y="97020"/>
                  </a:lnTo>
                  <a:lnTo>
                    <a:pt x="40635" y="96822"/>
                  </a:lnTo>
                  <a:lnTo>
                    <a:pt x="40585" y="96574"/>
                  </a:lnTo>
                  <a:lnTo>
                    <a:pt x="40560" y="96376"/>
                  </a:lnTo>
                  <a:lnTo>
                    <a:pt x="40511" y="96475"/>
                  </a:lnTo>
                  <a:lnTo>
                    <a:pt x="40511" y="96475"/>
                  </a:lnTo>
                  <a:lnTo>
                    <a:pt x="40461" y="96475"/>
                  </a:lnTo>
                  <a:lnTo>
                    <a:pt x="40412" y="96574"/>
                  </a:lnTo>
                  <a:lnTo>
                    <a:pt x="40387" y="96574"/>
                  </a:lnTo>
                  <a:lnTo>
                    <a:pt x="40164" y="97614"/>
                  </a:lnTo>
                  <a:lnTo>
                    <a:pt x="39917" y="98307"/>
                  </a:lnTo>
                  <a:lnTo>
                    <a:pt x="39645" y="98902"/>
                  </a:lnTo>
                  <a:lnTo>
                    <a:pt x="39348" y="99595"/>
                  </a:lnTo>
                  <a:lnTo>
                    <a:pt x="38729" y="99347"/>
                  </a:lnTo>
                  <a:lnTo>
                    <a:pt x="38185" y="99100"/>
                  </a:lnTo>
                  <a:lnTo>
                    <a:pt x="38185" y="99446"/>
                  </a:lnTo>
                  <a:lnTo>
                    <a:pt x="38482" y="99793"/>
                  </a:lnTo>
                  <a:lnTo>
                    <a:pt x="38605" y="100288"/>
                  </a:lnTo>
                  <a:lnTo>
                    <a:pt x="38655" y="100784"/>
                  </a:lnTo>
                  <a:lnTo>
                    <a:pt x="38605" y="101427"/>
                  </a:lnTo>
                  <a:lnTo>
                    <a:pt x="38556" y="102121"/>
                  </a:lnTo>
                  <a:lnTo>
                    <a:pt x="37789" y="102170"/>
                  </a:lnTo>
                  <a:lnTo>
                    <a:pt x="37145" y="102517"/>
                  </a:lnTo>
                  <a:lnTo>
                    <a:pt x="37096" y="102715"/>
                  </a:lnTo>
                  <a:lnTo>
                    <a:pt x="37046" y="102963"/>
                  </a:lnTo>
                  <a:lnTo>
                    <a:pt x="37046" y="103309"/>
                  </a:lnTo>
                  <a:lnTo>
                    <a:pt x="37046" y="103656"/>
                  </a:lnTo>
                  <a:lnTo>
                    <a:pt x="37022" y="103854"/>
                  </a:lnTo>
                  <a:lnTo>
                    <a:pt x="37022" y="103904"/>
                  </a:lnTo>
                  <a:lnTo>
                    <a:pt x="37022" y="104102"/>
                  </a:lnTo>
                  <a:lnTo>
                    <a:pt x="37022" y="104250"/>
                  </a:lnTo>
                  <a:lnTo>
                    <a:pt x="37046" y="104597"/>
                  </a:lnTo>
                  <a:lnTo>
                    <a:pt x="36848" y="104597"/>
                  </a:lnTo>
                  <a:lnTo>
                    <a:pt x="36576" y="104696"/>
                  </a:lnTo>
                  <a:lnTo>
                    <a:pt x="36230" y="104696"/>
                  </a:lnTo>
                  <a:lnTo>
                    <a:pt x="35883" y="104795"/>
                  </a:lnTo>
                  <a:lnTo>
                    <a:pt x="35883" y="105142"/>
                  </a:lnTo>
                  <a:lnTo>
                    <a:pt x="36056" y="105290"/>
                  </a:lnTo>
                  <a:lnTo>
                    <a:pt x="36180" y="105489"/>
                  </a:lnTo>
                  <a:lnTo>
                    <a:pt x="36279" y="105538"/>
                  </a:lnTo>
                  <a:lnTo>
                    <a:pt x="36353" y="105637"/>
                  </a:lnTo>
                  <a:lnTo>
                    <a:pt x="36452" y="105835"/>
                  </a:lnTo>
                  <a:lnTo>
                    <a:pt x="36502" y="105984"/>
                  </a:lnTo>
                  <a:lnTo>
                    <a:pt x="36576" y="106231"/>
                  </a:lnTo>
                  <a:lnTo>
                    <a:pt x="36403" y="106330"/>
                  </a:lnTo>
                  <a:lnTo>
                    <a:pt x="36279" y="106430"/>
                  </a:lnTo>
                  <a:lnTo>
                    <a:pt x="36155" y="106529"/>
                  </a:lnTo>
                  <a:lnTo>
                    <a:pt x="36056" y="106578"/>
                  </a:lnTo>
                  <a:lnTo>
                    <a:pt x="36007" y="106875"/>
                  </a:lnTo>
                  <a:lnTo>
                    <a:pt x="35883" y="107371"/>
                  </a:lnTo>
                  <a:lnTo>
                    <a:pt x="35809" y="107915"/>
                  </a:lnTo>
                  <a:lnTo>
                    <a:pt x="35710" y="108411"/>
                  </a:lnTo>
                  <a:lnTo>
                    <a:pt x="35636" y="108510"/>
                  </a:lnTo>
                  <a:lnTo>
                    <a:pt x="35586" y="108510"/>
                  </a:lnTo>
                  <a:lnTo>
                    <a:pt x="35462" y="108609"/>
                  </a:lnTo>
                  <a:lnTo>
                    <a:pt x="35314" y="108609"/>
                  </a:lnTo>
                  <a:lnTo>
                    <a:pt x="35314" y="108856"/>
                  </a:lnTo>
                  <a:lnTo>
                    <a:pt x="35314" y="109005"/>
                  </a:lnTo>
                  <a:lnTo>
                    <a:pt x="35314" y="109104"/>
                  </a:lnTo>
                  <a:lnTo>
                    <a:pt x="35289" y="109203"/>
                  </a:lnTo>
                  <a:lnTo>
                    <a:pt x="35314" y="109302"/>
                  </a:lnTo>
                  <a:lnTo>
                    <a:pt x="35314" y="109352"/>
                  </a:lnTo>
                  <a:lnTo>
                    <a:pt x="35413" y="109698"/>
                  </a:lnTo>
                  <a:lnTo>
                    <a:pt x="35487" y="109995"/>
                  </a:lnTo>
                  <a:lnTo>
                    <a:pt x="35636" y="110144"/>
                  </a:lnTo>
                  <a:lnTo>
                    <a:pt x="35759" y="110293"/>
                  </a:lnTo>
                  <a:lnTo>
                    <a:pt x="35883" y="110491"/>
                  </a:lnTo>
                  <a:lnTo>
                    <a:pt x="35809" y="111085"/>
                  </a:lnTo>
                  <a:lnTo>
                    <a:pt x="35462" y="111432"/>
                  </a:lnTo>
                  <a:lnTo>
                    <a:pt x="35116" y="112125"/>
                  </a:lnTo>
                  <a:lnTo>
                    <a:pt x="34819" y="113016"/>
                  </a:lnTo>
                  <a:lnTo>
                    <a:pt x="34596" y="113858"/>
                  </a:lnTo>
                  <a:lnTo>
                    <a:pt x="34473" y="114651"/>
                  </a:lnTo>
                  <a:lnTo>
                    <a:pt x="34596" y="114898"/>
                  </a:lnTo>
                  <a:lnTo>
                    <a:pt x="34720" y="115146"/>
                  </a:lnTo>
                  <a:lnTo>
                    <a:pt x="34819" y="115394"/>
                  </a:lnTo>
                  <a:lnTo>
                    <a:pt x="34844" y="115839"/>
                  </a:lnTo>
                  <a:lnTo>
                    <a:pt x="34646" y="115938"/>
                  </a:lnTo>
                  <a:lnTo>
                    <a:pt x="34324" y="116285"/>
                  </a:lnTo>
                  <a:lnTo>
                    <a:pt x="34027" y="116780"/>
                  </a:lnTo>
                  <a:lnTo>
                    <a:pt x="33804" y="117325"/>
                  </a:lnTo>
                  <a:lnTo>
                    <a:pt x="33780" y="117474"/>
                  </a:lnTo>
                  <a:lnTo>
                    <a:pt x="33730" y="117672"/>
                  </a:lnTo>
                  <a:lnTo>
                    <a:pt x="33730" y="117820"/>
                  </a:lnTo>
                  <a:lnTo>
                    <a:pt x="33730" y="118118"/>
                  </a:lnTo>
                  <a:lnTo>
                    <a:pt x="33804" y="118118"/>
                  </a:lnTo>
                  <a:lnTo>
                    <a:pt x="33804" y="117919"/>
                  </a:lnTo>
                  <a:lnTo>
                    <a:pt x="34077" y="117325"/>
                  </a:lnTo>
                  <a:lnTo>
                    <a:pt x="34299" y="116731"/>
                  </a:lnTo>
                  <a:lnTo>
                    <a:pt x="34374" y="116780"/>
                  </a:lnTo>
                  <a:lnTo>
                    <a:pt x="34423" y="116780"/>
                  </a:lnTo>
                  <a:lnTo>
                    <a:pt x="34423" y="116879"/>
                  </a:lnTo>
                  <a:lnTo>
                    <a:pt x="34423" y="116879"/>
                  </a:lnTo>
                  <a:lnTo>
                    <a:pt x="34473" y="116978"/>
                  </a:lnTo>
                  <a:lnTo>
                    <a:pt x="34547" y="117424"/>
                  </a:lnTo>
                  <a:lnTo>
                    <a:pt x="34596" y="117919"/>
                  </a:lnTo>
                  <a:lnTo>
                    <a:pt x="34646" y="118514"/>
                  </a:lnTo>
                  <a:lnTo>
                    <a:pt x="34671" y="119059"/>
                  </a:lnTo>
                  <a:lnTo>
                    <a:pt x="34819" y="119059"/>
                  </a:lnTo>
                  <a:lnTo>
                    <a:pt x="34844" y="119059"/>
                  </a:lnTo>
                  <a:lnTo>
                    <a:pt x="34943" y="119059"/>
                  </a:lnTo>
                  <a:lnTo>
                    <a:pt x="34943" y="119158"/>
                  </a:lnTo>
                  <a:lnTo>
                    <a:pt x="34992" y="119158"/>
                  </a:lnTo>
                  <a:lnTo>
                    <a:pt x="34992" y="119207"/>
                  </a:lnTo>
                  <a:lnTo>
                    <a:pt x="35067" y="119405"/>
                  </a:lnTo>
                  <a:lnTo>
                    <a:pt x="34992" y="119504"/>
                  </a:lnTo>
                  <a:lnTo>
                    <a:pt x="34943" y="119554"/>
                  </a:lnTo>
                  <a:lnTo>
                    <a:pt x="34943" y="119653"/>
                  </a:lnTo>
                  <a:lnTo>
                    <a:pt x="34893" y="119653"/>
                  </a:lnTo>
                  <a:lnTo>
                    <a:pt x="34844" y="119752"/>
                  </a:lnTo>
                  <a:lnTo>
                    <a:pt x="34770" y="119801"/>
                  </a:lnTo>
                  <a:lnTo>
                    <a:pt x="34374" y="119999"/>
                  </a:lnTo>
                  <a:lnTo>
                    <a:pt x="33978" y="119801"/>
                  </a:lnTo>
                  <a:lnTo>
                    <a:pt x="33606" y="119405"/>
                  </a:lnTo>
                  <a:lnTo>
                    <a:pt x="33210" y="118811"/>
                  </a:lnTo>
                  <a:lnTo>
                    <a:pt x="32864" y="118118"/>
                  </a:lnTo>
                  <a:lnTo>
                    <a:pt x="32617" y="117424"/>
                  </a:lnTo>
                  <a:lnTo>
                    <a:pt x="32468" y="116731"/>
                  </a:lnTo>
                  <a:lnTo>
                    <a:pt x="32567" y="116731"/>
                  </a:lnTo>
                  <a:lnTo>
                    <a:pt x="32864" y="117325"/>
                  </a:lnTo>
                  <a:lnTo>
                    <a:pt x="33161" y="117820"/>
                  </a:lnTo>
                  <a:lnTo>
                    <a:pt x="33507" y="118266"/>
                  </a:lnTo>
                  <a:lnTo>
                    <a:pt x="33507" y="117919"/>
                  </a:lnTo>
                  <a:lnTo>
                    <a:pt x="33037" y="117424"/>
                  </a:lnTo>
                  <a:lnTo>
                    <a:pt x="32641" y="116731"/>
                  </a:lnTo>
                  <a:lnTo>
                    <a:pt x="32394" y="115740"/>
                  </a:lnTo>
                  <a:lnTo>
                    <a:pt x="32221" y="114651"/>
                  </a:lnTo>
                  <a:lnTo>
                    <a:pt x="32122" y="113512"/>
                  </a:lnTo>
                  <a:lnTo>
                    <a:pt x="32171" y="112224"/>
                  </a:lnTo>
                  <a:lnTo>
                    <a:pt x="32221" y="110986"/>
                  </a:lnTo>
                  <a:lnTo>
                    <a:pt x="32344" y="109896"/>
                  </a:lnTo>
                  <a:lnTo>
                    <a:pt x="32518" y="108856"/>
                  </a:lnTo>
                  <a:lnTo>
                    <a:pt x="32691" y="107965"/>
                  </a:lnTo>
                  <a:lnTo>
                    <a:pt x="32938" y="107965"/>
                  </a:lnTo>
                  <a:lnTo>
                    <a:pt x="33161" y="106231"/>
                  </a:lnTo>
                  <a:lnTo>
                    <a:pt x="33037" y="106231"/>
                  </a:lnTo>
                  <a:lnTo>
                    <a:pt x="33037" y="106083"/>
                  </a:lnTo>
                  <a:lnTo>
                    <a:pt x="32938" y="106231"/>
                  </a:lnTo>
                  <a:lnTo>
                    <a:pt x="32864" y="106430"/>
                  </a:lnTo>
                  <a:lnTo>
                    <a:pt x="32815" y="106578"/>
                  </a:lnTo>
                  <a:lnTo>
                    <a:pt x="32740" y="106776"/>
                  </a:lnTo>
                  <a:lnTo>
                    <a:pt x="32567" y="106875"/>
                  </a:lnTo>
                  <a:lnTo>
                    <a:pt x="32567" y="106677"/>
                  </a:lnTo>
                  <a:lnTo>
                    <a:pt x="32864" y="103062"/>
                  </a:lnTo>
                  <a:lnTo>
                    <a:pt x="32815" y="102715"/>
                  </a:lnTo>
                  <a:lnTo>
                    <a:pt x="32740" y="102121"/>
                  </a:lnTo>
                  <a:lnTo>
                    <a:pt x="32790" y="101576"/>
                  </a:lnTo>
                  <a:lnTo>
                    <a:pt x="33087" y="99496"/>
                  </a:lnTo>
                  <a:lnTo>
                    <a:pt x="33334" y="97366"/>
                  </a:lnTo>
                  <a:lnTo>
                    <a:pt x="33557" y="95039"/>
                  </a:lnTo>
                  <a:lnTo>
                    <a:pt x="33804" y="92761"/>
                  </a:lnTo>
                  <a:lnTo>
                    <a:pt x="33953" y="91275"/>
                  </a:lnTo>
                  <a:lnTo>
                    <a:pt x="33978" y="89739"/>
                  </a:lnTo>
                  <a:lnTo>
                    <a:pt x="34027" y="88254"/>
                  </a:lnTo>
                  <a:lnTo>
                    <a:pt x="34126" y="86867"/>
                  </a:lnTo>
                  <a:lnTo>
                    <a:pt x="33260" y="86223"/>
                  </a:lnTo>
                  <a:lnTo>
                    <a:pt x="32518" y="85233"/>
                  </a:lnTo>
                  <a:lnTo>
                    <a:pt x="31924" y="83945"/>
                  </a:lnTo>
                  <a:lnTo>
                    <a:pt x="31429" y="82558"/>
                  </a:lnTo>
                  <a:lnTo>
                    <a:pt x="31255" y="81766"/>
                  </a:lnTo>
                  <a:lnTo>
                    <a:pt x="31132" y="81023"/>
                  </a:lnTo>
                  <a:lnTo>
                    <a:pt x="31008" y="80132"/>
                  </a:lnTo>
                  <a:lnTo>
                    <a:pt x="30835" y="79438"/>
                  </a:lnTo>
                  <a:lnTo>
                    <a:pt x="30563" y="78943"/>
                  </a:lnTo>
                  <a:lnTo>
                    <a:pt x="30488" y="78745"/>
                  </a:lnTo>
                  <a:lnTo>
                    <a:pt x="30365" y="78745"/>
                  </a:lnTo>
                  <a:lnTo>
                    <a:pt x="30266" y="78695"/>
                  </a:lnTo>
                  <a:lnTo>
                    <a:pt x="30191" y="78497"/>
                  </a:lnTo>
                  <a:lnTo>
                    <a:pt x="30092" y="78349"/>
                  </a:lnTo>
                  <a:lnTo>
                    <a:pt x="30191" y="78002"/>
                  </a:lnTo>
                  <a:lnTo>
                    <a:pt x="30191" y="77705"/>
                  </a:lnTo>
                  <a:lnTo>
                    <a:pt x="30191" y="77358"/>
                  </a:lnTo>
                  <a:lnTo>
                    <a:pt x="30191" y="77011"/>
                  </a:lnTo>
                  <a:lnTo>
                    <a:pt x="30414" y="76764"/>
                  </a:lnTo>
                  <a:lnTo>
                    <a:pt x="30563" y="76516"/>
                  </a:lnTo>
                  <a:lnTo>
                    <a:pt x="30785" y="76269"/>
                  </a:lnTo>
                  <a:lnTo>
                    <a:pt x="30785" y="76070"/>
                  </a:lnTo>
                  <a:lnTo>
                    <a:pt x="30563" y="76070"/>
                  </a:lnTo>
                  <a:lnTo>
                    <a:pt x="30439" y="76021"/>
                  </a:lnTo>
                  <a:lnTo>
                    <a:pt x="30315" y="76021"/>
                  </a:lnTo>
                  <a:lnTo>
                    <a:pt x="30191" y="75922"/>
                  </a:lnTo>
                  <a:lnTo>
                    <a:pt x="30365" y="75130"/>
                  </a:lnTo>
                  <a:lnTo>
                    <a:pt x="30488" y="74337"/>
                  </a:lnTo>
                  <a:lnTo>
                    <a:pt x="30661" y="73594"/>
                  </a:lnTo>
                  <a:lnTo>
                    <a:pt x="30958" y="72950"/>
                  </a:lnTo>
                  <a:lnTo>
                    <a:pt x="31305" y="72356"/>
                  </a:lnTo>
                  <a:lnTo>
                    <a:pt x="31602" y="71663"/>
                  </a:lnTo>
                  <a:lnTo>
                    <a:pt x="31577" y="71167"/>
                  </a:lnTo>
                  <a:lnTo>
                    <a:pt x="31577" y="70474"/>
                  </a:lnTo>
                  <a:lnTo>
                    <a:pt x="31528" y="69781"/>
                  </a:lnTo>
                  <a:lnTo>
                    <a:pt x="31404" y="69335"/>
                  </a:lnTo>
                  <a:lnTo>
                    <a:pt x="31231" y="68840"/>
                  </a:lnTo>
                  <a:lnTo>
                    <a:pt x="31057" y="68295"/>
                  </a:lnTo>
                  <a:lnTo>
                    <a:pt x="30884" y="68295"/>
                  </a:lnTo>
                  <a:lnTo>
                    <a:pt x="30835" y="68394"/>
                  </a:lnTo>
                  <a:lnTo>
                    <a:pt x="30785" y="68493"/>
                  </a:lnTo>
                  <a:lnTo>
                    <a:pt x="30736" y="68543"/>
                  </a:lnTo>
                  <a:lnTo>
                    <a:pt x="30661" y="68642"/>
                  </a:lnTo>
                  <a:lnTo>
                    <a:pt x="30711" y="68840"/>
                  </a:lnTo>
                  <a:lnTo>
                    <a:pt x="30711" y="68988"/>
                  </a:lnTo>
                  <a:lnTo>
                    <a:pt x="30711" y="68988"/>
                  </a:lnTo>
                  <a:lnTo>
                    <a:pt x="30711" y="69087"/>
                  </a:lnTo>
                  <a:lnTo>
                    <a:pt x="30711" y="69087"/>
                  </a:lnTo>
                  <a:lnTo>
                    <a:pt x="30661" y="69236"/>
                  </a:lnTo>
                  <a:lnTo>
                    <a:pt x="30612" y="69236"/>
                  </a:lnTo>
                  <a:lnTo>
                    <a:pt x="30563" y="69335"/>
                  </a:lnTo>
                  <a:lnTo>
                    <a:pt x="30538" y="69335"/>
                  </a:lnTo>
                  <a:lnTo>
                    <a:pt x="30488" y="69335"/>
                  </a:lnTo>
                  <a:lnTo>
                    <a:pt x="30414" y="69434"/>
                  </a:lnTo>
                  <a:lnTo>
                    <a:pt x="30191" y="69087"/>
                  </a:lnTo>
                  <a:lnTo>
                    <a:pt x="29795" y="68642"/>
                  </a:lnTo>
                  <a:lnTo>
                    <a:pt x="29399" y="68196"/>
                  </a:lnTo>
                  <a:lnTo>
                    <a:pt x="29028" y="67849"/>
                  </a:lnTo>
                  <a:lnTo>
                    <a:pt x="28756" y="67701"/>
                  </a:lnTo>
                  <a:lnTo>
                    <a:pt x="28533" y="66661"/>
                  </a:lnTo>
                  <a:lnTo>
                    <a:pt x="28335" y="66066"/>
                  </a:lnTo>
                  <a:lnTo>
                    <a:pt x="28113" y="65621"/>
                  </a:lnTo>
                  <a:lnTo>
                    <a:pt x="27890" y="65472"/>
                  </a:lnTo>
                  <a:lnTo>
                    <a:pt x="27543" y="65274"/>
                  </a:lnTo>
                  <a:lnTo>
                    <a:pt x="27172" y="65026"/>
                  </a:lnTo>
                  <a:lnTo>
                    <a:pt x="26677" y="64680"/>
                  </a:lnTo>
                  <a:lnTo>
                    <a:pt x="26380" y="64234"/>
                  </a:lnTo>
                  <a:lnTo>
                    <a:pt x="26133" y="63788"/>
                  </a:lnTo>
                  <a:lnTo>
                    <a:pt x="25737" y="63442"/>
                  </a:lnTo>
                  <a:lnTo>
                    <a:pt x="25489" y="63442"/>
                  </a:lnTo>
                  <a:lnTo>
                    <a:pt x="25316" y="63640"/>
                  </a:lnTo>
                  <a:lnTo>
                    <a:pt x="25168" y="63788"/>
                  </a:lnTo>
                  <a:lnTo>
                    <a:pt x="24994" y="63986"/>
                  </a:lnTo>
                  <a:lnTo>
                    <a:pt x="24796" y="63887"/>
                  </a:lnTo>
                  <a:lnTo>
                    <a:pt x="24697" y="63788"/>
                  </a:lnTo>
                  <a:lnTo>
                    <a:pt x="24623" y="63640"/>
                  </a:lnTo>
                  <a:lnTo>
                    <a:pt x="24524" y="63442"/>
                  </a:lnTo>
                  <a:lnTo>
                    <a:pt x="24400" y="63194"/>
                  </a:lnTo>
                  <a:lnTo>
                    <a:pt x="24301" y="63045"/>
                  </a:lnTo>
                  <a:lnTo>
                    <a:pt x="24227" y="62946"/>
                  </a:lnTo>
                  <a:lnTo>
                    <a:pt x="23658" y="62748"/>
                  </a:lnTo>
                  <a:lnTo>
                    <a:pt x="23584" y="62600"/>
                  </a:lnTo>
                  <a:lnTo>
                    <a:pt x="23485" y="62451"/>
                  </a:lnTo>
                  <a:lnTo>
                    <a:pt x="23411" y="62253"/>
                  </a:lnTo>
                  <a:lnTo>
                    <a:pt x="23312" y="62104"/>
                  </a:lnTo>
                  <a:lnTo>
                    <a:pt x="23287" y="62005"/>
                  </a:lnTo>
                  <a:lnTo>
                    <a:pt x="22792" y="62154"/>
                  </a:lnTo>
                  <a:lnTo>
                    <a:pt x="22718" y="62104"/>
                  </a:lnTo>
                  <a:lnTo>
                    <a:pt x="22594" y="61758"/>
                  </a:lnTo>
                  <a:lnTo>
                    <a:pt x="22371" y="61411"/>
                  </a:lnTo>
                  <a:lnTo>
                    <a:pt x="22198" y="60965"/>
                  </a:lnTo>
                  <a:lnTo>
                    <a:pt x="22025" y="60619"/>
                  </a:lnTo>
                  <a:lnTo>
                    <a:pt x="21926" y="60420"/>
                  </a:lnTo>
                  <a:lnTo>
                    <a:pt x="22099" y="59331"/>
                  </a:lnTo>
                  <a:lnTo>
                    <a:pt x="21629" y="58291"/>
                  </a:lnTo>
                  <a:lnTo>
                    <a:pt x="21208" y="57152"/>
                  </a:lnTo>
                  <a:lnTo>
                    <a:pt x="20763" y="55963"/>
                  </a:lnTo>
                  <a:lnTo>
                    <a:pt x="20342" y="54725"/>
                  </a:lnTo>
                  <a:lnTo>
                    <a:pt x="20243" y="54626"/>
                  </a:lnTo>
                  <a:lnTo>
                    <a:pt x="20119" y="54576"/>
                  </a:lnTo>
                  <a:lnTo>
                    <a:pt x="20045" y="54576"/>
                  </a:lnTo>
                  <a:lnTo>
                    <a:pt x="19896" y="54477"/>
                  </a:lnTo>
                  <a:lnTo>
                    <a:pt x="19872" y="54378"/>
                  </a:lnTo>
                  <a:lnTo>
                    <a:pt x="19698" y="53933"/>
                  </a:lnTo>
                  <a:lnTo>
                    <a:pt x="19599" y="53437"/>
                  </a:lnTo>
                  <a:lnTo>
                    <a:pt x="19525" y="52942"/>
                  </a:lnTo>
                  <a:lnTo>
                    <a:pt x="19377" y="52397"/>
                  </a:lnTo>
                  <a:lnTo>
                    <a:pt x="19179" y="52150"/>
                  </a:lnTo>
                  <a:lnTo>
                    <a:pt x="19080" y="51952"/>
                  </a:lnTo>
                  <a:lnTo>
                    <a:pt x="19005" y="51803"/>
                  </a:lnTo>
                  <a:lnTo>
                    <a:pt x="18906" y="51704"/>
                  </a:lnTo>
                  <a:lnTo>
                    <a:pt x="18906" y="52645"/>
                  </a:lnTo>
                  <a:lnTo>
                    <a:pt x="19030" y="52992"/>
                  </a:lnTo>
                  <a:lnTo>
                    <a:pt x="19302" y="53586"/>
                  </a:lnTo>
                  <a:lnTo>
                    <a:pt x="19550" y="54279"/>
                  </a:lnTo>
                  <a:lnTo>
                    <a:pt x="19872" y="55171"/>
                  </a:lnTo>
                  <a:lnTo>
                    <a:pt x="20119" y="56013"/>
                  </a:lnTo>
                  <a:lnTo>
                    <a:pt x="20391" y="56904"/>
                  </a:lnTo>
                  <a:lnTo>
                    <a:pt x="20589" y="57697"/>
                  </a:lnTo>
                  <a:lnTo>
                    <a:pt x="20688" y="58192"/>
                  </a:lnTo>
                  <a:lnTo>
                    <a:pt x="20688" y="58539"/>
                  </a:lnTo>
                  <a:lnTo>
                    <a:pt x="20639" y="58687"/>
                  </a:lnTo>
                  <a:lnTo>
                    <a:pt x="20589" y="58786"/>
                  </a:lnTo>
                  <a:lnTo>
                    <a:pt x="20589" y="58885"/>
                  </a:lnTo>
                  <a:lnTo>
                    <a:pt x="20515" y="58984"/>
                  </a:lnTo>
                  <a:lnTo>
                    <a:pt x="20515" y="58638"/>
                  </a:lnTo>
                  <a:lnTo>
                    <a:pt x="20466" y="58340"/>
                  </a:lnTo>
                  <a:lnTo>
                    <a:pt x="20466" y="58192"/>
                  </a:lnTo>
                  <a:lnTo>
                    <a:pt x="20416" y="57994"/>
                  </a:lnTo>
                  <a:lnTo>
                    <a:pt x="20342" y="57994"/>
                  </a:lnTo>
                  <a:lnTo>
                    <a:pt x="20292" y="57994"/>
                  </a:lnTo>
                  <a:lnTo>
                    <a:pt x="20243" y="57994"/>
                  </a:lnTo>
                  <a:lnTo>
                    <a:pt x="20218" y="57994"/>
                  </a:lnTo>
                  <a:lnTo>
                    <a:pt x="20169" y="57994"/>
                  </a:lnTo>
                  <a:lnTo>
                    <a:pt x="20045" y="57994"/>
                  </a:lnTo>
                  <a:lnTo>
                    <a:pt x="19946" y="57399"/>
                  </a:lnTo>
                  <a:lnTo>
                    <a:pt x="19872" y="56805"/>
                  </a:lnTo>
                  <a:lnTo>
                    <a:pt x="19723" y="56310"/>
                  </a:lnTo>
                  <a:lnTo>
                    <a:pt x="19525" y="55864"/>
                  </a:lnTo>
                  <a:lnTo>
                    <a:pt x="19253" y="55517"/>
                  </a:lnTo>
                  <a:lnTo>
                    <a:pt x="19005" y="55171"/>
                  </a:lnTo>
                  <a:lnTo>
                    <a:pt x="18783" y="54576"/>
                  </a:lnTo>
                  <a:lnTo>
                    <a:pt x="18857" y="54477"/>
                  </a:lnTo>
                  <a:lnTo>
                    <a:pt x="18906" y="54477"/>
                  </a:lnTo>
                  <a:lnTo>
                    <a:pt x="18906" y="54477"/>
                  </a:lnTo>
                  <a:lnTo>
                    <a:pt x="18956" y="54477"/>
                  </a:lnTo>
                  <a:lnTo>
                    <a:pt x="18956" y="54378"/>
                  </a:lnTo>
                  <a:lnTo>
                    <a:pt x="18956" y="54279"/>
                  </a:lnTo>
                  <a:lnTo>
                    <a:pt x="19005" y="54230"/>
                  </a:lnTo>
                  <a:lnTo>
                    <a:pt x="18684" y="53784"/>
                  </a:lnTo>
                  <a:lnTo>
                    <a:pt x="18535" y="53239"/>
                  </a:lnTo>
                  <a:lnTo>
                    <a:pt x="18387" y="52645"/>
                  </a:lnTo>
                  <a:lnTo>
                    <a:pt x="18313" y="51952"/>
                  </a:lnTo>
                  <a:lnTo>
                    <a:pt x="18139" y="51357"/>
                  </a:lnTo>
                  <a:lnTo>
                    <a:pt x="17917" y="50862"/>
                  </a:lnTo>
                  <a:lnTo>
                    <a:pt x="17669" y="50565"/>
                  </a:lnTo>
                  <a:lnTo>
                    <a:pt x="17347" y="50317"/>
                  </a:lnTo>
                  <a:lnTo>
                    <a:pt x="17100" y="49971"/>
                  </a:lnTo>
                  <a:lnTo>
                    <a:pt x="16927" y="49525"/>
                  </a:lnTo>
                  <a:lnTo>
                    <a:pt x="16828" y="49030"/>
                  </a:lnTo>
                  <a:lnTo>
                    <a:pt x="16704" y="48485"/>
                  </a:lnTo>
                  <a:lnTo>
                    <a:pt x="16407" y="47643"/>
                  </a:lnTo>
                  <a:lnTo>
                    <a:pt x="16160" y="47049"/>
                  </a:lnTo>
                  <a:lnTo>
                    <a:pt x="15887" y="46504"/>
                  </a:lnTo>
                  <a:lnTo>
                    <a:pt x="15714" y="45910"/>
                  </a:lnTo>
                  <a:lnTo>
                    <a:pt x="15590" y="45117"/>
                  </a:lnTo>
                  <a:lnTo>
                    <a:pt x="15491" y="44077"/>
                  </a:lnTo>
                  <a:lnTo>
                    <a:pt x="15467" y="42641"/>
                  </a:lnTo>
                  <a:lnTo>
                    <a:pt x="15467" y="42294"/>
                  </a:lnTo>
                  <a:lnTo>
                    <a:pt x="15491" y="41601"/>
                  </a:lnTo>
                  <a:lnTo>
                    <a:pt x="15491" y="40660"/>
                  </a:lnTo>
                  <a:lnTo>
                    <a:pt x="15491" y="39521"/>
                  </a:lnTo>
                  <a:lnTo>
                    <a:pt x="15491" y="38481"/>
                  </a:lnTo>
                  <a:lnTo>
                    <a:pt x="15541" y="37639"/>
                  </a:lnTo>
                  <a:lnTo>
                    <a:pt x="15590" y="37094"/>
                  </a:lnTo>
                  <a:lnTo>
                    <a:pt x="15714" y="36995"/>
                  </a:lnTo>
                  <a:lnTo>
                    <a:pt x="15813" y="36995"/>
                  </a:lnTo>
                  <a:lnTo>
                    <a:pt x="15887" y="36995"/>
                  </a:lnTo>
                  <a:lnTo>
                    <a:pt x="15986" y="36995"/>
                  </a:lnTo>
                  <a:lnTo>
                    <a:pt x="16061" y="37094"/>
                  </a:lnTo>
                  <a:lnTo>
                    <a:pt x="16110" y="37292"/>
                  </a:lnTo>
                  <a:lnTo>
                    <a:pt x="16184" y="37441"/>
                  </a:lnTo>
                  <a:lnTo>
                    <a:pt x="16234" y="37639"/>
                  </a:lnTo>
                  <a:lnTo>
                    <a:pt x="16234" y="36648"/>
                  </a:lnTo>
                  <a:lnTo>
                    <a:pt x="15937" y="35955"/>
                  </a:lnTo>
                  <a:lnTo>
                    <a:pt x="15590" y="35262"/>
                  </a:lnTo>
                  <a:lnTo>
                    <a:pt x="15194" y="34766"/>
                  </a:lnTo>
                  <a:lnTo>
                    <a:pt x="15194" y="35212"/>
                  </a:lnTo>
                  <a:lnTo>
                    <a:pt x="15368" y="35460"/>
                  </a:lnTo>
                  <a:lnTo>
                    <a:pt x="15541" y="35707"/>
                  </a:lnTo>
                  <a:lnTo>
                    <a:pt x="15714" y="35955"/>
                  </a:lnTo>
                  <a:lnTo>
                    <a:pt x="15838" y="36302"/>
                  </a:lnTo>
                  <a:lnTo>
                    <a:pt x="15838" y="36500"/>
                  </a:lnTo>
                  <a:lnTo>
                    <a:pt x="15813" y="36500"/>
                  </a:lnTo>
                  <a:lnTo>
                    <a:pt x="15813" y="36599"/>
                  </a:lnTo>
                  <a:lnTo>
                    <a:pt x="15813" y="36599"/>
                  </a:lnTo>
                  <a:lnTo>
                    <a:pt x="15764" y="36648"/>
                  </a:lnTo>
                  <a:lnTo>
                    <a:pt x="15665" y="36747"/>
                  </a:lnTo>
                  <a:lnTo>
                    <a:pt x="15640" y="36846"/>
                  </a:lnTo>
                  <a:lnTo>
                    <a:pt x="15491" y="36846"/>
                  </a:lnTo>
                  <a:lnTo>
                    <a:pt x="15368" y="36846"/>
                  </a:lnTo>
                  <a:lnTo>
                    <a:pt x="15318" y="36846"/>
                  </a:lnTo>
                  <a:lnTo>
                    <a:pt x="15318" y="36747"/>
                  </a:lnTo>
                  <a:lnTo>
                    <a:pt x="15293" y="36747"/>
                  </a:lnTo>
                  <a:lnTo>
                    <a:pt x="15293" y="36747"/>
                  </a:lnTo>
                  <a:lnTo>
                    <a:pt x="15194" y="36648"/>
                  </a:lnTo>
                  <a:lnTo>
                    <a:pt x="14897" y="35905"/>
                  </a:lnTo>
                  <a:lnTo>
                    <a:pt x="14625" y="35113"/>
                  </a:lnTo>
                  <a:lnTo>
                    <a:pt x="14427" y="34222"/>
                  </a:lnTo>
                  <a:lnTo>
                    <a:pt x="14625" y="34222"/>
                  </a:lnTo>
                  <a:lnTo>
                    <a:pt x="14724" y="34321"/>
                  </a:lnTo>
                  <a:lnTo>
                    <a:pt x="14798" y="34321"/>
                  </a:lnTo>
                  <a:lnTo>
                    <a:pt x="14897" y="34321"/>
                  </a:lnTo>
                  <a:lnTo>
                    <a:pt x="14972" y="34222"/>
                  </a:lnTo>
                  <a:lnTo>
                    <a:pt x="14625" y="33974"/>
                  </a:lnTo>
                  <a:lnTo>
                    <a:pt x="14427" y="33578"/>
                  </a:lnTo>
                  <a:lnTo>
                    <a:pt x="14254" y="33033"/>
                  </a:lnTo>
                  <a:lnTo>
                    <a:pt x="14106" y="32439"/>
                  </a:lnTo>
                  <a:lnTo>
                    <a:pt x="14031" y="31844"/>
                  </a:lnTo>
                  <a:lnTo>
                    <a:pt x="13908" y="31300"/>
                  </a:lnTo>
                  <a:lnTo>
                    <a:pt x="13734" y="30854"/>
                  </a:lnTo>
                  <a:lnTo>
                    <a:pt x="13462" y="30606"/>
                  </a:lnTo>
                  <a:lnTo>
                    <a:pt x="13561" y="29467"/>
                  </a:lnTo>
                  <a:lnTo>
                    <a:pt x="13264" y="28823"/>
                  </a:lnTo>
                  <a:lnTo>
                    <a:pt x="12992" y="28031"/>
                  </a:lnTo>
                  <a:lnTo>
                    <a:pt x="12769" y="27238"/>
                  </a:lnTo>
                  <a:lnTo>
                    <a:pt x="12472" y="26446"/>
                  </a:lnTo>
                  <a:lnTo>
                    <a:pt x="12126" y="25852"/>
                  </a:lnTo>
                  <a:lnTo>
                    <a:pt x="11656" y="25406"/>
                  </a:lnTo>
                  <a:lnTo>
                    <a:pt x="11086" y="25158"/>
                  </a:lnTo>
                  <a:lnTo>
                    <a:pt x="10616" y="24713"/>
                  </a:lnTo>
                  <a:lnTo>
                    <a:pt x="10270" y="24118"/>
                  </a:lnTo>
                  <a:lnTo>
                    <a:pt x="9874" y="23425"/>
                  </a:lnTo>
                  <a:lnTo>
                    <a:pt x="9502" y="23029"/>
                  </a:lnTo>
                  <a:lnTo>
                    <a:pt x="8711" y="23029"/>
                  </a:lnTo>
                  <a:lnTo>
                    <a:pt x="8463" y="22732"/>
                  </a:lnTo>
                  <a:lnTo>
                    <a:pt x="8240" y="22385"/>
                  </a:lnTo>
                  <a:lnTo>
                    <a:pt x="7993" y="22137"/>
                  </a:lnTo>
                  <a:lnTo>
                    <a:pt x="7597" y="22038"/>
                  </a:lnTo>
                  <a:lnTo>
                    <a:pt x="7597" y="23177"/>
                  </a:lnTo>
                  <a:lnTo>
                    <a:pt x="7151" y="23623"/>
                  </a:lnTo>
                  <a:lnTo>
                    <a:pt x="6780" y="24069"/>
                  </a:lnTo>
                  <a:lnTo>
                    <a:pt x="6261" y="24316"/>
                  </a:lnTo>
                  <a:lnTo>
                    <a:pt x="6384" y="23524"/>
                  </a:lnTo>
                  <a:lnTo>
                    <a:pt x="6558" y="22732"/>
                  </a:lnTo>
                  <a:lnTo>
                    <a:pt x="6805" y="22038"/>
                  </a:lnTo>
                  <a:lnTo>
                    <a:pt x="7028" y="21295"/>
                  </a:lnTo>
                  <a:lnTo>
                    <a:pt x="6805" y="21295"/>
                  </a:lnTo>
                  <a:lnTo>
                    <a:pt x="6805" y="21444"/>
                  </a:lnTo>
                  <a:lnTo>
                    <a:pt x="6483" y="21989"/>
                  </a:lnTo>
                  <a:lnTo>
                    <a:pt x="6211" y="22682"/>
                  </a:lnTo>
                  <a:lnTo>
                    <a:pt x="6038" y="23425"/>
                  </a:lnTo>
                  <a:lnTo>
                    <a:pt x="5914" y="24217"/>
                  </a:lnTo>
                  <a:lnTo>
                    <a:pt x="5741" y="25059"/>
                  </a:lnTo>
                  <a:lnTo>
                    <a:pt x="5469" y="25852"/>
                  </a:lnTo>
                  <a:lnTo>
                    <a:pt x="5295" y="26198"/>
                  </a:lnTo>
                  <a:lnTo>
                    <a:pt x="4949" y="26743"/>
                  </a:lnTo>
                  <a:lnTo>
                    <a:pt x="4528" y="27238"/>
                  </a:lnTo>
                  <a:lnTo>
                    <a:pt x="4009" y="27833"/>
                  </a:lnTo>
                  <a:lnTo>
                    <a:pt x="3489" y="28526"/>
                  </a:lnTo>
                  <a:lnTo>
                    <a:pt x="2969" y="29170"/>
                  </a:lnTo>
                  <a:lnTo>
                    <a:pt x="2449" y="29665"/>
                  </a:lnTo>
                  <a:lnTo>
                    <a:pt x="2054" y="30012"/>
                  </a:lnTo>
                  <a:lnTo>
                    <a:pt x="1806" y="30160"/>
                  </a:lnTo>
                  <a:lnTo>
                    <a:pt x="1806" y="30012"/>
                  </a:lnTo>
                  <a:lnTo>
                    <a:pt x="1905" y="30012"/>
                  </a:lnTo>
                  <a:lnTo>
                    <a:pt x="2202" y="29418"/>
                  </a:lnTo>
                  <a:lnTo>
                    <a:pt x="2573" y="28873"/>
                  </a:lnTo>
                  <a:lnTo>
                    <a:pt x="3019" y="28378"/>
                  </a:lnTo>
                  <a:lnTo>
                    <a:pt x="3439" y="27833"/>
                  </a:lnTo>
                  <a:lnTo>
                    <a:pt x="3835" y="27238"/>
                  </a:lnTo>
                  <a:lnTo>
                    <a:pt x="4132" y="26545"/>
                  </a:lnTo>
                  <a:lnTo>
                    <a:pt x="4355" y="25753"/>
                  </a:lnTo>
                  <a:lnTo>
                    <a:pt x="4429" y="24713"/>
                  </a:lnTo>
                  <a:lnTo>
                    <a:pt x="4108" y="24911"/>
                  </a:lnTo>
                  <a:lnTo>
                    <a:pt x="3885" y="25059"/>
                  </a:lnTo>
                  <a:lnTo>
                    <a:pt x="3588" y="25257"/>
                  </a:lnTo>
                  <a:lnTo>
                    <a:pt x="3588" y="25059"/>
                  </a:lnTo>
                  <a:lnTo>
                    <a:pt x="3588" y="24911"/>
                  </a:lnTo>
                  <a:lnTo>
                    <a:pt x="3588" y="24911"/>
                  </a:lnTo>
                  <a:lnTo>
                    <a:pt x="3538" y="24812"/>
                  </a:lnTo>
                  <a:lnTo>
                    <a:pt x="3538" y="24812"/>
                  </a:lnTo>
                  <a:lnTo>
                    <a:pt x="3489" y="24812"/>
                  </a:lnTo>
                  <a:lnTo>
                    <a:pt x="3415" y="24713"/>
                  </a:lnTo>
                  <a:lnTo>
                    <a:pt x="3365" y="24812"/>
                  </a:lnTo>
                  <a:lnTo>
                    <a:pt x="3316" y="24911"/>
                  </a:lnTo>
                  <a:lnTo>
                    <a:pt x="3266" y="25010"/>
                  </a:lnTo>
                  <a:lnTo>
                    <a:pt x="3241" y="25010"/>
                  </a:lnTo>
                  <a:lnTo>
                    <a:pt x="3142" y="25059"/>
                  </a:lnTo>
                  <a:lnTo>
                    <a:pt x="3019" y="25059"/>
                  </a:lnTo>
                  <a:lnTo>
                    <a:pt x="2969" y="24564"/>
                  </a:lnTo>
                  <a:lnTo>
                    <a:pt x="2845" y="23871"/>
                  </a:lnTo>
                  <a:lnTo>
                    <a:pt x="2746" y="23375"/>
                  </a:lnTo>
                  <a:lnTo>
                    <a:pt x="2672" y="23524"/>
                  </a:lnTo>
                  <a:lnTo>
                    <a:pt x="2623" y="23623"/>
                  </a:lnTo>
                  <a:lnTo>
                    <a:pt x="2573" y="23623"/>
                  </a:lnTo>
                  <a:lnTo>
                    <a:pt x="2499" y="23623"/>
                  </a:lnTo>
                  <a:lnTo>
                    <a:pt x="2449" y="23524"/>
                  </a:lnTo>
                  <a:lnTo>
                    <a:pt x="2029" y="22930"/>
                  </a:lnTo>
                  <a:lnTo>
                    <a:pt x="1682" y="22038"/>
                  </a:lnTo>
                  <a:lnTo>
                    <a:pt x="1410" y="21097"/>
                  </a:lnTo>
                  <a:lnTo>
                    <a:pt x="1559" y="20602"/>
                  </a:lnTo>
                  <a:lnTo>
                    <a:pt x="1682" y="19958"/>
                  </a:lnTo>
                  <a:lnTo>
                    <a:pt x="1806" y="19463"/>
                  </a:lnTo>
                  <a:lnTo>
                    <a:pt x="1979" y="19017"/>
                  </a:lnTo>
                  <a:lnTo>
                    <a:pt x="2276" y="18671"/>
                  </a:lnTo>
                  <a:lnTo>
                    <a:pt x="2548" y="18522"/>
                  </a:lnTo>
                  <a:lnTo>
                    <a:pt x="2796" y="18274"/>
                  </a:lnTo>
                  <a:lnTo>
                    <a:pt x="2969" y="17928"/>
                  </a:lnTo>
                  <a:lnTo>
                    <a:pt x="3093" y="17383"/>
                  </a:lnTo>
                  <a:lnTo>
                    <a:pt x="3093" y="16541"/>
                  </a:lnTo>
                  <a:lnTo>
                    <a:pt x="3142" y="16442"/>
                  </a:lnTo>
                  <a:lnTo>
                    <a:pt x="3192" y="16442"/>
                  </a:lnTo>
                  <a:lnTo>
                    <a:pt x="3192" y="16343"/>
                  </a:lnTo>
                  <a:lnTo>
                    <a:pt x="3192" y="16244"/>
                  </a:lnTo>
                  <a:lnTo>
                    <a:pt x="3241" y="16194"/>
                  </a:lnTo>
                  <a:lnTo>
                    <a:pt x="2845" y="16194"/>
                  </a:lnTo>
                  <a:lnTo>
                    <a:pt x="2746" y="16343"/>
                  </a:lnTo>
                  <a:lnTo>
                    <a:pt x="2722" y="16442"/>
                  </a:lnTo>
                  <a:lnTo>
                    <a:pt x="2672" y="16541"/>
                  </a:lnTo>
                  <a:lnTo>
                    <a:pt x="2573" y="16591"/>
                  </a:lnTo>
                  <a:lnTo>
                    <a:pt x="2499" y="16690"/>
                  </a:lnTo>
                  <a:lnTo>
                    <a:pt x="2375" y="16690"/>
                  </a:lnTo>
                  <a:lnTo>
                    <a:pt x="2103" y="16541"/>
                  </a:lnTo>
                  <a:lnTo>
                    <a:pt x="1732" y="16244"/>
                  </a:lnTo>
                  <a:lnTo>
                    <a:pt x="1286" y="16095"/>
                  </a:lnTo>
                  <a:lnTo>
                    <a:pt x="940" y="15749"/>
                  </a:lnTo>
                  <a:lnTo>
                    <a:pt x="866" y="14461"/>
                  </a:lnTo>
                  <a:lnTo>
                    <a:pt x="1039" y="14461"/>
                  </a:lnTo>
                  <a:lnTo>
                    <a:pt x="1113" y="14362"/>
                  </a:lnTo>
                  <a:lnTo>
                    <a:pt x="1237" y="14263"/>
                  </a:lnTo>
                  <a:lnTo>
                    <a:pt x="1336" y="14213"/>
                  </a:lnTo>
                  <a:lnTo>
                    <a:pt x="1410" y="14213"/>
                  </a:lnTo>
                  <a:lnTo>
                    <a:pt x="1509" y="14015"/>
                  </a:lnTo>
                  <a:lnTo>
                    <a:pt x="1583" y="13867"/>
                  </a:lnTo>
                  <a:lnTo>
                    <a:pt x="1559" y="13768"/>
                  </a:lnTo>
                  <a:lnTo>
                    <a:pt x="1559" y="13768"/>
                  </a:lnTo>
                  <a:lnTo>
                    <a:pt x="1559" y="13669"/>
                  </a:lnTo>
                  <a:lnTo>
                    <a:pt x="1559" y="13669"/>
                  </a:lnTo>
                  <a:lnTo>
                    <a:pt x="1509" y="13520"/>
                  </a:lnTo>
                  <a:lnTo>
                    <a:pt x="1905" y="13520"/>
                  </a:lnTo>
                  <a:lnTo>
                    <a:pt x="1930" y="13421"/>
                  </a:lnTo>
                  <a:lnTo>
                    <a:pt x="1979" y="13421"/>
                  </a:lnTo>
                  <a:lnTo>
                    <a:pt x="2029" y="13322"/>
                  </a:lnTo>
                  <a:lnTo>
                    <a:pt x="2054" y="13322"/>
                  </a:lnTo>
                  <a:lnTo>
                    <a:pt x="2153" y="13322"/>
                  </a:lnTo>
                  <a:lnTo>
                    <a:pt x="2276" y="13569"/>
                  </a:lnTo>
                  <a:lnTo>
                    <a:pt x="2400" y="13768"/>
                  </a:lnTo>
                  <a:lnTo>
                    <a:pt x="2548" y="14015"/>
                  </a:lnTo>
                  <a:lnTo>
                    <a:pt x="2623" y="14263"/>
                  </a:lnTo>
                  <a:lnTo>
                    <a:pt x="2920" y="14015"/>
                  </a:lnTo>
                  <a:lnTo>
                    <a:pt x="2920" y="13669"/>
                  </a:lnTo>
                  <a:lnTo>
                    <a:pt x="2845" y="13421"/>
                  </a:lnTo>
                  <a:lnTo>
                    <a:pt x="2796" y="13173"/>
                  </a:lnTo>
                  <a:lnTo>
                    <a:pt x="2746" y="12876"/>
                  </a:lnTo>
                  <a:lnTo>
                    <a:pt x="2722" y="12628"/>
                  </a:lnTo>
                  <a:lnTo>
                    <a:pt x="2623" y="12381"/>
                  </a:lnTo>
                  <a:lnTo>
                    <a:pt x="2326" y="11687"/>
                  </a:lnTo>
                  <a:lnTo>
                    <a:pt x="1979" y="11143"/>
                  </a:lnTo>
                  <a:lnTo>
                    <a:pt x="1583" y="10647"/>
                  </a:lnTo>
                  <a:lnTo>
                    <a:pt x="1237" y="10152"/>
                  </a:lnTo>
                  <a:lnTo>
                    <a:pt x="1039" y="9360"/>
                  </a:lnTo>
                  <a:lnTo>
                    <a:pt x="1113" y="9112"/>
                  </a:lnTo>
                  <a:lnTo>
                    <a:pt x="1163" y="8815"/>
                  </a:lnTo>
                  <a:lnTo>
                    <a:pt x="1212" y="8567"/>
                  </a:lnTo>
                  <a:lnTo>
                    <a:pt x="1732" y="8666"/>
                  </a:lnTo>
                  <a:lnTo>
                    <a:pt x="2227" y="8567"/>
                  </a:lnTo>
                  <a:lnTo>
                    <a:pt x="2623" y="8122"/>
                  </a:lnTo>
                  <a:lnTo>
                    <a:pt x="2746" y="7527"/>
                  </a:lnTo>
                  <a:lnTo>
                    <a:pt x="2845" y="6933"/>
                  </a:lnTo>
                  <a:lnTo>
                    <a:pt x="2920" y="6388"/>
                  </a:lnTo>
                  <a:lnTo>
                    <a:pt x="3241" y="5893"/>
                  </a:lnTo>
                  <a:lnTo>
                    <a:pt x="3662" y="5447"/>
                  </a:lnTo>
                  <a:lnTo>
                    <a:pt x="4132" y="5200"/>
                  </a:lnTo>
                  <a:lnTo>
                    <a:pt x="4528" y="4853"/>
                  </a:lnTo>
                  <a:lnTo>
                    <a:pt x="4924" y="4358"/>
                  </a:lnTo>
                  <a:lnTo>
                    <a:pt x="5048" y="4506"/>
                  </a:lnTo>
                  <a:lnTo>
                    <a:pt x="5122" y="4605"/>
                  </a:lnTo>
                  <a:lnTo>
                    <a:pt x="5122" y="4754"/>
                  </a:lnTo>
                  <a:lnTo>
                    <a:pt x="5172" y="4853"/>
                  </a:lnTo>
                  <a:lnTo>
                    <a:pt x="5172" y="5051"/>
                  </a:lnTo>
                  <a:lnTo>
                    <a:pt x="5221" y="5101"/>
                  </a:lnTo>
                  <a:lnTo>
                    <a:pt x="5295" y="5299"/>
                  </a:lnTo>
                  <a:lnTo>
                    <a:pt x="5394" y="5447"/>
                  </a:lnTo>
                  <a:lnTo>
                    <a:pt x="5518" y="5447"/>
                  </a:lnTo>
                  <a:lnTo>
                    <a:pt x="5617" y="5447"/>
                  </a:lnTo>
                  <a:lnTo>
                    <a:pt x="5691" y="5398"/>
                  </a:lnTo>
                  <a:lnTo>
                    <a:pt x="5790" y="5299"/>
                  </a:lnTo>
                  <a:lnTo>
                    <a:pt x="5865" y="5299"/>
                  </a:lnTo>
                  <a:lnTo>
                    <a:pt x="5964" y="5299"/>
                  </a:lnTo>
                  <a:lnTo>
                    <a:pt x="6038" y="5398"/>
                  </a:lnTo>
                  <a:lnTo>
                    <a:pt x="6137" y="5546"/>
                  </a:lnTo>
                  <a:lnTo>
                    <a:pt x="6261" y="5794"/>
                  </a:lnTo>
                  <a:lnTo>
                    <a:pt x="6335" y="5992"/>
                  </a:lnTo>
                  <a:lnTo>
                    <a:pt x="6434" y="6141"/>
                  </a:lnTo>
                  <a:lnTo>
                    <a:pt x="6558" y="6240"/>
                  </a:lnTo>
                  <a:lnTo>
                    <a:pt x="6681" y="6339"/>
                  </a:lnTo>
                  <a:lnTo>
                    <a:pt x="6805" y="6240"/>
                  </a:lnTo>
                  <a:lnTo>
                    <a:pt x="6904" y="6240"/>
                  </a:lnTo>
                  <a:lnTo>
                    <a:pt x="6978" y="6141"/>
                  </a:lnTo>
                  <a:lnTo>
                    <a:pt x="7127" y="6042"/>
                  </a:lnTo>
                  <a:lnTo>
                    <a:pt x="7201" y="6042"/>
                  </a:lnTo>
                  <a:lnTo>
                    <a:pt x="7473" y="6240"/>
                  </a:lnTo>
                  <a:lnTo>
                    <a:pt x="7844" y="6487"/>
                  </a:lnTo>
                  <a:lnTo>
                    <a:pt x="8191" y="6834"/>
                  </a:lnTo>
                  <a:lnTo>
                    <a:pt x="8537" y="7032"/>
                  </a:lnTo>
                  <a:lnTo>
                    <a:pt x="9280" y="6834"/>
                  </a:lnTo>
                  <a:lnTo>
                    <a:pt x="9750" y="7280"/>
                  </a:lnTo>
                  <a:lnTo>
                    <a:pt x="10195" y="7874"/>
                  </a:lnTo>
                  <a:lnTo>
                    <a:pt x="10616" y="8419"/>
                  </a:lnTo>
                  <a:lnTo>
                    <a:pt x="11086" y="8914"/>
                  </a:lnTo>
                  <a:lnTo>
                    <a:pt x="11656" y="9112"/>
                  </a:lnTo>
                  <a:lnTo>
                    <a:pt x="11656" y="8765"/>
                  </a:lnTo>
                  <a:lnTo>
                    <a:pt x="11532" y="8468"/>
                  </a:lnTo>
                  <a:lnTo>
                    <a:pt x="11408" y="8122"/>
                  </a:lnTo>
                  <a:lnTo>
                    <a:pt x="11260" y="7775"/>
                  </a:lnTo>
                  <a:lnTo>
                    <a:pt x="11185" y="7379"/>
                  </a:lnTo>
                  <a:lnTo>
                    <a:pt x="11705" y="7280"/>
                  </a:lnTo>
                  <a:lnTo>
                    <a:pt x="12051" y="7082"/>
                  </a:lnTo>
                  <a:lnTo>
                    <a:pt x="12348" y="6735"/>
                  </a:lnTo>
                  <a:lnTo>
                    <a:pt x="12596" y="6388"/>
                  </a:lnTo>
                  <a:lnTo>
                    <a:pt x="12868" y="5992"/>
                  </a:lnTo>
                  <a:lnTo>
                    <a:pt x="13165" y="5695"/>
                  </a:lnTo>
                  <a:lnTo>
                    <a:pt x="13561" y="5546"/>
                  </a:lnTo>
                  <a:lnTo>
                    <a:pt x="13635" y="5645"/>
                  </a:lnTo>
                  <a:lnTo>
                    <a:pt x="13784" y="5695"/>
                  </a:lnTo>
                  <a:lnTo>
                    <a:pt x="13858" y="5794"/>
                  </a:lnTo>
                  <a:lnTo>
                    <a:pt x="13932" y="5893"/>
                  </a:lnTo>
                  <a:lnTo>
                    <a:pt x="13784" y="5893"/>
                  </a:lnTo>
                  <a:lnTo>
                    <a:pt x="13338" y="6586"/>
                  </a:lnTo>
                  <a:lnTo>
                    <a:pt x="12868" y="7181"/>
                  </a:lnTo>
                  <a:lnTo>
                    <a:pt x="12348" y="7626"/>
                  </a:lnTo>
                  <a:lnTo>
                    <a:pt x="12348" y="7973"/>
                  </a:lnTo>
                  <a:lnTo>
                    <a:pt x="12819" y="8122"/>
                  </a:lnTo>
                  <a:lnTo>
                    <a:pt x="13041" y="7626"/>
                  </a:lnTo>
                  <a:lnTo>
                    <a:pt x="13264" y="7379"/>
                  </a:lnTo>
                  <a:lnTo>
                    <a:pt x="13561" y="7280"/>
                  </a:lnTo>
                  <a:lnTo>
                    <a:pt x="13858" y="7280"/>
                  </a:lnTo>
                  <a:lnTo>
                    <a:pt x="14254" y="7181"/>
                  </a:lnTo>
                  <a:lnTo>
                    <a:pt x="14279" y="6933"/>
                  </a:lnTo>
                  <a:lnTo>
                    <a:pt x="14328" y="6685"/>
                  </a:lnTo>
                  <a:lnTo>
                    <a:pt x="14427" y="6388"/>
                  </a:lnTo>
                  <a:lnTo>
                    <a:pt x="14501" y="6240"/>
                  </a:lnTo>
                  <a:lnTo>
                    <a:pt x="14625" y="6834"/>
                  </a:lnTo>
                  <a:lnTo>
                    <a:pt x="14774" y="7280"/>
                  </a:lnTo>
                  <a:lnTo>
                    <a:pt x="14972" y="7626"/>
                  </a:lnTo>
                  <a:lnTo>
                    <a:pt x="15293" y="7775"/>
                  </a:lnTo>
                  <a:lnTo>
                    <a:pt x="15368" y="7626"/>
                  </a:lnTo>
                  <a:lnTo>
                    <a:pt x="15417" y="7527"/>
                  </a:lnTo>
                  <a:lnTo>
                    <a:pt x="15491" y="7428"/>
                  </a:lnTo>
                  <a:lnTo>
                    <a:pt x="15541" y="7379"/>
                  </a:lnTo>
                  <a:lnTo>
                    <a:pt x="15640" y="7379"/>
                  </a:lnTo>
                  <a:lnTo>
                    <a:pt x="15665" y="7379"/>
                  </a:lnTo>
                  <a:lnTo>
                    <a:pt x="15764" y="7626"/>
                  </a:lnTo>
                  <a:lnTo>
                    <a:pt x="15813" y="7775"/>
                  </a:lnTo>
                  <a:lnTo>
                    <a:pt x="15838" y="7973"/>
                  </a:lnTo>
                  <a:lnTo>
                    <a:pt x="15986" y="7874"/>
                  </a:lnTo>
                  <a:lnTo>
                    <a:pt x="16110" y="7725"/>
                  </a:lnTo>
                  <a:lnTo>
                    <a:pt x="16184" y="7527"/>
                  </a:lnTo>
                  <a:lnTo>
                    <a:pt x="16308" y="7428"/>
                  </a:lnTo>
                  <a:lnTo>
                    <a:pt x="16407" y="7379"/>
                  </a:lnTo>
                  <a:lnTo>
                    <a:pt x="16877" y="7626"/>
                  </a:lnTo>
                  <a:lnTo>
                    <a:pt x="17273" y="8221"/>
                  </a:lnTo>
                  <a:lnTo>
                    <a:pt x="17669" y="8815"/>
                  </a:lnTo>
                  <a:lnTo>
                    <a:pt x="18040" y="9360"/>
                  </a:lnTo>
                  <a:lnTo>
                    <a:pt x="18189" y="9360"/>
                  </a:lnTo>
                  <a:lnTo>
                    <a:pt x="18313" y="9360"/>
                  </a:lnTo>
                  <a:lnTo>
                    <a:pt x="18387" y="9261"/>
                  </a:lnTo>
                  <a:lnTo>
                    <a:pt x="18535" y="9162"/>
                  </a:lnTo>
                  <a:lnTo>
                    <a:pt x="18610" y="9112"/>
                  </a:lnTo>
                  <a:lnTo>
                    <a:pt x="18684" y="9112"/>
                  </a:lnTo>
                  <a:lnTo>
                    <a:pt x="18783" y="9261"/>
                  </a:lnTo>
                  <a:lnTo>
                    <a:pt x="18857" y="9459"/>
                  </a:lnTo>
                  <a:lnTo>
                    <a:pt x="18956" y="9706"/>
                  </a:lnTo>
                  <a:lnTo>
                    <a:pt x="19030" y="10053"/>
                  </a:lnTo>
                  <a:lnTo>
                    <a:pt x="19080" y="10202"/>
                  </a:lnTo>
                  <a:lnTo>
                    <a:pt x="19005" y="10301"/>
                  </a:lnTo>
                  <a:lnTo>
                    <a:pt x="18906" y="10400"/>
                  </a:lnTo>
                  <a:lnTo>
                    <a:pt x="18906" y="10400"/>
                  </a:lnTo>
                  <a:lnTo>
                    <a:pt x="18857" y="10449"/>
                  </a:lnTo>
                  <a:lnTo>
                    <a:pt x="18857" y="10548"/>
                  </a:lnTo>
                  <a:lnTo>
                    <a:pt x="18832" y="10647"/>
                  </a:lnTo>
                  <a:lnTo>
                    <a:pt x="18783" y="10796"/>
                  </a:lnTo>
                  <a:lnTo>
                    <a:pt x="19080" y="10796"/>
                  </a:lnTo>
                  <a:lnTo>
                    <a:pt x="19476" y="10895"/>
                  </a:lnTo>
                  <a:lnTo>
                    <a:pt x="19872" y="10895"/>
                  </a:lnTo>
                  <a:lnTo>
                    <a:pt x="20218" y="10895"/>
                  </a:lnTo>
                  <a:lnTo>
                    <a:pt x="20416" y="10994"/>
                  </a:lnTo>
                  <a:lnTo>
                    <a:pt x="20639" y="11489"/>
                  </a:lnTo>
                  <a:lnTo>
                    <a:pt x="20862" y="12034"/>
                  </a:lnTo>
                  <a:lnTo>
                    <a:pt x="21060" y="12529"/>
                  </a:lnTo>
                  <a:lnTo>
                    <a:pt x="21060" y="10796"/>
                  </a:lnTo>
                  <a:lnTo>
                    <a:pt x="21282" y="10796"/>
                  </a:lnTo>
                  <a:lnTo>
                    <a:pt x="21455" y="10796"/>
                  </a:lnTo>
                  <a:lnTo>
                    <a:pt x="21579" y="10747"/>
                  </a:lnTo>
                  <a:lnTo>
                    <a:pt x="21752" y="10647"/>
                  </a:lnTo>
                  <a:lnTo>
                    <a:pt x="21752" y="10449"/>
                  </a:lnTo>
                  <a:lnTo>
                    <a:pt x="20985" y="10449"/>
                  </a:lnTo>
                  <a:lnTo>
                    <a:pt x="20936" y="10202"/>
                  </a:lnTo>
                  <a:lnTo>
                    <a:pt x="20911" y="10152"/>
                  </a:lnTo>
                  <a:lnTo>
                    <a:pt x="20862" y="9954"/>
                  </a:lnTo>
                  <a:lnTo>
                    <a:pt x="20812" y="9806"/>
                  </a:lnTo>
                  <a:lnTo>
                    <a:pt x="20812" y="9508"/>
                  </a:lnTo>
                  <a:lnTo>
                    <a:pt x="20911" y="9508"/>
                  </a:lnTo>
                  <a:lnTo>
                    <a:pt x="20911" y="9360"/>
                  </a:lnTo>
                  <a:lnTo>
                    <a:pt x="22025" y="9112"/>
                  </a:lnTo>
                  <a:lnTo>
                    <a:pt x="22025" y="9706"/>
                  </a:lnTo>
                  <a:lnTo>
                    <a:pt x="22148" y="9855"/>
                  </a:lnTo>
                  <a:lnTo>
                    <a:pt x="22247" y="10152"/>
                  </a:lnTo>
                  <a:lnTo>
                    <a:pt x="22322" y="10301"/>
                  </a:lnTo>
                  <a:lnTo>
                    <a:pt x="22421" y="10647"/>
                  </a:lnTo>
                  <a:lnTo>
                    <a:pt x="22891" y="10647"/>
                  </a:lnTo>
                  <a:lnTo>
                    <a:pt x="23188" y="10796"/>
                  </a:lnTo>
                  <a:lnTo>
                    <a:pt x="23485" y="10895"/>
                  </a:lnTo>
                  <a:lnTo>
                    <a:pt x="23782" y="10994"/>
                  </a:lnTo>
                  <a:lnTo>
                    <a:pt x="24227" y="10994"/>
                  </a:lnTo>
                  <a:lnTo>
                    <a:pt x="24277" y="10895"/>
                  </a:lnTo>
                  <a:lnTo>
                    <a:pt x="24301" y="10796"/>
                  </a:lnTo>
                  <a:lnTo>
                    <a:pt x="24351" y="10747"/>
                  </a:lnTo>
                  <a:lnTo>
                    <a:pt x="24400" y="10647"/>
                  </a:lnTo>
                  <a:lnTo>
                    <a:pt x="24400" y="10053"/>
                  </a:lnTo>
                  <a:lnTo>
                    <a:pt x="24970" y="10053"/>
                  </a:lnTo>
                  <a:lnTo>
                    <a:pt x="25143" y="10796"/>
                  </a:lnTo>
                  <a:lnTo>
                    <a:pt x="25341" y="11588"/>
                  </a:lnTo>
                  <a:lnTo>
                    <a:pt x="25390" y="11242"/>
                  </a:lnTo>
                  <a:lnTo>
                    <a:pt x="25390" y="11093"/>
                  </a:lnTo>
                  <a:lnTo>
                    <a:pt x="25440" y="10796"/>
                  </a:lnTo>
                  <a:lnTo>
                    <a:pt x="25440" y="10647"/>
                  </a:lnTo>
                  <a:lnTo>
                    <a:pt x="25737" y="10647"/>
                  </a:lnTo>
                  <a:lnTo>
                    <a:pt x="25737" y="9954"/>
                  </a:lnTo>
                  <a:lnTo>
                    <a:pt x="25737" y="9162"/>
                  </a:lnTo>
                  <a:lnTo>
                    <a:pt x="25786" y="8468"/>
                  </a:lnTo>
                  <a:lnTo>
                    <a:pt x="25737" y="8122"/>
                  </a:lnTo>
                  <a:lnTo>
                    <a:pt x="25440" y="7428"/>
                  </a:lnTo>
                  <a:lnTo>
                    <a:pt x="25217" y="6685"/>
                  </a:lnTo>
                  <a:lnTo>
                    <a:pt x="25168" y="5794"/>
                  </a:lnTo>
                  <a:lnTo>
                    <a:pt x="25267" y="4952"/>
                  </a:lnTo>
                  <a:lnTo>
                    <a:pt x="25564" y="4011"/>
                  </a:lnTo>
                  <a:lnTo>
                    <a:pt x="25786" y="3813"/>
                  </a:lnTo>
                  <a:lnTo>
                    <a:pt x="26034" y="3664"/>
                  </a:lnTo>
                  <a:lnTo>
                    <a:pt x="26306" y="3565"/>
                  </a:lnTo>
                  <a:close/>
                  <a:moveTo>
                    <a:pt x="21060" y="1139"/>
                  </a:moveTo>
                  <a:lnTo>
                    <a:pt x="21579" y="1832"/>
                  </a:lnTo>
                  <a:lnTo>
                    <a:pt x="21901" y="2674"/>
                  </a:lnTo>
                  <a:lnTo>
                    <a:pt x="22074" y="3714"/>
                  </a:lnTo>
                  <a:lnTo>
                    <a:pt x="22198" y="5051"/>
                  </a:lnTo>
                  <a:lnTo>
                    <a:pt x="22322" y="6388"/>
                  </a:lnTo>
                  <a:lnTo>
                    <a:pt x="22718" y="6487"/>
                  </a:lnTo>
                  <a:lnTo>
                    <a:pt x="22965" y="6586"/>
                  </a:lnTo>
                  <a:lnTo>
                    <a:pt x="23188" y="6933"/>
                  </a:lnTo>
                  <a:lnTo>
                    <a:pt x="23312" y="7379"/>
                  </a:lnTo>
                  <a:lnTo>
                    <a:pt x="23361" y="8122"/>
                  </a:lnTo>
                  <a:lnTo>
                    <a:pt x="23287" y="8122"/>
                  </a:lnTo>
                  <a:lnTo>
                    <a:pt x="23237" y="8072"/>
                  </a:lnTo>
                  <a:lnTo>
                    <a:pt x="23188" y="7973"/>
                  </a:lnTo>
                  <a:lnTo>
                    <a:pt x="23138" y="7874"/>
                  </a:lnTo>
                  <a:lnTo>
                    <a:pt x="23064" y="7775"/>
                  </a:lnTo>
                  <a:lnTo>
                    <a:pt x="23064" y="8122"/>
                  </a:lnTo>
                  <a:lnTo>
                    <a:pt x="23138" y="8320"/>
                  </a:lnTo>
                  <a:lnTo>
                    <a:pt x="23188" y="8419"/>
                  </a:lnTo>
                  <a:lnTo>
                    <a:pt x="23237" y="8419"/>
                  </a:lnTo>
                  <a:lnTo>
                    <a:pt x="23237" y="8567"/>
                  </a:lnTo>
                  <a:lnTo>
                    <a:pt x="23237" y="8666"/>
                  </a:lnTo>
                  <a:lnTo>
                    <a:pt x="23287" y="8914"/>
                  </a:lnTo>
                  <a:lnTo>
                    <a:pt x="23064" y="9013"/>
                  </a:lnTo>
                  <a:lnTo>
                    <a:pt x="22841" y="9112"/>
                  </a:lnTo>
                  <a:lnTo>
                    <a:pt x="22594" y="9112"/>
                  </a:lnTo>
                  <a:lnTo>
                    <a:pt x="22148" y="8765"/>
                  </a:lnTo>
                  <a:lnTo>
                    <a:pt x="21728" y="8666"/>
                  </a:lnTo>
                  <a:lnTo>
                    <a:pt x="21233" y="8815"/>
                  </a:lnTo>
                  <a:lnTo>
                    <a:pt x="20763" y="9112"/>
                  </a:lnTo>
                  <a:lnTo>
                    <a:pt x="20292" y="9261"/>
                  </a:lnTo>
                  <a:lnTo>
                    <a:pt x="19773" y="9261"/>
                  </a:lnTo>
                  <a:lnTo>
                    <a:pt x="19179" y="8914"/>
                  </a:lnTo>
                  <a:lnTo>
                    <a:pt x="18857" y="8765"/>
                  </a:lnTo>
                  <a:lnTo>
                    <a:pt x="18610" y="8666"/>
                  </a:lnTo>
                  <a:lnTo>
                    <a:pt x="18387" y="8567"/>
                  </a:lnTo>
                  <a:lnTo>
                    <a:pt x="18189" y="8320"/>
                  </a:lnTo>
                  <a:lnTo>
                    <a:pt x="18040" y="7775"/>
                  </a:lnTo>
                  <a:lnTo>
                    <a:pt x="18139" y="7775"/>
                  </a:lnTo>
                  <a:lnTo>
                    <a:pt x="18362" y="7379"/>
                  </a:lnTo>
                  <a:lnTo>
                    <a:pt x="18684" y="7181"/>
                  </a:lnTo>
                  <a:lnTo>
                    <a:pt x="19080" y="7082"/>
                  </a:lnTo>
                  <a:lnTo>
                    <a:pt x="19476" y="7032"/>
                  </a:lnTo>
                  <a:lnTo>
                    <a:pt x="19476" y="6834"/>
                  </a:lnTo>
                  <a:lnTo>
                    <a:pt x="19302" y="6586"/>
                  </a:lnTo>
                  <a:lnTo>
                    <a:pt x="19179" y="6388"/>
                  </a:lnTo>
                  <a:lnTo>
                    <a:pt x="19005" y="6339"/>
                  </a:lnTo>
                  <a:lnTo>
                    <a:pt x="18684" y="6240"/>
                  </a:lnTo>
                  <a:lnTo>
                    <a:pt x="18535" y="6240"/>
                  </a:lnTo>
                  <a:lnTo>
                    <a:pt x="18214" y="6240"/>
                  </a:lnTo>
                  <a:lnTo>
                    <a:pt x="17842" y="6240"/>
                  </a:lnTo>
                  <a:lnTo>
                    <a:pt x="17793" y="5695"/>
                  </a:lnTo>
                  <a:lnTo>
                    <a:pt x="17669" y="5200"/>
                  </a:lnTo>
                  <a:lnTo>
                    <a:pt x="17570" y="4754"/>
                  </a:lnTo>
                  <a:lnTo>
                    <a:pt x="17496" y="4259"/>
                  </a:lnTo>
                  <a:lnTo>
                    <a:pt x="17496" y="3367"/>
                  </a:lnTo>
                  <a:lnTo>
                    <a:pt x="17669" y="2872"/>
                  </a:lnTo>
                  <a:lnTo>
                    <a:pt x="17842" y="2278"/>
                  </a:lnTo>
                  <a:lnTo>
                    <a:pt x="18040" y="1733"/>
                  </a:lnTo>
                  <a:lnTo>
                    <a:pt x="18313" y="1386"/>
                  </a:lnTo>
                  <a:lnTo>
                    <a:pt x="18610" y="1485"/>
                  </a:lnTo>
                  <a:lnTo>
                    <a:pt x="18684" y="1485"/>
                  </a:lnTo>
                  <a:lnTo>
                    <a:pt x="18684" y="1634"/>
                  </a:lnTo>
                  <a:lnTo>
                    <a:pt x="18684" y="1733"/>
                  </a:lnTo>
                  <a:lnTo>
                    <a:pt x="18659" y="1733"/>
                  </a:lnTo>
                  <a:lnTo>
                    <a:pt x="18659" y="1832"/>
                  </a:lnTo>
                  <a:lnTo>
                    <a:pt x="18659" y="1832"/>
                  </a:lnTo>
                  <a:lnTo>
                    <a:pt x="18684" y="1931"/>
                  </a:lnTo>
                  <a:lnTo>
                    <a:pt x="18684" y="2080"/>
                  </a:lnTo>
                  <a:lnTo>
                    <a:pt x="18906" y="2080"/>
                  </a:lnTo>
                  <a:lnTo>
                    <a:pt x="19203" y="2080"/>
                  </a:lnTo>
                  <a:lnTo>
                    <a:pt x="19476" y="2080"/>
                  </a:lnTo>
                  <a:lnTo>
                    <a:pt x="19649" y="2080"/>
                  </a:lnTo>
                  <a:lnTo>
                    <a:pt x="19723" y="2179"/>
                  </a:lnTo>
                  <a:lnTo>
                    <a:pt x="19773" y="2278"/>
                  </a:lnTo>
                  <a:lnTo>
                    <a:pt x="19822" y="2426"/>
                  </a:lnTo>
                  <a:lnTo>
                    <a:pt x="19872" y="2624"/>
                  </a:lnTo>
                  <a:lnTo>
                    <a:pt x="19946" y="2674"/>
                  </a:lnTo>
                  <a:lnTo>
                    <a:pt x="20045" y="2872"/>
                  </a:lnTo>
                  <a:lnTo>
                    <a:pt x="20070" y="2624"/>
                  </a:lnTo>
                  <a:lnTo>
                    <a:pt x="20119" y="2525"/>
                  </a:lnTo>
                  <a:lnTo>
                    <a:pt x="20218" y="2426"/>
                  </a:lnTo>
                  <a:lnTo>
                    <a:pt x="20243" y="2327"/>
                  </a:lnTo>
                  <a:lnTo>
                    <a:pt x="20391" y="2327"/>
                  </a:lnTo>
                  <a:lnTo>
                    <a:pt x="20515" y="2278"/>
                  </a:lnTo>
                  <a:lnTo>
                    <a:pt x="20688" y="2971"/>
                  </a:lnTo>
                  <a:lnTo>
                    <a:pt x="20862" y="3466"/>
                  </a:lnTo>
                  <a:lnTo>
                    <a:pt x="20985" y="3813"/>
                  </a:lnTo>
                  <a:lnTo>
                    <a:pt x="21035" y="3565"/>
                  </a:lnTo>
                  <a:lnTo>
                    <a:pt x="21060" y="3318"/>
                  </a:lnTo>
                  <a:lnTo>
                    <a:pt x="21060" y="3021"/>
                  </a:lnTo>
                  <a:lnTo>
                    <a:pt x="21060" y="2674"/>
                  </a:lnTo>
                  <a:lnTo>
                    <a:pt x="20911" y="2179"/>
                  </a:lnTo>
                  <a:lnTo>
                    <a:pt x="20936" y="1634"/>
                  </a:lnTo>
                  <a:lnTo>
                    <a:pt x="21060" y="1139"/>
                  </a:lnTo>
                  <a:close/>
                  <a:moveTo>
                    <a:pt x="21554" y="346"/>
                  </a:moveTo>
                  <a:lnTo>
                    <a:pt x="21752" y="346"/>
                  </a:lnTo>
                  <a:lnTo>
                    <a:pt x="21926" y="445"/>
                  </a:lnTo>
                  <a:lnTo>
                    <a:pt x="22099" y="544"/>
                  </a:lnTo>
                  <a:lnTo>
                    <a:pt x="22247" y="693"/>
                  </a:lnTo>
                  <a:lnTo>
                    <a:pt x="22272" y="940"/>
                  </a:lnTo>
                  <a:lnTo>
                    <a:pt x="22272" y="1139"/>
                  </a:lnTo>
                  <a:lnTo>
                    <a:pt x="22322" y="1386"/>
                  </a:lnTo>
                  <a:lnTo>
                    <a:pt x="22322" y="1733"/>
                  </a:lnTo>
                  <a:lnTo>
                    <a:pt x="22198" y="1733"/>
                  </a:lnTo>
                  <a:lnTo>
                    <a:pt x="22099" y="1832"/>
                  </a:lnTo>
                  <a:lnTo>
                    <a:pt x="21975" y="1832"/>
                  </a:lnTo>
                  <a:lnTo>
                    <a:pt x="21851" y="1931"/>
                  </a:lnTo>
                  <a:lnTo>
                    <a:pt x="21629" y="1485"/>
                  </a:lnTo>
                  <a:lnTo>
                    <a:pt x="21381" y="1139"/>
                  </a:lnTo>
                  <a:lnTo>
                    <a:pt x="21554" y="346"/>
                  </a:lnTo>
                  <a:close/>
                  <a:moveTo>
                    <a:pt x="105572" y="0"/>
                  </a:moveTo>
                  <a:lnTo>
                    <a:pt x="106042" y="0"/>
                  </a:lnTo>
                  <a:lnTo>
                    <a:pt x="106438" y="198"/>
                  </a:lnTo>
                  <a:lnTo>
                    <a:pt x="106809" y="346"/>
                  </a:lnTo>
                  <a:lnTo>
                    <a:pt x="106908" y="1139"/>
                  </a:lnTo>
                  <a:lnTo>
                    <a:pt x="105646" y="1139"/>
                  </a:lnTo>
                  <a:lnTo>
                    <a:pt x="105597" y="891"/>
                  </a:lnTo>
                  <a:lnTo>
                    <a:pt x="105597" y="643"/>
                  </a:lnTo>
                  <a:lnTo>
                    <a:pt x="105572" y="346"/>
                  </a:lnTo>
                  <a:lnTo>
                    <a:pt x="105572" y="0"/>
                  </a:lnTo>
                  <a:close/>
                </a:path>
              </a:pathLst>
            </a:custGeom>
            <a:solidFill>
              <a:srgbClr val="BFBFB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5" name="Google Shape;745;p47"/>
            <p:cNvSpPr/>
            <p:nvPr/>
          </p:nvSpPr>
          <p:spPr>
            <a:xfrm>
              <a:off x="1595438" y="1790700"/>
              <a:ext cx="6908800" cy="3509963"/>
            </a:xfrm>
            <a:custGeom>
              <a:rect b="b" l="l" r="r" t="t"/>
              <a:pathLst>
                <a:path extrusionOk="0" h="120000" w="120000">
                  <a:moveTo>
                    <a:pt x="74365" y="10854"/>
                  </a:moveTo>
                  <a:lnTo>
                    <a:pt x="74669" y="11071"/>
                  </a:lnTo>
                  <a:lnTo>
                    <a:pt x="74669" y="11451"/>
                  </a:lnTo>
                  <a:lnTo>
                    <a:pt x="74558" y="11451"/>
                  </a:lnTo>
                  <a:lnTo>
                    <a:pt x="74503" y="11560"/>
                  </a:lnTo>
                  <a:lnTo>
                    <a:pt x="74476" y="11614"/>
                  </a:lnTo>
                  <a:lnTo>
                    <a:pt x="74420" y="11614"/>
                  </a:lnTo>
                  <a:lnTo>
                    <a:pt x="74365" y="11614"/>
                  </a:lnTo>
                  <a:lnTo>
                    <a:pt x="74283" y="11614"/>
                  </a:lnTo>
                  <a:lnTo>
                    <a:pt x="74283" y="11343"/>
                  </a:lnTo>
                  <a:lnTo>
                    <a:pt x="74283" y="11180"/>
                  </a:lnTo>
                  <a:lnTo>
                    <a:pt x="74310" y="11071"/>
                  </a:lnTo>
                  <a:lnTo>
                    <a:pt x="74365" y="10854"/>
                  </a:lnTo>
                  <a:close/>
                  <a:moveTo>
                    <a:pt x="15496" y="10420"/>
                  </a:moveTo>
                  <a:lnTo>
                    <a:pt x="15496" y="10583"/>
                  </a:lnTo>
                  <a:lnTo>
                    <a:pt x="15606" y="10583"/>
                  </a:lnTo>
                  <a:lnTo>
                    <a:pt x="15551" y="11560"/>
                  </a:lnTo>
                  <a:lnTo>
                    <a:pt x="15606" y="12374"/>
                  </a:lnTo>
                  <a:lnTo>
                    <a:pt x="15799" y="13134"/>
                  </a:lnTo>
                  <a:lnTo>
                    <a:pt x="15882" y="13242"/>
                  </a:lnTo>
                  <a:lnTo>
                    <a:pt x="15992" y="13242"/>
                  </a:lnTo>
                  <a:lnTo>
                    <a:pt x="16075" y="13351"/>
                  </a:lnTo>
                  <a:lnTo>
                    <a:pt x="16240" y="13351"/>
                  </a:lnTo>
                  <a:lnTo>
                    <a:pt x="16240" y="11071"/>
                  </a:lnTo>
                  <a:lnTo>
                    <a:pt x="16957" y="11071"/>
                  </a:lnTo>
                  <a:lnTo>
                    <a:pt x="17095" y="11723"/>
                  </a:lnTo>
                  <a:lnTo>
                    <a:pt x="17288" y="12374"/>
                  </a:lnTo>
                  <a:lnTo>
                    <a:pt x="17481" y="12971"/>
                  </a:lnTo>
                  <a:lnTo>
                    <a:pt x="17812" y="13134"/>
                  </a:lnTo>
                  <a:lnTo>
                    <a:pt x="17812" y="13405"/>
                  </a:lnTo>
                  <a:lnTo>
                    <a:pt x="17867" y="14002"/>
                  </a:lnTo>
                  <a:lnTo>
                    <a:pt x="17922" y="14654"/>
                  </a:lnTo>
                  <a:lnTo>
                    <a:pt x="17922" y="15033"/>
                  </a:lnTo>
                  <a:lnTo>
                    <a:pt x="18005" y="14925"/>
                  </a:lnTo>
                  <a:lnTo>
                    <a:pt x="18060" y="14925"/>
                  </a:lnTo>
                  <a:lnTo>
                    <a:pt x="18060" y="14925"/>
                  </a:lnTo>
                  <a:lnTo>
                    <a:pt x="18115" y="14871"/>
                  </a:lnTo>
                  <a:lnTo>
                    <a:pt x="18143" y="14762"/>
                  </a:lnTo>
                  <a:lnTo>
                    <a:pt x="18198" y="14545"/>
                  </a:lnTo>
                  <a:lnTo>
                    <a:pt x="18253" y="14274"/>
                  </a:lnTo>
                  <a:lnTo>
                    <a:pt x="18308" y="14002"/>
                  </a:lnTo>
                  <a:lnTo>
                    <a:pt x="18336" y="13785"/>
                  </a:lnTo>
                  <a:lnTo>
                    <a:pt x="18446" y="13622"/>
                  </a:lnTo>
                  <a:lnTo>
                    <a:pt x="18529" y="13514"/>
                  </a:lnTo>
                  <a:lnTo>
                    <a:pt x="18694" y="13405"/>
                  </a:lnTo>
                  <a:lnTo>
                    <a:pt x="18777" y="13242"/>
                  </a:lnTo>
                  <a:lnTo>
                    <a:pt x="18887" y="13134"/>
                  </a:lnTo>
                  <a:lnTo>
                    <a:pt x="18777" y="13134"/>
                  </a:lnTo>
                  <a:lnTo>
                    <a:pt x="18777" y="12971"/>
                  </a:lnTo>
                  <a:lnTo>
                    <a:pt x="18529" y="13134"/>
                  </a:lnTo>
                  <a:lnTo>
                    <a:pt x="18391" y="13351"/>
                  </a:lnTo>
                  <a:lnTo>
                    <a:pt x="18198" y="13622"/>
                  </a:lnTo>
                  <a:lnTo>
                    <a:pt x="17922" y="13785"/>
                  </a:lnTo>
                  <a:lnTo>
                    <a:pt x="17867" y="12971"/>
                  </a:lnTo>
                  <a:lnTo>
                    <a:pt x="17812" y="12374"/>
                  </a:lnTo>
                  <a:lnTo>
                    <a:pt x="17729" y="11886"/>
                  </a:lnTo>
                  <a:lnTo>
                    <a:pt x="17619" y="11234"/>
                  </a:lnTo>
                  <a:lnTo>
                    <a:pt x="17729" y="11180"/>
                  </a:lnTo>
                  <a:lnTo>
                    <a:pt x="17757" y="11180"/>
                  </a:lnTo>
                  <a:lnTo>
                    <a:pt x="17867" y="11071"/>
                  </a:lnTo>
                  <a:lnTo>
                    <a:pt x="18005" y="11071"/>
                  </a:lnTo>
                  <a:lnTo>
                    <a:pt x="18143" y="11234"/>
                  </a:lnTo>
                  <a:lnTo>
                    <a:pt x="18253" y="11343"/>
                  </a:lnTo>
                  <a:lnTo>
                    <a:pt x="18391" y="11451"/>
                  </a:lnTo>
                  <a:lnTo>
                    <a:pt x="18529" y="11560"/>
                  </a:lnTo>
                  <a:lnTo>
                    <a:pt x="18694" y="11614"/>
                  </a:lnTo>
                  <a:lnTo>
                    <a:pt x="18887" y="12265"/>
                  </a:lnTo>
                  <a:lnTo>
                    <a:pt x="19080" y="13025"/>
                  </a:lnTo>
                  <a:lnTo>
                    <a:pt x="19218" y="13731"/>
                  </a:lnTo>
                  <a:lnTo>
                    <a:pt x="19411" y="14165"/>
                  </a:lnTo>
                  <a:lnTo>
                    <a:pt x="19494" y="14274"/>
                  </a:lnTo>
                  <a:lnTo>
                    <a:pt x="19659" y="14274"/>
                  </a:lnTo>
                  <a:lnTo>
                    <a:pt x="19797" y="14274"/>
                  </a:lnTo>
                  <a:lnTo>
                    <a:pt x="19935" y="14274"/>
                  </a:lnTo>
                  <a:lnTo>
                    <a:pt x="20018" y="14274"/>
                  </a:lnTo>
                  <a:lnTo>
                    <a:pt x="20128" y="14382"/>
                  </a:lnTo>
                  <a:lnTo>
                    <a:pt x="20597" y="15033"/>
                  </a:lnTo>
                  <a:lnTo>
                    <a:pt x="20983" y="15902"/>
                  </a:lnTo>
                  <a:lnTo>
                    <a:pt x="21424" y="16662"/>
                  </a:lnTo>
                  <a:lnTo>
                    <a:pt x="21424" y="17313"/>
                  </a:lnTo>
                  <a:lnTo>
                    <a:pt x="21810" y="17584"/>
                  </a:lnTo>
                  <a:lnTo>
                    <a:pt x="22141" y="17964"/>
                  </a:lnTo>
                  <a:lnTo>
                    <a:pt x="22334" y="18561"/>
                  </a:lnTo>
                  <a:lnTo>
                    <a:pt x="22582" y="19213"/>
                  </a:lnTo>
                  <a:lnTo>
                    <a:pt x="22775" y="19864"/>
                  </a:lnTo>
                  <a:lnTo>
                    <a:pt x="23023" y="20461"/>
                  </a:lnTo>
                  <a:lnTo>
                    <a:pt x="22858" y="20841"/>
                  </a:lnTo>
                  <a:lnTo>
                    <a:pt x="22775" y="21004"/>
                  </a:lnTo>
                  <a:lnTo>
                    <a:pt x="22720" y="21275"/>
                  </a:lnTo>
                  <a:lnTo>
                    <a:pt x="22665" y="21492"/>
                  </a:lnTo>
                  <a:lnTo>
                    <a:pt x="22858" y="22143"/>
                  </a:lnTo>
                  <a:lnTo>
                    <a:pt x="23161" y="22632"/>
                  </a:lnTo>
                  <a:lnTo>
                    <a:pt x="23547" y="22903"/>
                  </a:lnTo>
                  <a:lnTo>
                    <a:pt x="23547" y="23175"/>
                  </a:lnTo>
                  <a:lnTo>
                    <a:pt x="23547" y="23283"/>
                  </a:lnTo>
                  <a:lnTo>
                    <a:pt x="23602" y="23392"/>
                  </a:lnTo>
                  <a:lnTo>
                    <a:pt x="23602" y="23446"/>
                  </a:lnTo>
                  <a:lnTo>
                    <a:pt x="23630" y="23554"/>
                  </a:lnTo>
                  <a:lnTo>
                    <a:pt x="23740" y="23663"/>
                  </a:lnTo>
                  <a:lnTo>
                    <a:pt x="23823" y="23826"/>
                  </a:lnTo>
                  <a:lnTo>
                    <a:pt x="23988" y="23934"/>
                  </a:lnTo>
                  <a:lnTo>
                    <a:pt x="24071" y="24043"/>
                  </a:lnTo>
                  <a:lnTo>
                    <a:pt x="24181" y="24206"/>
                  </a:lnTo>
                  <a:lnTo>
                    <a:pt x="24209" y="24314"/>
                  </a:lnTo>
                  <a:lnTo>
                    <a:pt x="24264" y="24531"/>
                  </a:lnTo>
                  <a:lnTo>
                    <a:pt x="24209" y="24586"/>
                  </a:lnTo>
                  <a:lnTo>
                    <a:pt x="24209" y="24694"/>
                  </a:lnTo>
                  <a:lnTo>
                    <a:pt x="24209" y="24694"/>
                  </a:lnTo>
                  <a:lnTo>
                    <a:pt x="24209" y="24803"/>
                  </a:lnTo>
                  <a:lnTo>
                    <a:pt x="24264" y="24911"/>
                  </a:lnTo>
                  <a:lnTo>
                    <a:pt x="24375" y="24966"/>
                  </a:lnTo>
                  <a:lnTo>
                    <a:pt x="24512" y="25074"/>
                  </a:lnTo>
                  <a:lnTo>
                    <a:pt x="24595" y="25183"/>
                  </a:lnTo>
                  <a:lnTo>
                    <a:pt x="24761" y="25183"/>
                  </a:lnTo>
                  <a:lnTo>
                    <a:pt x="24898" y="25183"/>
                  </a:lnTo>
                  <a:lnTo>
                    <a:pt x="24705" y="27734"/>
                  </a:lnTo>
                  <a:lnTo>
                    <a:pt x="24568" y="27842"/>
                  </a:lnTo>
                  <a:lnTo>
                    <a:pt x="24402" y="27842"/>
                  </a:lnTo>
                  <a:lnTo>
                    <a:pt x="24264" y="27896"/>
                  </a:lnTo>
                  <a:lnTo>
                    <a:pt x="24071" y="27896"/>
                  </a:lnTo>
                  <a:lnTo>
                    <a:pt x="23878" y="27462"/>
                  </a:lnTo>
                  <a:lnTo>
                    <a:pt x="23630" y="26974"/>
                  </a:lnTo>
                  <a:lnTo>
                    <a:pt x="23437" y="26485"/>
                  </a:lnTo>
                  <a:lnTo>
                    <a:pt x="23299" y="25834"/>
                  </a:lnTo>
                  <a:lnTo>
                    <a:pt x="23106" y="25834"/>
                  </a:lnTo>
                  <a:lnTo>
                    <a:pt x="22968" y="25943"/>
                  </a:lnTo>
                  <a:lnTo>
                    <a:pt x="22830" y="25943"/>
                  </a:lnTo>
                  <a:lnTo>
                    <a:pt x="22665" y="26051"/>
                  </a:lnTo>
                  <a:lnTo>
                    <a:pt x="22913" y="27516"/>
                  </a:lnTo>
                  <a:lnTo>
                    <a:pt x="23106" y="29145"/>
                  </a:lnTo>
                  <a:lnTo>
                    <a:pt x="23437" y="29145"/>
                  </a:lnTo>
                  <a:lnTo>
                    <a:pt x="23630" y="29905"/>
                  </a:lnTo>
                  <a:lnTo>
                    <a:pt x="23795" y="30664"/>
                  </a:lnTo>
                  <a:lnTo>
                    <a:pt x="23823" y="31696"/>
                  </a:lnTo>
                  <a:lnTo>
                    <a:pt x="23795" y="31804"/>
                  </a:lnTo>
                  <a:lnTo>
                    <a:pt x="23740" y="31913"/>
                  </a:lnTo>
                  <a:lnTo>
                    <a:pt x="23740" y="32021"/>
                  </a:lnTo>
                  <a:lnTo>
                    <a:pt x="23685" y="32075"/>
                  </a:lnTo>
                  <a:lnTo>
                    <a:pt x="23630" y="32184"/>
                  </a:lnTo>
                  <a:lnTo>
                    <a:pt x="23547" y="32293"/>
                  </a:lnTo>
                  <a:lnTo>
                    <a:pt x="23354" y="32075"/>
                  </a:lnTo>
                  <a:lnTo>
                    <a:pt x="23106" y="31804"/>
                  </a:lnTo>
                  <a:lnTo>
                    <a:pt x="22858" y="31533"/>
                  </a:lnTo>
                  <a:lnTo>
                    <a:pt x="22665" y="31316"/>
                  </a:lnTo>
                  <a:lnTo>
                    <a:pt x="22582" y="31261"/>
                  </a:lnTo>
                  <a:lnTo>
                    <a:pt x="22500" y="31261"/>
                  </a:lnTo>
                  <a:lnTo>
                    <a:pt x="22775" y="32021"/>
                  </a:lnTo>
                  <a:lnTo>
                    <a:pt x="23023" y="32672"/>
                  </a:lnTo>
                  <a:lnTo>
                    <a:pt x="23216" y="33487"/>
                  </a:lnTo>
                  <a:lnTo>
                    <a:pt x="23106" y="33487"/>
                  </a:lnTo>
                  <a:lnTo>
                    <a:pt x="22775" y="33215"/>
                  </a:lnTo>
                  <a:lnTo>
                    <a:pt x="22334" y="33052"/>
                  </a:lnTo>
                  <a:lnTo>
                    <a:pt x="21865" y="32835"/>
                  </a:lnTo>
                  <a:lnTo>
                    <a:pt x="21534" y="32455"/>
                  </a:lnTo>
                  <a:lnTo>
                    <a:pt x="21231" y="31913"/>
                  </a:lnTo>
                  <a:lnTo>
                    <a:pt x="21038" y="31044"/>
                  </a:lnTo>
                  <a:lnTo>
                    <a:pt x="20845" y="30284"/>
                  </a:lnTo>
                  <a:lnTo>
                    <a:pt x="20569" y="29525"/>
                  </a:lnTo>
                  <a:lnTo>
                    <a:pt x="20266" y="28982"/>
                  </a:lnTo>
                  <a:lnTo>
                    <a:pt x="19852" y="29416"/>
                  </a:lnTo>
                  <a:lnTo>
                    <a:pt x="19356" y="29742"/>
                  </a:lnTo>
                  <a:lnTo>
                    <a:pt x="18777" y="29796"/>
                  </a:lnTo>
                  <a:lnTo>
                    <a:pt x="18722" y="29525"/>
                  </a:lnTo>
                  <a:lnTo>
                    <a:pt x="18694" y="29253"/>
                  </a:lnTo>
                  <a:lnTo>
                    <a:pt x="18694" y="28982"/>
                  </a:lnTo>
                  <a:lnTo>
                    <a:pt x="18694" y="28602"/>
                  </a:lnTo>
                  <a:lnTo>
                    <a:pt x="19108" y="28276"/>
                  </a:lnTo>
                  <a:lnTo>
                    <a:pt x="19659" y="28005"/>
                  </a:lnTo>
                  <a:lnTo>
                    <a:pt x="20128" y="27734"/>
                  </a:lnTo>
                  <a:lnTo>
                    <a:pt x="20266" y="27191"/>
                  </a:lnTo>
                  <a:lnTo>
                    <a:pt x="20404" y="26431"/>
                  </a:lnTo>
                  <a:lnTo>
                    <a:pt x="20569" y="25563"/>
                  </a:lnTo>
                  <a:lnTo>
                    <a:pt x="20652" y="24694"/>
                  </a:lnTo>
                  <a:lnTo>
                    <a:pt x="20707" y="24043"/>
                  </a:lnTo>
                  <a:lnTo>
                    <a:pt x="20652" y="23554"/>
                  </a:lnTo>
                  <a:lnTo>
                    <a:pt x="20459" y="22903"/>
                  </a:lnTo>
                  <a:lnTo>
                    <a:pt x="20211" y="22523"/>
                  </a:lnTo>
                  <a:lnTo>
                    <a:pt x="19935" y="22143"/>
                  </a:lnTo>
                  <a:lnTo>
                    <a:pt x="19742" y="21655"/>
                  </a:lnTo>
                  <a:lnTo>
                    <a:pt x="19494" y="19375"/>
                  </a:lnTo>
                  <a:lnTo>
                    <a:pt x="19108" y="19213"/>
                  </a:lnTo>
                  <a:lnTo>
                    <a:pt x="18832" y="18833"/>
                  </a:lnTo>
                  <a:lnTo>
                    <a:pt x="18584" y="18453"/>
                  </a:lnTo>
                  <a:lnTo>
                    <a:pt x="18336" y="18344"/>
                  </a:lnTo>
                  <a:lnTo>
                    <a:pt x="18115" y="18561"/>
                  </a:lnTo>
                  <a:lnTo>
                    <a:pt x="17950" y="18833"/>
                  </a:lnTo>
                  <a:lnTo>
                    <a:pt x="17812" y="19104"/>
                  </a:lnTo>
                  <a:lnTo>
                    <a:pt x="17619" y="19375"/>
                  </a:lnTo>
                  <a:lnTo>
                    <a:pt x="17288" y="19592"/>
                  </a:lnTo>
                  <a:lnTo>
                    <a:pt x="16957" y="19213"/>
                  </a:lnTo>
                  <a:lnTo>
                    <a:pt x="16516" y="18941"/>
                  </a:lnTo>
                  <a:lnTo>
                    <a:pt x="16047" y="18724"/>
                  </a:lnTo>
                  <a:lnTo>
                    <a:pt x="15606" y="18453"/>
                  </a:lnTo>
                  <a:lnTo>
                    <a:pt x="15220" y="18181"/>
                  </a:lnTo>
                  <a:lnTo>
                    <a:pt x="14917" y="17693"/>
                  </a:lnTo>
                  <a:lnTo>
                    <a:pt x="14724" y="16933"/>
                  </a:lnTo>
                  <a:lnTo>
                    <a:pt x="14779" y="16824"/>
                  </a:lnTo>
                  <a:lnTo>
                    <a:pt x="14779" y="16770"/>
                  </a:lnTo>
                  <a:lnTo>
                    <a:pt x="14834" y="16770"/>
                  </a:lnTo>
                  <a:lnTo>
                    <a:pt x="14834" y="16662"/>
                  </a:lnTo>
                  <a:lnTo>
                    <a:pt x="14834" y="16445"/>
                  </a:lnTo>
                  <a:lnTo>
                    <a:pt x="14641" y="16390"/>
                  </a:lnTo>
                  <a:lnTo>
                    <a:pt x="14448" y="16282"/>
                  </a:lnTo>
                  <a:lnTo>
                    <a:pt x="14310" y="16065"/>
                  </a:lnTo>
                  <a:lnTo>
                    <a:pt x="14200" y="15793"/>
                  </a:lnTo>
                  <a:lnTo>
                    <a:pt x="14117" y="15413"/>
                  </a:lnTo>
                  <a:lnTo>
                    <a:pt x="14365" y="14491"/>
                  </a:lnTo>
                  <a:lnTo>
                    <a:pt x="14558" y="13242"/>
                  </a:lnTo>
                  <a:lnTo>
                    <a:pt x="14641" y="11886"/>
                  </a:lnTo>
                  <a:lnTo>
                    <a:pt x="14724" y="10583"/>
                  </a:lnTo>
                  <a:lnTo>
                    <a:pt x="15496" y="10420"/>
                  </a:lnTo>
                  <a:close/>
                  <a:moveTo>
                    <a:pt x="11029" y="10203"/>
                  </a:moveTo>
                  <a:lnTo>
                    <a:pt x="11470" y="10203"/>
                  </a:lnTo>
                  <a:lnTo>
                    <a:pt x="11718" y="12103"/>
                  </a:lnTo>
                  <a:lnTo>
                    <a:pt x="11911" y="14165"/>
                  </a:lnTo>
                  <a:lnTo>
                    <a:pt x="11801" y="14165"/>
                  </a:lnTo>
                  <a:lnTo>
                    <a:pt x="11663" y="14545"/>
                  </a:lnTo>
                  <a:lnTo>
                    <a:pt x="11360" y="14382"/>
                  </a:lnTo>
                  <a:lnTo>
                    <a:pt x="11277" y="14545"/>
                  </a:lnTo>
                  <a:lnTo>
                    <a:pt x="11277" y="14762"/>
                  </a:lnTo>
                  <a:lnTo>
                    <a:pt x="11277" y="14925"/>
                  </a:lnTo>
                  <a:lnTo>
                    <a:pt x="11277" y="15033"/>
                  </a:lnTo>
                  <a:lnTo>
                    <a:pt x="11222" y="15142"/>
                  </a:lnTo>
                  <a:lnTo>
                    <a:pt x="11167" y="15305"/>
                  </a:lnTo>
                  <a:lnTo>
                    <a:pt x="11029" y="15413"/>
                  </a:lnTo>
                  <a:lnTo>
                    <a:pt x="10891" y="15251"/>
                  </a:lnTo>
                  <a:lnTo>
                    <a:pt x="10698" y="14925"/>
                  </a:lnTo>
                  <a:lnTo>
                    <a:pt x="10505" y="14762"/>
                  </a:lnTo>
                  <a:lnTo>
                    <a:pt x="10505" y="14165"/>
                  </a:lnTo>
                  <a:lnTo>
                    <a:pt x="9871" y="14002"/>
                  </a:lnTo>
                  <a:lnTo>
                    <a:pt x="9981" y="12265"/>
                  </a:lnTo>
                  <a:lnTo>
                    <a:pt x="10174" y="12103"/>
                  </a:lnTo>
                  <a:lnTo>
                    <a:pt x="10367" y="11831"/>
                  </a:lnTo>
                  <a:lnTo>
                    <a:pt x="10505" y="11451"/>
                  </a:lnTo>
                  <a:lnTo>
                    <a:pt x="10367" y="11343"/>
                  </a:lnTo>
                  <a:lnTo>
                    <a:pt x="10257" y="11234"/>
                  </a:lnTo>
                  <a:lnTo>
                    <a:pt x="10174" y="11180"/>
                  </a:lnTo>
                  <a:lnTo>
                    <a:pt x="10064" y="10963"/>
                  </a:lnTo>
                  <a:lnTo>
                    <a:pt x="10009" y="10800"/>
                  </a:lnTo>
                  <a:lnTo>
                    <a:pt x="9981" y="10420"/>
                  </a:lnTo>
                  <a:lnTo>
                    <a:pt x="10505" y="10312"/>
                  </a:lnTo>
                  <a:lnTo>
                    <a:pt x="11029" y="10203"/>
                  </a:lnTo>
                  <a:close/>
                  <a:moveTo>
                    <a:pt x="100946" y="9335"/>
                  </a:moveTo>
                  <a:lnTo>
                    <a:pt x="101277" y="9660"/>
                  </a:lnTo>
                  <a:lnTo>
                    <a:pt x="101277" y="10040"/>
                  </a:lnTo>
                  <a:lnTo>
                    <a:pt x="100836" y="10040"/>
                  </a:lnTo>
                  <a:lnTo>
                    <a:pt x="100946" y="9335"/>
                  </a:lnTo>
                  <a:close/>
                  <a:moveTo>
                    <a:pt x="12077" y="9335"/>
                  </a:moveTo>
                  <a:lnTo>
                    <a:pt x="12435" y="9443"/>
                  </a:lnTo>
                  <a:lnTo>
                    <a:pt x="12821" y="9552"/>
                  </a:lnTo>
                  <a:lnTo>
                    <a:pt x="13152" y="9660"/>
                  </a:lnTo>
                  <a:lnTo>
                    <a:pt x="13400" y="9823"/>
                  </a:lnTo>
                  <a:lnTo>
                    <a:pt x="13428" y="10040"/>
                  </a:lnTo>
                  <a:lnTo>
                    <a:pt x="13428" y="10312"/>
                  </a:lnTo>
                  <a:lnTo>
                    <a:pt x="13483" y="10691"/>
                  </a:lnTo>
                  <a:lnTo>
                    <a:pt x="13483" y="11071"/>
                  </a:lnTo>
                  <a:lnTo>
                    <a:pt x="13428" y="11234"/>
                  </a:lnTo>
                  <a:lnTo>
                    <a:pt x="13400" y="11451"/>
                  </a:lnTo>
                  <a:lnTo>
                    <a:pt x="13345" y="11723"/>
                  </a:lnTo>
                  <a:lnTo>
                    <a:pt x="13235" y="11886"/>
                  </a:lnTo>
                  <a:lnTo>
                    <a:pt x="13152" y="11994"/>
                  </a:lnTo>
                  <a:lnTo>
                    <a:pt x="13042" y="12103"/>
                  </a:lnTo>
                  <a:lnTo>
                    <a:pt x="13014" y="12211"/>
                  </a:lnTo>
                  <a:lnTo>
                    <a:pt x="12904" y="12265"/>
                  </a:lnTo>
                  <a:lnTo>
                    <a:pt x="12849" y="12483"/>
                  </a:lnTo>
                  <a:lnTo>
                    <a:pt x="12904" y="12971"/>
                  </a:lnTo>
                  <a:lnTo>
                    <a:pt x="12849" y="13514"/>
                  </a:lnTo>
                  <a:lnTo>
                    <a:pt x="12821" y="13894"/>
                  </a:lnTo>
                  <a:lnTo>
                    <a:pt x="12711" y="14165"/>
                  </a:lnTo>
                  <a:lnTo>
                    <a:pt x="12628" y="14274"/>
                  </a:lnTo>
                  <a:lnTo>
                    <a:pt x="12518" y="14382"/>
                  </a:lnTo>
                  <a:lnTo>
                    <a:pt x="12380" y="14382"/>
                  </a:lnTo>
                  <a:lnTo>
                    <a:pt x="12187" y="14382"/>
                  </a:lnTo>
                  <a:lnTo>
                    <a:pt x="12077" y="13785"/>
                  </a:lnTo>
                  <a:lnTo>
                    <a:pt x="12187" y="13242"/>
                  </a:lnTo>
                  <a:lnTo>
                    <a:pt x="12187" y="12591"/>
                  </a:lnTo>
                  <a:lnTo>
                    <a:pt x="12077" y="11831"/>
                  </a:lnTo>
                  <a:lnTo>
                    <a:pt x="12049" y="10963"/>
                  </a:lnTo>
                  <a:lnTo>
                    <a:pt x="11994" y="10203"/>
                  </a:lnTo>
                  <a:lnTo>
                    <a:pt x="12077" y="9335"/>
                  </a:lnTo>
                  <a:close/>
                  <a:moveTo>
                    <a:pt x="1654" y="9280"/>
                  </a:moveTo>
                  <a:lnTo>
                    <a:pt x="2040" y="9335"/>
                  </a:lnTo>
                  <a:lnTo>
                    <a:pt x="2040" y="10040"/>
                  </a:lnTo>
                  <a:lnTo>
                    <a:pt x="2509" y="10040"/>
                  </a:lnTo>
                  <a:lnTo>
                    <a:pt x="2895" y="10040"/>
                  </a:lnTo>
                  <a:lnTo>
                    <a:pt x="3336" y="10040"/>
                  </a:lnTo>
                  <a:lnTo>
                    <a:pt x="3419" y="10420"/>
                  </a:lnTo>
                  <a:lnTo>
                    <a:pt x="3529" y="10854"/>
                  </a:lnTo>
                  <a:lnTo>
                    <a:pt x="3612" y="11343"/>
                  </a:lnTo>
                  <a:lnTo>
                    <a:pt x="3722" y="11723"/>
                  </a:lnTo>
                  <a:lnTo>
                    <a:pt x="3722" y="11886"/>
                  </a:lnTo>
                  <a:lnTo>
                    <a:pt x="3419" y="12591"/>
                  </a:lnTo>
                  <a:lnTo>
                    <a:pt x="3033" y="12862"/>
                  </a:lnTo>
                  <a:lnTo>
                    <a:pt x="2647" y="13134"/>
                  </a:lnTo>
                  <a:lnTo>
                    <a:pt x="2426" y="14002"/>
                  </a:lnTo>
                  <a:lnTo>
                    <a:pt x="2233" y="14762"/>
                  </a:lnTo>
                  <a:lnTo>
                    <a:pt x="2178" y="15630"/>
                  </a:lnTo>
                  <a:lnTo>
                    <a:pt x="2261" y="16445"/>
                  </a:lnTo>
                  <a:lnTo>
                    <a:pt x="1847" y="16553"/>
                  </a:lnTo>
                  <a:lnTo>
                    <a:pt x="1461" y="16824"/>
                  </a:lnTo>
                  <a:lnTo>
                    <a:pt x="965" y="17096"/>
                  </a:lnTo>
                  <a:lnTo>
                    <a:pt x="937" y="16933"/>
                  </a:lnTo>
                  <a:lnTo>
                    <a:pt x="882" y="16770"/>
                  </a:lnTo>
                  <a:lnTo>
                    <a:pt x="827" y="16662"/>
                  </a:lnTo>
                  <a:lnTo>
                    <a:pt x="827" y="16445"/>
                  </a:lnTo>
                  <a:lnTo>
                    <a:pt x="772" y="16282"/>
                  </a:lnTo>
                  <a:lnTo>
                    <a:pt x="827" y="16173"/>
                  </a:lnTo>
                  <a:lnTo>
                    <a:pt x="827" y="16065"/>
                  </a:lnTo>
                  <a:lnTo>
                    <a:pt x="827" y="16010"/>
                  </a:lnTo>
                  <a:lnTo>
                    <a:pt x="882" y="15793"/>
                  </a:lnTo>
                  <a:lnTo>
                    <a:pt x="882" y="15630"/>
                  </a:lnTo>
                  <a:lnTo>
                    <a:pt x="551" y="15630"/>
                  </a:lnTo>
                  <a:lnTo>
                    <a:pt x="551" y="15305"/>
                  </a:lnTo>
                  <a:lnTo>
                    <a:pt x="551" y="15251"/>
                  </a:lnTo>
                  <a:lnTo>
                    <a:pt x="496" y="15142"/>
                  </a:lnTo>
                  <a:lnTo>
                    <a:pt x="496" y="15033"/>
                  </a:lnTo>
                  <a:lnTo>
                    <a:pt x="441" y="14925"/>
                  </a:lnTo>
                  <a:lnTo>
                    <a:pt x="358" y="14762"/>
                  </a:lnTo>
                  <a:lnTo>
                    <a:pt x="303" y="14762"/>
                  </a:lnTo>
                  <a:lnTo>
                    <a:pt x="248" y="14762"/>
                  </a:lnTo>
                  <a:lnTo>
                    <a:pt x="248" y="14762"/>
                  </a:lnTo>
                  <a:lnTo>
                    <a:pt x="193" y="14762"/>
                  </a:lnTo>
                  <a:lnTo>
                    <a:pt x="165" y="14762"/>
                  </a:lnTo>
                  <a:lnTo>
                    <a:pt x="0" y="14762"/>
                  </a:lnTo>
                  <a:lnTo>
                    <a:pt x="0" y="14165"/>
                  </a:lnTo>
                  <a:lnTo>
                    <a:pt x="358" y="13405"/>
                  </a:lnTo>
                  <a:lnTo>
                    <a:pt x="579" y="12374"/>
                  </a:lnTo>
                  <a:lnTo>
                    <a:pt x="772" y="11234"/>
                  </a:lnTo>
                  <a:lnTo>
                    <a:pt x="634" y="11071"/>
                  </a:lnTo>
                  <a:lnTo>
                    <a:pt x="579" y="10800"/>
                  </a:lnTo>
                  <a:lnTo>
                    <a:pt x="551" y="10583"/>
                  </a:lnTo>
                  <a:lnTo>
                    <a:pt x="496" y="10203"/>
                  </a:lnTo>
                  <a:lnTo>
                    <a:pt x="441" y="9823"/>
                  </a:lnTo>
                  <a:lnTo>
                    <a:pt x="827" y="9660"/>
                  </a:lnTo>
                  <a:lnTo>
                    <a:pt x="1130" y="9552"/>
                  </a:lnTo>
                  <a:lnTo>
                    <a:pt x="1351" y="9335"/>
                  </a:lnTo>
                  <a:lnTo>
                    <a:pt x="1654" y="9280"/>
                  </a:lnTo>
                  <a:close/>
                  <a:moveTo>
                    <a:pt x="42904" y="7055"/>
                  </a:moveTo>
                  <a:lnTo>
                    <a:pt x="43318" y="7055"/>
                  </a:lnTo>
                  <a:lnTo>
                    <a:pt x="43318" y="7272"/>
                  </a:lnTo>
                  <a:lnTo>
                    <a:pt x="43235" y="7272"/>
                  </a:lnTo>
                  <a:lnTo>
                    <a:pt x="43125" y="7381"/>
                  </a:lnTo>
                  <a:lnTo>
                    <a:pt x="43097" y="7381"/>
                  </a:lnTo>
                  <a:lnTo>
                    <a:pt x="43097" y="7381"/>
                  </a:lnTo>
                  <a:lnTo>
                    <a:pt x="43042" y="7381"/>
                  </a:lnTo>
                  <a:lnTo>
                    <a:pt x="43042" y="7381"/>
                  </a:lnTo>
                  <a:lnTo>
                    <a:pt x="42987" y="7272"/>
                  </a:lnTo>
                  <a:lnTo>
                    <a:pt x="42904" y="7055"/>
                  </a:lnTo>
                  <a:close/>
                  <a:moveTo>
                    <a:pt x="12518" y="7055"/>
                  </a:moveTo>
                  <a:lnTo>
                    <a:pt x="12628" y="8303"/>
                  </a:lnTo>
                  <a:lnTo>
                    <a:pt x="12463" y="8521"/>
                  </a:lnTo>
                  <a:lnTo>
                    <a:pt x="12380" y="8575"/>
                  </a:lnTo>
                  <a:lnTo>
                    <a:pt x="12270" y="8683"/>
                  </a:lnTo>
                  <a:lnTo>
                    <a:pt x="12132" y="8900"/>
                  </a:lnTo>
                  <a:lnTo>
                    <a:pt x="11994" y="8955"/>
                  </a:lnTo>
                  <a:lnTo>
                    <a:pt x="11939" y="8900"/>
                  </a:lnTo>
                  <a:lnTo>
                    <a:pt x="11911" y="8900"/>
                  </a:lnTo>
                  <a:lnTo>
                    <a:pt x="11856" y="8792"/>
                  </a:lnTo>
                  <a:lnTo>
                    <a:pt x="11801" y="8792"/>
                  </a:lnTo>
                  <a:lnTo>
                    <a:pt x="11663" y="8792"/>
                  </a:lnTo>
                  <a:lnTo>
                    <a:pt x="11663" y="8575"/>
                  </a:lnTo>
                  <a:lnTo>
                    <a:pt x="11663" y="8521"/>
                  </a:lnTo>
                  <a:lnTo>
                    <a:pt x="11608" y="8521"/>
                  </a:lnTo>
                  <a:lnTo>
                    <a:pt x="11608" y="8412"/>
                  </a:lnTo>
                  <a:lnTo>
                    <a:pt x="11553" y="8303"/>
                  </a:lnTo>
                  <a:lnTo>
                    <a:pt x="11553" y="7924"/>
                  </a:lnTo>
                  <a:lnTo>
                    <a:pt x="11801" y="7652"/>
                  </a:lnTo>
                  <a:lnTo>
                    <a:pt x="11994" y="7381"/>
                  </a:lnTo>
                  <a:lnTo>
                    <a:pt x="12187" y="7164"/>
                  </a:lnTo>
                  <a:lnTo>
                    <a:pt x="12518" y="7055"/>
                  </a:lnTo>
                  <a:close/>
                  <a:moveTo>
                    <a:pt x="3005" y="6892"/>
                  </a:moveTo>
                  <a:lnTo>
                    <a:pt x="3088" y="6892"/>
                  </a:lnTo>
                  <a:lnTo>
                    <a:pt x="3198" y="7001"/>
                  </a:lnTo>
                  <a:lnTo>
                    <a:pt x="3226" y="7001"/>
                  </a:lnTo>
                  <a:lnTo>
                    <a:pt x="3226" y="7001"/>
                  </a:lnTo>
                  <a:lnTo>
                    <a:pt x="3226" y="7001"/>
                  </a:lnTo>
                  <a:lnTo>
                    <a:pt x="3281" y="7055"/>
                  </a:lnTo>
                  <a:lnTo>
                    <a:pt x="3336" y="7272"/>
                  </a:lnTo>
                  <a:lnTo>
                    <a:pt x="3005" y="7272"/>
                  </a:lnTo>
                  <a:lnTo>
                    <a:pt x="3005" y="6892"/>
                  </a:lnTo>
                  <a:close/>
                  <a:moveTo>
                    <a:pt x="103235" y="6241"/>
                  </a:moveTo>
                  <a:lnTo>
                    <a:pt x="103676" y="6350"/>
                  </a:lnTo>
                  <a:lnTo>
                    <a:pt x="104117" y="6512"/>
                  </a:lnTo>
                  <a:lnTo>
                    <a:pt x="104503" y="6784"/>
                  </a:lnTo>
                  <a:lnTo>
                    <a:pt x="104779" y="7272"/>
                  </a:lnTo>
                  <a:lnTo>
                    <a:pt x="104972" y="7924"/>
                  </a:lnTo>
                  <a:lnTo>
                    <a:pt x="105082" y="8792"/>
                  </a:lnTo>
                  <a:lnTo>
                    <a:pt x="104448" y="8575"/>
                  </a:lnTo>
                  <a:lnTo>
                    <a:pt x="103869" y="8195"/>
                  </a:lnTo>
                  <a:lnTo>
                    <a:pt x="103428" y="7652"/>
                  </a:lnTo>
                  <a:lnTo>
                    <a:pt x="103152" y="6892"/>
                  </a:lnTo>
                  <a:lnTo>
                    <a:pt x="103207" y="6784"/>
                  </a:lnTo>
                  <a:lnTo>
                    <a:pt x="103207" y="6675"/>
                  </a:lnTo>
                  <a:lnTo>
                    <a:pt x="103235" y="6621"/>
                  </a:lnTo>
                  <a:lnTo>
                    <a:pt x="103235" y="6404"/>
                  </a:lnTo>
                  <a:lnTo>
                    <a:pt x="103235" y="6241"/>
                  </a:lnTo>
                  <a:close/>
                  <a:moveTo>
                    <a:pt x="10588" y="5644"/>
                  </a:moveTo>
                  <a:lnTo>
                    <a:pt x="10753" y="5644"/>
                  </a:lnTo>
                  <a:lnTo>
                    <a:pt x="10781" y="5644"/>
                  </a:lnTo>
                  <a:lnTo>
                    <a:pt x="10836" y="5753"/>
                  </a:lnTo>
                  <a:lnTo>
                    <a:pt x="10891" y="5753"/>
                  </a:lnTo>
                  <a:lnTo>
                    <a:pt x="10946" y="5861"/>
                  </a:lnTo>
                  <a:lnTo>
                    <a:pt x="10974" y="6024"/>
                  </a:lnTo>
                  <a:lnTo>
                    <a:pt x="11029" y="6132"/>
                  </a:lnTo>
                  <a:lnTo>
                    <a:pt x="11029" y="6404"/>
                  </a:lnTo>
                  <a:lnTo>
                    <a:pt x="11029" y="6675"/>
                  </a:lnTo>
                  <a:lnTo>
                    <a:pt x="10946" y="7272"/>
                  </a:lnTo>
                  <a:lnTo>
                    <a:pt x="10891" y="8141"/>
                  </a:lnTo>
                  <a:lnTo>
                    <a:pt x="10836" y="8792"/>
                  </a:lnTo>
                  <a:lnTo>
                    <a:pt x="10698" y="8900"/>
                  </a:lnTo>
                  <a:lnTo>
                    <a:pt x="10588" y="8955"/>
                  </a:lnTo>
                  <a:lnTo>
                    <a:pt x="10505" y="9172"/>
                  </a:lnTo>
                  <a:lnTo>
                    <a:pt x="10395" y="9172"/>
                  </a:lnTo>
                  <a:lnTo>
                    <a:pt x="10395" y="9063"/>
                  </a:lnTo>
                  <a:lnTo>
                    <a:pt x="10367" y="9063"/>
                  </a:lnTo>
                  <a:lnTo>
                    <a:pt x="10367" y="9063"/>
                  </a:lnTo>
                  <a:lnTo>
                    <a:pt x="10312" y="8955"/>
                  </a:lnTo>
                  <a:lnTo>
                    <a:pt x="10202" y="8792"/>
                  </a:lnTo>
                  <a:lnTo>
                    <a:pt x="10174" y="8575"/>
                  </a:lnTo>
                  <a:lnTo>
                    <a:pt x="10174" y="8303"/>
                  </a:lnTo>
                  <a:lnTo>
                    <a:pt x="10174" y="8141"/>
                  </a:lnTo>
                  <a:lnTo>
                    <a:pt x="10064" y="7924"/>
                  </a:lnTo>
                  <a:lnTo>
                    <a:pt x="9871" y="7652"/>
                  </a:lnTo>
                  <a:lnTo>
                    <a:pt x="9623" y="7544"/>
                  </a:lnTo>
                  <a:lnTo>
                    <a:pt x="9402" y="7652"/>
                  </a:lnTo>
                  <a:lnTo>
                    <a:pt x="9154" y="7544"/>
                  </a:lnTo>
                  <a:lnTo>
                    <a:pt x="8906" y="7272"/>
                  </a:lnTo>
                  <a:lnTo>
                    <a:pt x="8713" y="6675"/>
                  </a:lnTo>
                  <a:lnTo>
                    <a:pt x="8823" y="6675"/>
                  </a:lnTo>
                  <a:lnTo>
                    <a:pt x="8878" y="6512"/>
                  </a:lnTo>
                  <a:lnTo>
                    <a:pt x="8906" y="6404"/>
                  </a:lnTo>
                  <a:lnTo>
                    <a:pt x="8906" y="6350"/>
                  </a:lnTo>
                  <a:lnTo>
                    <a:pt x="8961" y="6350"/>
                  </a:lnTo>
                  <a:lnTo>
                    <a:pt x="9016" y="6350"/>
                  </a:lnTo>
                  <a:lnTo>
                    <a:pt x="9099" y="6350"/>
                  </a:lnTo>
                  <a:lnTo>
                    <a:pt x="9264" y="6241"/>
                  </a:lnTo>
                  <a:lnTo>
                    <a:pt x="9540" y="6404"/>
                  </a:lnTo>
                  <a:lnTo>
                    <a:pt x="9871" y="6350"/>
                  </a:lnTo>
                  <a:lnTo>
                    <a:pt x="10257" y="6241"/>
                  </a:lnTo>
                  <a:lnTo>
                    <a:pt x="10588" y="6241"/>
                  </a:lnTo>
                  <a:lnTo>
                    <a:pt x="10588" y="5644"/>
                  </a:lnTo>
                  <a:close/>
                  <a:moveTo>
                    <a:pt x="7031" y="5481"/>
                  </a:moveTo>
                  <a:lnTo>
                    <a:pt x="7086" y="5644"/>
                  </a:lnTo>
                  <a:lnTo>
                    <a:pt x="7141" y="5753"/>
                  </a:lnTo>
                  <a:lnTo>
                    <a:pt x="7169" y="5970"/>
                  </a:lnTo>
                  <a:lnTo>
                    <a:pt x="7169" y="6132"/>
                  </a:lnTo>
                  <a:lnTo>
                    <a:pt x="7224" y="6350"/>
                  </a:lnTo>
                  <a:lnTo>
                    <a:pt x="7224" y="6675"/>
                  </a:lnTo>
                  <a:lnTo>
                    <a:pt x="7141" y="6675"/>
                  </a:lnTo>
                  <a:lnTo>
                    <a:pt x="7141" y="6892"/>
                  </a:lnTo>
                  <a:lnTo>
                    <a:pt x="7224" y="6892"/>
                  </a:lnTo>
                  <a:lnTo>
                    <a:pt x="7362" y="7001"/>
                  </a:lnTo>
                  <a:lnTo>
                    <a:pt x="7527" y="7055"/>
                  </a:lnTo>
                  <a:lnTo>
                    <a:pt x="7665" y="7055"/>
                  </a:lnTo>
                  <a:lnTo>
                    <a:pt x="7858" y="7055"/>
                  </a:lnTo>
                  <a:lnTo>
                    <a:pt x="7941" y="6892"/>
                  </a:lnTo>
                  <a:lnTo>
                    <a:pt x="7996" y="6784"/>
                  </a:lnTo>
                  <a:lnTo>
                    <a:pt x="7996" y="6784"/>
                  </a:lnTo>
                  <a:lnTo>
                    <a:pt x="8051" y="6784"/>
                  </a:lnTo>
                  <a:lnTo>
                    <a:pt x="8106" y="6784"/>
                  </a:lnTo>
                  <a:lnTo>
                    <a:pt x="8189" y="6892"/>
                  </a:lnTo>
                  <a:lnTo>
                    <a:pt x="8244" y="7001"/>
                  </a:lnTo>
                  <a:lnTo>
                    <a:pt x="8244" y="7055"/>
                  </a:lnTo>
                  <a:lnTo>
                    <a:pt x="8244" y="7164"/>
                  </a:lnTo>
                  <a:lnTo>
                    <a:pt x="8299" y="7272"/>
                  </a:lnTo>
                  <a:lnTo>
                    <a:pt x="8299" y="7435"/>
                  </a:lnTo>
                  <a:lnTo>
                    <a:pt x="8244" y="7652"/>
                  </a:lnTo>
                  <a:lnTo>
                    <a:pt x="8244" y="7761"/>
                  </a:lnTo>
                  <a:lnTo>
                    <a:pt x="8244" y="7761"/>
                  </a:lnTo>
                  <a:lnTo>
                    <a:pt x="8244" y="7815"/>
                  </a:lnTo>
                  <a:lnTo>
                    <a:pt x="8244" y="7924"/>
                  </a:lnTo>
                  <a:lnTo>
                    <a:pt x="8189" y="8141"/>
                  </a:lnTo>
                  <a:lnTo>
                    <a:pt x="7913" y="8412"/>
                  </a:lnTo>
                  <a:lnTo>
                    <a:pt x="7555" y="8412"/>
                  </a:lnTo>
                  <a:lnTo>
                    <a:pt x="7169" y="8412"/>
                  </a:lnTo>
                  <a:lnTo>
                    <a:pt x="6783" y="8575"/>
                  </a:lnTo>
                  <a:lnTo>
                    <a:pt x="6507" y="8955"/>
                  </a:lnTo>
                  <a:lnTo>
                    <a:pt x="6176" y="9443"/>
                  </a:lnTo>
                  <a:lnTo>
                    <a:pt x="5873" y="9932"/>
                  </a:lnTo>
                  <a:lnTo>
                    <a:pt x="5459" y="10203"/>
                  </a:lnTo>
                  <a:lnTo>
                    <a:pt x="5404" y="10040"/>
                  </a:lnTo>
                  <a:lnTo>
                    <a:pt x="5349" y="9823"/>
                  </a:lnTo>
                  <a:lnTo>
                    <a:pt x="5349" y="9660"/>
                  </a:lnTo>
                  <a:lnTo>
                    <a:pt x="5294" y="9335"/>
                  </a:lnTo>
                  <a:lnTo>
                    <a:pt x="5459" y="9172"/>
                  </a:lnTo>
                  <a:lnTo>
                    <a:pt x="5597" y="8955"/>
                  </a:lnTo>
                  <a:lnTo>
                    <a:pt x="5680" y="8683"/>
                  </a:lnTo>
                  <a:lnTo>
                    <a:pt x="5790" y="8412"/>
                  </a:lnTo>
                  <a:lnTo>
                    <a:pt x="5845" y="8141"/>
                  </a:lnTo>
                  <a:lnTo>
                    <a:pt x="5294" y="8141"/>
                  </a:lnTo>
                  <a:lnTo>
                    <a:pt x="4963" y="8412"/>
                  </a:lnTo>
                  <a:lnTo>
                    <a:pt x="4577" y="8521"/>
                  </a:lnTo>
                  <a:lnTo>
                    <a:pt x="4136" y="8412"/>
                  </a:lnTo>
                  <a:lnTo>
                    <a:pt x="3860" y="8141"/>
                  </a:lnTo>
                  <a:lnTo>
                    <a:pt x="3722" y="8141"/>
                  </a:lnTo>
                  <a:lnTo>
                    <a:pt x="3722" y="7924"/>
                  </a:lnTo>
                  <a:lnTo>
                    <a:pt x="3860" y="7815"/>
                  </a:lnTo>
                  <a:lnTo>
                    <a:pt x="3970" y="7761"/>
                  </a:lnTo>
                  <a:lnTo>
                    <a:pt x="3998" y="7652"/>
                  </a:lnTo>
                  <a:lnTo>
                    <a:pt x="4108" y="7544"/>
                  </a:lnTo>
                  <a:lnTo>
                    <a:pt x="4136" y="7272"/>
                  </a:lnTo>
                  <a:lnTo>
                    <a:pt x="4053" y="7272"/>
                  </a:lnTo>
                  <a:lnTo>
                    <a:pt x="4053" y="7055"/>
                  </a:lnTo>
                  <a:lnTo>
                    <a:pt x="4191" y="7055"/>
                  </a:lnTo>
                  <a:lnTo>
                    <a:pt x="4301" y="7001"/>
                  </a:lnTo>
                  <a:lnTo>
                    <a:pt x="4384" y="7001"/>
                  </a:lnTo>
                  <a:lnTo>
                    <a:pt x="4494" y="6892"/>
                  </a:lnTo>
                  <a:lnTo>
                    <a:pt x="4439" y="6784"/>
                  </a:lnTo>
                  <a:lnTo>
                    <a:pt x="4384" y="6675"/>
                  </a:lnTo>
                  <a:lnTo>
                    <a:pt x="4329" y="6621"/>
                  </a:lnTo>
                  <a:lnTo>
                    <a:pt x="4329" y="6512"/>
                  </a:lnTo>
                  <a:lnTo>
                    <a:pt x="4301" y="6404"/>
                  </a:lnTo>
                  <a:lnTo>
                    <a:pt x="4246" y="6241"/>
                  </a:lnTo>
                  <a:lnTo>
                    <a:pt x="4329" y="6241"/>
                  </a:lnTo>
                  <a:lnTo>
                    <a:pt x="4384" y="6132"/>
                  </a:lnTo>
                  <a:lnTo>
                    <a:pt x="4384" y="6132"/>
                  </a:lnTo>
                  <a:lnTo>
                    <a:pt x="4439" y="6132"/>
                  </a:lnTo>
                  <a:lnTo>
                    <a:pt x="4494" y="6024"/>
                  </a:lnTo>
                  <a:lnTo>
                    <a:pt x="5018" y="6350"/>
                  </a:lnTo>
                  <a:lnTo>
                    <a:pt x="5459" y="6675"/>
                  </a:lnTo>
                  <a:lnTo>
                    <a:pt x="5845" y="7055"/>
                  </a:lnTo>
                  <a:lnTo>
                    <a:pt x="6259" y="7381"/>
                  </a:lnTo>
                  <a:lnTo>
                    <a:pt x="6783" y="7435"/>
                  </a:lnTo>
                  <a:lnTo>
                    <a:pt x="6700" y="7001"/>
                  </a:lnTo>
                  <a:lnTo>
                    <a:pt x="6617" y="6621"/>
                  </a:lnTo>
                  <a:lnTo>
                    <a:pt x="6562" y="6350"/>
                  </a:lnTo>
                  <a:lnTo>
                    <a:pt x="6507" y="5644"/>
                  </a:lnTo>
                  <a:lnTo>
                    <a:pt x="6617" y="5590"/>
                  </a:lnTo>
                  <a:lnTo>
                    <a:pt x="6700" y="5481"/>
                  </a:lnTo>
                  <a:lnTo>
                    <a:pt x="6838" y="5481"/>
                  </a:lnTo>
                  <a:lnTo>
                    <a:pt x="7031" y="5481"/>
                  </a:lnTo>
                  <a:close/>
                  <a:moveTo>
                    <a:pt x="20459" y="4341"/>
                  </a:moveTo>
                  <a:lnTo>
                    <a:pt x="20790" y="4613"/>
                  </a:lnTo>
                  <a:lnTo>
                    <a:pt x="20790" y="4830"/>
                  </a:lnTo>
                  <a:lnTo>
                    <a:pt x="20652" y="4830"/>
                  </a:lnTo>
                  <a:lnTo>
                    <a:pt x="20569" y="4830"/>
                  </a:lnTo>
                  <a:lnTo>
                    <a:pt x="20514" y="4830"/>
                  </a:lnTo>
                  <a:lnTo>
                    <a:pt x="20459" y="4721"/>
                  </a:lnTo>
                  <a:lnTo>
                    <a:pt x="20459" y="4721"/>
                  </a:lnTo>
                  <a:lnTo>
                    <a:pt x="20459" y="4613"/>
                  </a:lnTo>
                  <a:lnTo>
                    <a:pt x="20459" y="4341"/>
                  </a:lnTo>
                  <a:close/>
                  <a:moveTo>
                    <a:pt x="3860" y="4341"/>
                  </a:moveTo>
                  <a:lnTo>
                    <a:pt x="3860" y="4721"/>
                  </a:lnTo>
                  <a:lnTo>
                    <a:pt x="3860" y="4993"/>
                  </a:lnTo>
                  <a:lnTo>
                    <a:pt x="3915" y="5264"/>
                  </a:lnTo>
                  <a:lnTo>
                    <a:pt x="3860" y="5481"/>
                  </a:lnTo>
                  <a:lnTo>
                    <a:pt x="3860" y="5644"/>
                  </a:lnTo>
                  <a:lnTo>
                    <a:pt x="3722" y="5861"/>
                  </a:lnTo>
                  <a:lnTo>
                    <a:pt x="3584" y="6024"/>
                  </a:lnTo>
                  <a:lnTo>
                    <a:pt x="3419" y="6241"/>
                  </a:lnTo>
                  <a:lnTo>
                    <a:pt x="3336" y="6512"/>
                  </a:lnTo>
                  <a:lnTo>
                    <a:pt x="3143" y="6350"/>
                  </a:lnTo>
                  <a:lnTo>
                    <a:pt x="3033" y="6241"/>
                  </a:lnTo>
                  <a:lnTo>
                    <a:pt x="2950" y="6132"/>
                  </a:lnTo>
                  <a:lnTo>
                    <a:pt x="2895" y="6024"/>
                  </a:lnTo>
                  <a:lnTo>
                    <a:pt x="2812" y="5861"/>
                  </a:lnTo>
                  <a:lnTo>
                    <a:pt x="2757" y="6784"/>
                  </a:lnTo>
                  <a:lnTo>
                    <a:pt x="2619" y="7272"/>
                  </a:lnTo>
                  <a:lnTo>
                    <a:pt x="2261" y="7435"/>
                  </a:lnTo>
                  <a:lnTo>
                    <a:pt x="1985" y="7435"/>
                  </a:lnTo>
                  <a:lnTo>
                    <a:pt x="1681" y="7435"/>
                  </a:lnTo>
                  <a:lnTo>
                    <a:pt x="1323" y="7435"/>
                  </a:lnTo>
                  <a:lnTo>
                    <a:pt x="1323" y="6675"/>
                  </a:lnTo>
                  <a:lnTo>
                    <a:pt x="1847" y="5970"/>
                  </a:lnTo>
                  <a:lnTo>
                    <a:pt x="2426" y="5264"/>
                  </a:lnTo>
                  <a:lnTo>
                    <a:pt x="3088" y="4721"/>
                  </a:lnTo>
                  <a:lnTo>
                    <a:pt x="3860" y="4341"/>
                  </a:lnTo>
                  <a:close/>
                  <a:moveTo>
                    <a:pt x="101222" y="4341"/>
                  </a:moveTo>
                  <a:lnTo>
                    <a:pt x="101470" y="4341"/>
                  </a:lnTo>
                  <a:lnTo>
                    <a:pt x="101553" y="4830"/>
                  </a:lnTo>
                  <a:lnTo>
                    <a:pt x="101553" y="5373"/>
                  </a:lnTo>
                  <a:lnTo>
                    <a:pt x="101553" y="6024"/>
                  </a:lnTo>
                  <a:lnTo>
                    <a:pt x="101994" y="5753"/>
                  </a:lnTo>
                  <a:lnTo>
                    <a:pt x="102325" y="5373"/>
                  </a:lnTo>
                  <a:lnTo>
                    <a:pt x="102711" y="4993"/>
                  </a:lnTo>
                  <a:lnTo>
                    <a:pt x="102711" y="7924"/>
                  </a:lnTo>
                  <a:lnTo>
                    <a:pt x="102711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28" y="8141"/>
                  </a:lnTo>
                  <a:lnTo>
                    <a:pt x="102270" y="8141"/>
                  </a:lnTo>
                  <a:lnTo>
                    <a:pt x="101801" y="8195"/>
                  </a:lnTo>
                  <a:lnTo>
                    <a:pt x="101332" y="8303"/>
                  </a:lnTo>
                  <a:lnTo>
                    <a:pt x="100946" y="8412"/>
                  </a:lnTo>
                  <a:lnTo>
                    <a:pt x="100643" y="8521"/>
                  </a:lnTo>
                  <a:lnTo>
                    <a:pt x="100505" y="8575"/>
                  </a:lnTo>
                  <a:lnTo>
                    <a:pt x="100174" y="8032"/>
                  </a:lnTo>
                  <a:lnTo>
                    <a:pt x="99926" y="7272"/>
                  </a:lnTo>
                  <a:lnTo>
                    <a:pt x="99788" y="6241"/>
                  </a:lnTo>
                  <a:lnTo>
                    <a:pt x="99816" y="5970"/>
                  </a:lnTo>
                  <a:lnTo>
                    <a:pt x="99871" y="5753"/>
                  </a:lnTo>
                  <a:lnTo>
                    <a:pt x="99926" y="5590"/>
                  </a:lnTo>
                  <a:lnTo>
                    <a:pt x="99981" y="5373"/>
                  </a:lnTo>
                  <a:lnTo>
                    <a:pt x="100009" y="5210"/>
                  </a:lnTo>
                  <a:lnTo>
                    <a:pt x="100202" y="4993"/>
                  </a:lnTo>
                  <a:lnTo>
                    <a:pt x="100450" y="4721"/>
                  </a:lnTo>
                  <a:lnTo>
                    <a:pt x="100836" y="4450"/>
                  </a:lnTo>
                  <a:lnTo>
                    <a:pt x="101222" y="4341"/>
                  </a:lnTo>
                  <a:close/>
                  <a:moveTo>
                    <a:pt x="12628" y="3962"/>
                  </a:moveTo>
                  <a:lnTo>
                    <a:pt x="12711" y="4504"/>
                  </a:lnTo>
                  <a:lnTo>
                    <a:pt x="12904" y="4721"/>
                  </a:lnTo>
                  <a:lnTo>
                    <a:pt x="13207" y="4721"/>
                  </a:lnTo>
                  <a:lnTo>
                    <a:pt x="13676" y="4613"/>
                  </a:lnTo>
                  <a:lnTo>
                    <a:pt x="13676" y="4830"/>
                  </a:lnTo>
                  <a:lnTo>
                    <a:pt x="13731" y="5101"/>
                  </a:lnTo>
                  <a:lnTo>
                    <a:pt x="13786" y="5373"/>
                  </a:lnTo>
                  <a:lnTo>
                    <a:pt x="13786" y="5590"/>
                  </a:lnTo>
                  <a:lnTo>
                    <a:pt x="13786" y="5861"/>
                  </a:lnTo>
                  <a:lnTo>
                    <a:pt x="13786" y="6024"/>
                  </a:lnTo>
                  <a:lnTo>
                    <a:pt x="14310" y="6621"/>
                  </a:lnTo>
                  <a:lnTo>
                    <a:pt x="14917" y="6892"/>
                  </a:lnTo>
                  <a:lnTo>
                    <a:pt x="15606" y="6892"/>
                  </a:lnTo>
                  <a:lnTo>
                    <a:pt x="16268" y="6892"/>
                  </a:lnTo>
                  <a:lnTo>
                    <a:pt x="17012" y="6784"/>
                  </a:lnTo>
                  <a:lnTo>
                    <a:pt x="17619" y="6892"/>
                  </a:lnTo>
                  <a:lnTo>
                    <a:pt x="17619" y="7164"/>
                  </a:lnTo>
                  <a:lnTo>
                    <a:pt x="17674" y="7435"/>
                  </a:lnTo>
                  <a:lnTo>
                    <a:pt x="17729" y="7652"/>
                  </a:lnTo>
                  <a:lnTo>
                    <a:pt x="17729" y="7761"/>
                  </a:lnTo>
                  <a:lnTo>
                    <a:pt x="17729" y="7924"/>
                  </a:lnTo>
                  <a:lnTo>
                    <a:pt x="17729" y="8141"/>
                  </a:lnTo>
                  <a:lnTo>
                    <a:pt x="17619" y="8792"/>
                  </a:lnTo>
                  <a:lnTo>
                    <a:pt x="17343" y="8792"/>
                  </a:lnTo>
                  <a:lnTo>
                    <a:pt x="17012" y="8683"/>
                  </a:lnTo>
                  <a:lnTo>
                    <a:pt x="16764" y="8575"/>
                  </a:lnTo>
                  <a:lnTo>
                    <a:pt x="16654" y="8575"/>
                  </a:lnTo>
                  <a:lnTo>
                    <a:pt x="16571" y="8683"/>
                  </a:lnTo>
                  <a:lnTo>
                    <a:pt x="16516" y="8900"/>
                  </a:lnTo>
                  <a:lnTo>
                    <a:pt x="16461" y="8955"/>
                  </a:lnTo>
                  <a:lnTo>
                    <a:pt x="16378" y="8955"/>
                  </a:lnTo>
                  <a:lnTo>
                    <a:pt x="16323" y="9063"/>
                  </a:lnTo>
                  <a:lnTo>
                    <a:pt x="16185" y="9172"/>
                  </a:lnTo>
                  <a:lnTo>
                    <a:pt x="16047" y="9172"/>
                  </a:lnTo>
                  <a:lnTo>
                    <a:pt x="15882" y="9280"/>
                  </a:lnTo>
                  <a:lnTo>
                    <a:pt x="15799" y="9335"/>
                  </a:lnTo>
                  <a:lnTo>
                    <a:pt x="15661" y="9335"/>
                  </a:lnTo>
                  <a:lnTo>
                    <a:pt x="15496" y="9335"/>
                  </a:lnTo>
                  <a:lnTo>
                    <a:pt x="15413" y="9063"/>
                  </a:lnTo>
                  <a:lnTo>
                    <a:pt x="15358" y="8792"/>
                  </a:lnTo>
                  <a:lnTo>
                    <a:pt x="15275" y="8575"/>
                  </a:lnTo>
                  <a:lnTo>
                    <a:pt x="15275" y="8792"/>
                  </a:lnTo>
                  <a:lnTo>
                    <a:pt x="15165" y="8955"/>
                  </a:lnTo>
                  <a:lnTo>
                    <a:pt x="15110" y="9172"/>
                  </a:lnTo>
                  <a:lnTo>
                    <a:pt x="15082" y="9335"/>
                  </a:lnTo>
                  <a:lnTo>
                    <a:pt x="14834" y="9335"/>
                  </a:lnTo>
                  <a:lnTo>
                    <a:pt x="14724" y="9063"/>
                  </a:lnTo>
                  <a:lnTo>
                    <a:pt x="14641" y="8683"/>
                  </a:lnTo>
                  <a:lnTo>
                    <a:pt x="14558" y="8303"/>
                  </a:lnTo>
                  <a:lnTo>
                    <a:pt x="14503" y="8575"/>
                  </a:lnTo>
                  <a:lnTo>
                    <a:pt x="14448" y="8792"/>
                  </a:lnTo>
                  <a:lnTo>
                    <a:pt x="14393" y="8900"/>
                  </a:lnTo>
                  <a:lnTo>
                    <a:pt x="14393" y="8900"/>
                  </a:lnTo>
                  <a:lnTo>
                    <a:pt x="14310" y="8900"/>
                  </a:lnTo>
                  <a:lnTo>
                    <a:pt x="14200" y="8792"/>
                  </a:lnTo>
                  <a:lnTo>
                    <a:pt x="14117" y="8683"/>
                  </a:lnTo>
                  <a:lnTo>
                    <a:pt x="14062" y="8575"/>
                  </a:lnTo>
                  <a:lnTo>
                    <a:pt x="14062" y="8521"/>
                  </a:lnTo>
                  <a:lnTo>
                    <a:pt x="14062" y="8412"/>
                  </a:lnTo>
                  <a:lnTo>
                    <a:pt x="14062" y="8303"/>
                  </a:lnTo>
                  <a:lnTo>
                    <a:pt x="14062" y="8195"/>
                  </a:lnTo>
                  <a:lnTo>
                    <a:pt x="14007" y="8141"/>
                  </a:lnTo>
                  <a:lnTo>
                    <a:pt x="13979" y="8141"/>
                  </a:lnTo>
                  <a:lnTo>
                    <a:pt x="13924" y="8195"/>
                  </a:lnTo>
                  <a:lnTo>
                    <a:pt x="13814" y="8195"/>
                  </a:lnTo>
                  <a:lnTo>
                    <a:pt x="13676" y="8303"/>
                  </a:lnTo>
                  <a:lnTo>
                    <a:pt x="13593" y="8303"/>
                  </a:lnTo>
                  <a:lnTo>
                    <a:pt x="13428" y="8412"/>
                  </a:lnTo>
                  <a:lnTo>
                    <a:pt x="13400" y="8303"/>
                  </a:lnTo>
                  <a:lnTo>
                    <a:pt x="13345" y="8303"/>
                  </a:lnTo>
                  <a:lnTo>
                    <a:pt x="13235" y="8195"/>
                  </a:lnTo>
                  <a:lnTo>
                    <a:pt x="13207" y="8141"/>
                  </a:lnTo>
                  <a:lnTo>
                    <a:pt x="13097" y="8032"/>
                  </a:lnTo>
                  <a:lnTo>
                    <a:pt x="13042" y="7924"/>
                  </a:lnTo>
                  <a:lnTo>
                    <a:pt x="13097" y="7381"/>
                  </a:lnTo>
                  <a:lnTo>
                    <a:pt x="13042" y="7001"/>
                  </a:lnTo>
                  <a:lnTo>
                    <a:pt x="12959" y="6675"/>
                  </a:lnTo>
                  <a:lnTo>
                    <a:pt x="12849" y="6241"/>
                  </a:lnTo>
                  <a:lnTo>
                    <a:pt x="12849" y="5644"/>
                  </a:lnTo>
                  <a:lnTo>
                    <a:pt x="12380" y="5590"/>
                  </a:lnTo>
                  <a:lnTo>
                    <a:pt x="11939" y="5264"/>
                  </a:lnTo>
                  <a:lnTo>
                    <a:pt x="11553" y="4993"/>
                  </a:lnTo>
                  <a:lnTo>
                    <a:pt x="11525" y="4884"/>
                  </a:lnTo>
                  <a:lnTo>
                    <a:pt x="11525" y="4830"/>
                  </a:lnTo>
                  <a:lnTo>
                    <a:pt x="11525" y="4721"/>
                  </a:lnTo>
                  <a:lnTo>
                    <a:pt x="11470" y="4613"/>
                  </a:lnTo>
                  <a:lnTo>
                    <a:pt x="11470" y="4341"/>
                  </a:lnTo>
                  <a:lnTo>
                    <a:pt x="11663" y="4233"/>
                  </a:lnTo>
                  <a:lnTo>
                    <a:pt x="11911" y="4233"/>
                  </a:lnTo>
                  <a:lnTo>
                    <a:pt x="12187" y="4124"/>
                  </a:lnTo>
                  <a:lnTo>
                    <a:pt x="12270" y="4070"/>
                  </a:lnTo>
                  <a:lnTo>
                    <a:pt x="12380" y="4070"/>
                  </a:lnTo>
                  <a:lnTo>
                    <a:pt x="12463" y="3962"/>
                  </a:lnTo>
                  <a:lnTo>
                    <a:pt x="12628" y="3962"/>
                  </a:lnTo>
                  <a:close/>
                  <a:moveTo>
                    <a:pt x="10395" y="3962"/>
                  </a:moveTo>
                  <a:lnTo>
                    <a:pt x="11277" y="3962"/>
                  </a:lnTo>
                  <a:lnTo>
                    <a:pt x="11277" y="4124"/>
                  </a:lnTo>
                  <a:lnTo>
                    <a:pt x="11332" y="4341"/>
                  </a:lnTo>
                  <a:lnTo>
                    <a:pt x="11332" y="4504"/>
                  </a:lnTo>
                  <a:lnTo>
                    <a:pt x="11360" y="4830"/>
                  </a:lnTo>
                  <a:lnTo>
                    <a:pt x="11139" y="4830"/>
                  </a:lnTo>
                  <a:lnTo>
                    <a:pt x="11029" y="4830"/>
                  </a:lnTo>
                  <a:lnTo>
                    <a:pt x="10946" y="4830"/>
                  </a:lnTo>
                  <a:lnTo>
                    <a:pt x="10753" y="4721"/>
                  </a:lnTo>
                  <a:lnTo>
                    <a:pt x="10588" y="4721"/>
                  </a:lnTo>
                  <a:lnTo>
                    <a:pt x="10395" y="4613"/>
                  </a:lnTo>
                  <a:lnTo>
                    <a:pt x="10395" y="3962"/>
                  </a:lnTo>
                  <a:close/>
                  <a:moveTo>
                    <a:pt x="8299" y="3744"/>
                  </a:moveTo>
                  <a:lnTo>
                    <a:pt x="8492" y="3962"/>
                  </a:lnTo>
                  <a:lnTo>
                    <a:pt x="8685" y="4124"/>
                  </a:lnTo>
                  <a:lnTo>
                    <a:pt x="8768" y="4450"/>
                  </a:lnTo>
                  <a:lnTo>
                    <a:pt x="8878" y="4830"/>
                  </a:lnTo>
                  <a:lnTo>
                    <a:pt x="8906" y="5210"/>
                  </a:lnTo>
                  <a:lnTo>
                    <a:pt x="8630" y="5210"/>
                  </a:lnTo>
                  <a:lnTo>
                    <a:pt x="8630" y="4993"/>
                  </a:lnTo>
                  <a:lnTo>
                    <a:pt x="8492" y="4830"/>
                  </a:lnTo>
                  <a:lnTo>
                    <a:pt x="8437" y="4613"/>
                  </a:lnTo>
                  <a:lnTo>
                    <a:pt x="8382" y="4450"/>
                  </a:lnTo>
                  <a:lnTo>
                    <a:pt x="8327" y="4124"/>
                  </a:lnTo>
                  <a:lnTo>
                    <a:pt x="8299" y="3744"/>
                  </a:lnTo>
                  <a:close/>
                  <a:moveTo>
                    <a:pt x="13483" y="3310"/>
                  </a:moveTo>
                  <a:lnTo>
                    <a:pt x="13924" y="3310"/>
                  </a:lnTo>
                  <a:lnTo>
                    <a:pt x="13924" y="3744"/>
                  </a:lnTo>
                  <a:lnTo>
                    <a:pt x="13483" y="3744"/>
                  </a:lnTo>
                  <a:lnTo>
                    <a:pt x="13483" y="3310"/>
                  </a:lnTo>
                  <a:close/>
                  <a:moveTo>
                    <a:pt x="5294" y="3310"/>
                  </a:moveTo>
                  <a:lnTo>
                    <a:pt x="5542" y="3364"/>
                  </a:lnTo>
                  <a:lnTo>
                    <a:pt x="5735" y="3364"/>
                  </a:lnTo>
                  <a:lnTo>
                    <a:pt x="5928" y="3473"/>
                  </a:lnTo>
                  <a:lnTo>
                    <a:pt x="6066" y="3582"/>
                  </a:lnTo>
                  <a:lnTo>
                    <a:pt x="5983" y="3853"/>
                  </a:lnTo>
                  <a:lnTo>
                    <a:pt x="5873" y="4124"/>
                  </a:lnTo>
                  <a:lnTo>
                    <a:pt x="5790" y="4341"/>
                  </a:lnTo>
                  <a:lnTo>
                    <a:pt x="5652" y="4613"/>
                  </a:lnTo>
                  <a:lnTo>
                    <a:pt x="5487" y="4830"/>
                  </a:lnTo>
                  <a:lnTo>
                    <a:pt x="5349" y="4884"/>
                  </a:lnTo>
                  <a:lnTo>
                    <a:pt x="5266" y="4884"/>
                  </a:lnTo>
                  <a:lnTo>
                    <a:pt x="5101" y="4830"/>
                  </a:lnTo>
                  <a:lnTo>
                    <a:pt x="5018" y="4613"/>
                  </a:lnTo>
                  <a:lnTo>
                    <a:pt x="4963" y="4450"/>
                  </a:lnTo>
                  <a:lnTo>
                    <a:pt x="4908" y="4233"/>
                  </a:lnTo>
                  <a:lnTo>
                    <a:pt x="4908" y="3962"/>
                  </a:lnTo>
                  <a:lnTo>
                    <a:pt x="5101" y="3690"/>
                  </a:lnTo>
                  <a:lnTo>
                    <a:pt x="5294" y="3310"/>
                  </a:lnTo>
                  <a:close/>
                  <a:moveTo>
                    <a:pt x="11994" y="2930"/>
                  </a:moveTo>
                  <a:lnTo>
                    <a:pt x="12132" y="2930"/>
                  </a:lnTo>
                  <a:lnTo>
                    <a:pt x="12242" y="2930"/>
                  </a:lnTo>
                  <a:lnTo>
                    <a:pt x="12325" y="2930"/>
                  </a:lnTo>
                  <a:lnTo>
                    <a:pt x="12380" y="2930"/>
                  </a:lnTo>
                  <a:lnTo>
                    <a:pt x="12463" y="2930"/>
                  </a:lnTo>
                  <a:lnTo>
                    <a:pt x="12573" y="2930"/>
                  </a:lnTo>
                  <a:lnTo>
                    <a:pt x="12711" y="2930"/>
                  </a:lnTo>
                  <a:lnTo>
                    <a:pt x="12711" y="3310"/>
                  </a:lnTo>
                  <a:lnTo>
                    <a:pt x="12077" y="3582"/>
                  </a:lnTo>
                  <a:lnTo>
                    <a:pt x="11994" y="2930"/>
                  </a:lnTo>
                  <a:close/>
                  <a:moveTo>
                    <a:pt x="6066" y="2333"/>
                  </a:moveTo>
                  <a:lnTo>
                    <a:pt x="6259" y="2442"/>
                  </a:lnTo>
                  <a:lnTo>
                    <a:pt x="6452" y="2550"/>
                  </a:lnTo>
                  <a:lnTo>
                    <a:pt x="6617" y="2713"/>
                  </a:lnTo>
                  <a:lnTo>
                    <a:pt x="6507" y="2713"/>
                  </a:lnTo>
                  <a:lnTo>
                    <a:pt x="6259" y="2930"/>
                  </a:lnTo>
                  <a:lnTo>
                    <a:pt x="5983" y="2930"/>
                  </a:lnTo>
                  <a:lnTo>
                    <a:pt x="5652" y="2930"/>
                  </a:lnTo>
                  <a:lnTo>
                    <a:pt x="5652" y="2713"/>
                  </a:lnTo>
                  <a:lnTo>
                    <a:pt x="5735" y="2713"/>
                  </a:lnTo>
                  <a:lnTo>
                    <a:pt x="5845" y="2550"/>
                  </a:lnTo>
                  <a:lnTo>
                    <a:pt x="5983" y="2442"/>
                  </a:lnTo>
                  <a:lnTo>
                    <a:pt x="6066" y="2333"/>
                  </a:lnTo>
                  <a:close/>
                  <a:moveTo>
                    <a:pt x="73648" y="2225"/>
                  </a:moveTo>
                  <a:lnTo>
                    <a:pt x="74117" y="2333"/>
                  </a:lnTo>
                  <a:lnTo>
                    <a:pt x="74227" y="2550"/>
                  </a:lnTo>
                  <a:lnTo>
                    <a:pt x="74283" y="2713"/>
                  </a:lnTo>
                  <a:lnTo>
                    <a:pt x="74365" y="2930"/>
                  </a:lnTo>
                  <a:lnTo>
                    <a:pt x="74310" y="3093"/>
                  </a:lnTo>
                  <a:lnTo>
                    <a:pt x="74310" y="3202"/>
                  </a:lnTo>
                  <a:lnTo>
                    <a:pt x="74310" y="3202"/>
                  </a:lnTo>
                  <a:lnTo>
                    <a:pt x="74283" y="3310"/>
                  </a:lnTo>
                  <a:lnTo>
                    <a:pt x="74283" y="3310"/>
                  </a:lnTo>
                  <a:lnTo>
                    <a:pt x="73979" y="4070"/>
                  </a:lnTo>
                  <a:lnTo>
                    <a:pt x="73593" y="4613"/>
                  </a:lnTo>
                  <a:lnTo>
                    <a:pt x="73152" y="5101"/>
                  </a:lnTo>
                  <a:lnTo>
                    <a:pt x="72628" y="5481"/>
                  </a:lnTo>
                  <a:lnTo>
                    <a:pt x="72159" y="5861"/>
                  </a:lnTo>
                  <a:lnTo>
                    <a:pt x="71718" y="6241"/>
                  </a:lnTo>
                  <a:lnTo>
                    <a:pt x="71250" y="7001"/>
                  </a:lnTo>
                  <a:lnTo>
                    <a:pt x="70698" y="8141"/>
                  </a:lnTo>
                  <a:lnTo>
                    <a:pt x="70147" y="9443"/>
                  </a:lnTo>
                  <a:lnTo>
                    <a:pt x="69595" y="10963"/>
                  </a:lnTo>
                  <a:lnTo>
                    <a:pt x="69181" y="12483"/>
                  </a:lnTo>
                  <a:lnTo>
                    <a:pt x="68878" y="14002"/>
                  </a:lnTo>
                  <a:lnTo>
                    <a:pt x="68740" y="15413"/>
                  </a:lnTo>
                  <a:lnTo>
                    <a:pt x="68795" y="15902"/>
                  </a:lnTo>
                  <a:lnTo>
                    <a:pt x="68988" y="16445"/>
                  </a:lnTo>
                  <a:lnTo>
                    <a:pt x="69209" y="17042"/>
                  </a:lnTo>
                  <a:lnTo>
                    <a:pt x="69512" y="17476"/>
                  </a:lnTo>
                  <a:lnTo>
                    <a:pt x="69512" y="17693"/>
                  </a:lnTo>
                  <a:lnTo>
                    <a:pt x="69375" y="17693"/>
                  </a:lnTo>
                  <a:lnTo>
                    <a:pt x="69264" y="18181"/>
                  </a:lnTo>
                  <a:lnTo>
                    <a:pt x="68878" y="17856"/>
                  </a:lnTo>
                  <a:lnTo>
                    <a:pt x="68437" y="17693"/>
                  </a:lnTo>
                  <a:lnTo>
                    <a:pt x="68299" y="16933"/>
                  </a:lnTo>
                  <a:lnTo>
                    <a:pt x="68051" y="16282"/>
                  </a:lnTo>
                  <a:lnTo>
                    <a:pt x="67830" y="15793"/>
                  </a:lnTo>
                  <a:lnTo>
                    <a:pt x="67582" y="15305"/>
                  </a:lnTo>
                  <a:lnTo>
                    <a:pt x="67389" y="14545"/>
                  </a:lnTo>
                  <a:lnTo>
                    <a:pt x="67665" y="14165"/>
                  </a:lnTo>
                  <a:lnTo>
                    <a:pt x="67830" y="14002"/>
                  </a:lnTo>
                  <a:lnTo>
                    <a:pt x="67830" y="13731"/>
                  </a:lnTo>
                  <a:lnTo>
                    <a:pt x="67775" y="13514"/>
                  </a:lnTo>
                  <a:lnTo>
                    <a:pt x="67720" y="13134"/>
                  </a:lnTo>
                  <a:lnTo>
                    <a:pt x="67775" y="12754"/>
                  </a:lnTo>
                  <a:lnTo>
                    <a:pt x="67913" y="12265"/>
                  </a:lnTo>
                  <a:lnTo>
                    <a:pt x="68106" y="11994"/>
                  </a:lnTo>
                  <a:lnTo>
                    <a:pt x="68299" y="11614"/>
                  </a:lnTo>
                  <a:lnTo>
                    <a:pt x="68437" y="11071"/>
                  </a:lnTo>
                  <a:lnTo>
                    <a:pt x="68354" y="10963"/>
                  </a:lnTo>
                  <a:lnTo>
                    <a:pt x="68244" y="10854"/>
                  </a:lnTo>
                  <a:lnTo>
                    <a:pt x="68244" y="10800"/>
                  </a:lnTo>
                  <a:lnTo>
                    <a:pt x="68216" y="10800"/>
                  </a:lnTo>
                  <a:lnTo>
                    <a:pt x="68216" y="10691"/>
                  </a:lnTo>
                  <a:lnTo>
                    <a:pt x="68216" y="10583"/>
                  </a:lnTo>
                  <a:lnTo>
                    <a:pt x="68437" y="10094"/>
                  </a:lnTo>
                  <a:lnTo>
                    <a:pt x="68685" y="9660"/>
                  </a:lnTo>
                  <a:lnTo>
                    <a:pt x="68823" y="8955"/>
                  </a:lnTo>
                  <a:lnTo>
                    <a:pt x="68878" y="8792"/>
                  </a:lnTo>
                  <a:lnTo>
                    <a:pt x="68823" y="8521"/>
                  </a:lnTo>
                  <a:lnTo>
                    <a:pt x="68823" y="8303"/>
                  </a:lnTo>
                  <a:lnTo>
                    <a:pt x="68795" y="8195"/>
                  </a:lnTo>
                  <a:lnTo>
                    <a:pt x="68795" y="7924"/>
                  </a:lnTo>
                  <a:lnTo>
                    <a:pt x="68795" y="7761"/>
                  </a:lnTo>
                  <a:lnTo>
                    <a:pt x="68823" y="7435"/>
                  </a:lnTo>
                  <a:lnTo>
                    <a:pt x="69209" y="6621"/>
                  </a:lnTo>
                  <a:lnTo>
                    <a:pt x="69705" y="5753"/>
                  </a:lnTo>
                  <a:lnTo>
                    <a:pt x="70312" y="4884"/>
                  </a:lnTo>
                  <a:lnTo>
                    <a:pt x="70946" y="4233"/>
                  </a:lnTo>
                  <a:lnTo>
                    <a:pt x="71470" y="3744"/>
                  </a:lnTo>
                  <a:lnTo>
                    <a:pt x="72352" y="3744"/>
                  </a:lnTo>
                  <a:lnTo>
                    <a:pt x="72628" y="3473"/>
                  </a:lnTo>
                  <a:lnTo>
                    <a:pt x="72821" y="3202"/>
                  </a:lnTo>
                  <a:lnTo>
                    <a:pt x="72959" y="2822"/>
                  </a:lnTo>
                  <a:lnTo>
                    <a:pt x="73125" y="2605"/>
                  </a:lnTo>
                  <a:lnTo>
                    <a:pt x="73318" y="2442"/>
                  </a:lnTo>
                  <a:lnTo>
                    <a:pt x="73648" y="2225"/>
                  </a:lnTo>
                  <a:close/>
                  <a:moveTo>
                    <a:pt x="11029" y="814"/>
                  </a:moveTo>
                  <a:lnTo>
                    <a:pt x="11470" y="814"/>
                  </a:lnTo>
                  <a:lnTo>
                    <a:pt x="11608" y="1194"/>
                  </a:lnTo>
                  <a:lnTo>
                    <a:pt x="11801" y="1573"/>
                  </a:lnTo>
                  <a:lnTo>
                    <a:pt x="11994" y="1845"/>
                  </a:lnTo>
                  <a:lnTo>
                    <a:pt x="11911" y="2062"/>
                  </a:lnTo>
                  <a:lnTo>
                    <a:pt x="11856" y="2170"/>
                  </a:lnTo>
                  <a:lnTo>
                    <a:pt x="11801" y="2225"/>
                  </a:lnTo>
                  <a:lnTo>
                    <a:pt x="11746" y="2442"/>
                  </a:lnTo>
                  <a:lnTo>
                    <a:pt x="11718" y="2605"/>
                  </a:lnTo>
                  <a:lnTo>
                    <a:pt x="11663" y="2930"/>
                  </a:lnTo>
                  <a:lnTo>
                    <a:pt x="11525" y="2930"/>
                  </a:lnTo>
                  <a:lnTo>
                    <a:pt x="11332" y="2930"/>
                  </a:lnTo>
                  <a:lnTo>
                    <a:pt x="11222" y="2822"/>
                  </a:lnTo>
                  <a:lnTo>
                    <a:pt x="11084" y="2822"/>
                  </a:lnTo>
                  <a:lnTo>
                    <a:pt x="10946" y="2713"/>
                  </a:lnTo>
                  <a:lnTo>
                    <a:pt x="10946" y="2333"/>
                  </a:lnTo>
                  <a:lnTo>
                    <a:pt x="10974" y="2062"/>
                  </a:lnTo>
                  <a:lnTo>
                    <a:pt x="11029" y="1682"/>
                  </a:lnTo>
                  <a:lnTo>
                    <a:pt x="11029" y="1302"/>
                  </a:lnTo>
                  <a:lnTo>
                    <a:pt x="11029" y="814"/>
                  </a:lnTo>
                  <a:close/>
                  <a:moveTo>
                    <a:pt x="87270" y="0"/>
                  </a:moveTo>
                  <a:lnTo>
                    <a:pt x="87794" y="0"/>
                  </a:lnTo>
                  <a:lnTo>
                    <a:pt x="87904" y="271"/>
                  </a:lnTo>
                  <a:lnTo>
                    <a:pt x="87931" y="379"/>
                  </a:lnTo>
                  <a:lnTo>
                    <a:pt x="87987" y="542"/>
                  </a:lnTo>
                  <a:lnTo>
                    <a:pt x="88097" y="759"/>
                  </a:lnTo>
                  <a:lnTo>
                    <a:pt x="88125" y="1031"/>
                  </a:lnTo>
                  <a:lnTo>
                    <a:pt x="87987" y="1139"/>
                  </a:lnTo>
                  <a:lnTo>
                    <a:pt x="87931" y="1194"/>
                  </a:lnTo>
                  <a:lnTo>
                    <a:pt x="87849" y="1302"/>
                  </a:lnTo>
                  <a:lnTo>
                    <a:pt x="87794" y="1465"/>
                  </a:lnTo>
                  <a:lnTo>
                    <a:pt x="87738" y="1573"/>
                  </a:lnTo>
                  <a:lnTo>
                    <a:pt x="87711" y="1845"/>
                  </a:lnTo>
                  <a:lnTo>
                    <a:pt x="88097" y="2062"/>
                  </a:lnTo>
                  <a:lnTo>
                    <a:pt x="88290" y="2225"/>
                  </a:lnTo>
                  <a:lnTo>
                    <a:pt x="88483" y="2605"/>
                  </a:lnTo>
                  <a:lnTo>
                    <a:pt x="88676" y="3093"/>
                  </a:lnTo>
                  <a:lnTo>
                    <a:pt x="89007" y="2822"/>
                  </a:lnTo>
                  <a:lnTo>
                    <a:pt x="89338" y="2713"/>
                  </a:lnTo>
                  <a:lnTo>
                    <a:pt x="89724" y="2605"/>
                  </a:lnTo>
                  <a:lnTo>
                    <a:pt x="90165" y="2333"/>
                  </a:lnTo>
                  <a:lnTo>
                    <a:pt x="90193" y="2225"/>
                  </a:lnTo>
                  <a:lnTo>
                    <a:pt x="90193" y="2225"/>
                  </a:lnTo>
                  <a:lnTo>
                    <a:pt x="90248" y="2333"/>
                  </a:lnTo>
                  <a:lnTo>
                    <a:pt x="90248" y="2442"/>
                  </a:lnTo>
                  <a:lnTo>
                    <a:pt x="90248" y="2550"/>
                  </a:lnTo>
                  <a:lnTo>
                    <a:pt x="90634" y="2930"/>
                  </a:lnTo>
                  <a:lnTo>
                    <a:pt x="90937" y="3364"/>
                  </a:lnTo>
                  <a:lnTo>
                    <a:pt x="91158" y="3962"/>
                  </a:lnTo>
                  <a:lnTo>
                    <a:pt x="91406" y="4613"/>
                  </a:lnTo>
                  <a:lnTo>
                    <a:pt x="91406" y="5861"/>
                  </a:lnTo>
                  <a:lnTo>
                    <a:pt x="91075" y="6350"/>
                  </a:lnTo>
                  <a:lnTo>
                    <a:pt x="90937" y="6784"/>
                  </a:lnTo>
                  <a:lnTo>
                    <a:pt x="90827" y="7272"/>
                  </a:lnTo>
                  <a:lnTo>
                    <a:pt x="90689" y="7761"/>
                  </a:lnTo>
                  <a:lnTo>
                    <a:pt x="90303" y="8195"/>
                  </a:lnTo>
                  <a:lnTo>
                    <a:pt x="89862" y="8683"/>
                  </a:lnTo>
                  <a:lnTo>
                    <a:pt x="89420" y="9280"/>
                  </a:lnTo>
                  <a:lnTo>
                    <a:pt x="89090" y="10040"/>
                  </a:lnTo>
                  <a:lnTo>
                    <a:pt x="89200" y="10040"/>
                  </a:lnTo>
                  <a:lnTo>
                    <a:pt x="89531" y="9660"/>
                  </a:lnTo>
                  <a:lnTo>
                    <a:pt x="89917" y="9552"/>
                  </a:lnTo>
                  <a:lnTo>
                    <a:pt x="90358" y="9660"/>
                  </a:lnTo>
                  <a:lnTo>
                    <a:pt x="90358" y="9823"/>
                  </a:lnTo>
                  <a:lnTo>
                    <a:pt x="90303" y="10040"/>
                  </a:lnTo>
                  <a:lnTo>
                    <a:pt x="90303" y="10094"/>
                  </a:lnTo>
                  <a:lnTo>
                    <a:pt x="90303" y="10203"/>
                  </a:lnTo>
                  <a:lnTo>
                    <a:pt x="90303" y="10203"/>
                  </a:lnTo>
                  <a:lnTo>
                    <a:pt x="90303" y="10312"/>
                  </a:lnTo>
                  <a:lnTo>
                    <a:pt x="90358" y="10312"/>
                  </a:lnTo>
                  <a:lnTo>
                    <a:pt x="90441" y="10420"/>
                  </a:lnTo>
                  <a:lnTo>
                    <a:pt x="90579" y="10094"/>
                  </a:lnTo>
                  <a:lnTo>
                    <a:pt x="90772" y="9823"/>
                  </a:lnTo>
                  <a:lnTo>
                    <a:pt x="90965" y="9552"/>
                  </a:lnTo>
                  <a:lnTo>
                    <a:pt x="91213" y="9335"/>
                  </a:lnTo>
                  <a:lnTo>
                    <a:pt x="91213" y="9660"/>
                  </a:lnTo>
                  <a:lnTo>
                    <a:pt x="91130" y="9932"/>
                  </a:lnTo>
                  <a:lnTo>
                    <a:pt x="91075" y="10203"/>
                  </a:lnTo>
                  <a:lnTo>
                    <a:pt x="91020" y="10583"/>
                  </a:lnTo>
                  <a:lnTo>
                    <a:pt x="90965" y="11071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75" y="11180"/>
                  </a:lnTo>
                  <a:lnTo>
                    <a:pt x="91075" y="11234"/>
                  </a:lnTo>
                  <a:lnTo>
                    <a:pt x="91323" y="11234"/>
                  </a:lnTo>
                  <a:lnTo>
                    <a:pt x="91323" y="10583"/>
                  </a:lnTo>
                  <a:lnTo>
                    <a:pt x="91792" y="10474"/>
                  </a:lnTo>
                  <a:lnTo>
                    <a:pt x="92233" y="10474"/>
                  </a:lnTo>
                  <a:lnTo>
                    <a:pt x="92564" y="10583"/>
                  </a:lnTo>
                  <a:lnTo>
                    <a:pt x="92895" y="11071"/>
                  </a:lnTo>
                  <a:lnTo>
                    <a:pt x="92895" y="11180"/>
                  </a:lnTo>
                  <a:lnTo>
                    <a:pt x="92895" y="11451"/>
                  </a:lnTo>
                  <a:lnTo>
                    <a:pt x="92950" y="11723"/>
                  </a:lnTo>
                  <a:lnTo>
                    <a:pt x="92950" y="11994"/>
                  </a:lnTo>
                  <a:lnTo>
                    <a:pt x="93005" y="12265"/>
                  </a:lnTo>
                  <a:lnTo>
                    <a:pt x="94384" y="12483"/>
                  </a:lnTo>
                  <a:lnTo>
                    <a:pt x="94494" y="11886"/>
                  </a:lnTo>
                  <a:lnTo>
                    <a:pt x="94494" y="11723"/>
                  </a:lnTo>
                  <a:lnTo>
                    <a:pt x="94494" y="11614"/>
                  </a:lnTo>
                  <a:lnTo>
                    <a:pt x="94494" y="11451"/>
                  </a:lnTo>
                  <a:lnTo>
                    <a:pt x="94494" y="11180"/>
                  </a:lnTo>
                  <a:lnTo>
                    <a:pt x="94494" y="10854"/>
                  </a:lnTo>
                  <a:lnTo>
                    <a:pt x="94577" y="10800"/>
                  </a:lnTo>
                  <a:lnTo>
                    <a:pt x="94577" y="10800"/>
                  </a:lnTo>
                  <a:lnTo>
                    <a:pt x="94632" y="10800"/>
                  </a:lnTo>
                  <a:lnTo>
                    <a:pt x="94632" y="10691"/>
                  </a:lnTo>
                  <a:lnTo>
                    <a:pt x="94687" y="10583"/>
                  </a:lnTo>
                  <a:lnTo>
                    <a:pt x="94963" y="10854"/>
                  </a:lnTo>
                  <a:lnTo>
                    <a:pt x="95266" y="11180"/>
                  </a:lnTo>
                  <a:lnTo>
                    <a:pt x="95542" y="11451"/>
                  </a:lnTo>
                  <a:lnTo>
                    <a:pt x="95845" y="10963"/>
                  </a:lnTo>
                  <a:lnTo>
                    <a:pt x="96176" y="10691"/>
                  </a:lnTo>
                  <a:lnTo>
                    <a:pt x="96700" y="10583"/>
                  </a:lnTo>
                  <a:lnTo>
                    <a:pt x="96700" y="10854"/>
                  </a:lnTo>
                  <a:lnTo>
                    <a:pt x="96783" y="10854"/>
                  </a:lnTo>
                  <a:lnTo>
                    <a:pt x="97031" y="12754"/>
                  </a:lnTo>
                  <a:lnTo>
                    <a:pt x="96700" y="13405"/>
                  </a:lnTo>
                  <a:lnTo>
                    <a:pt x="96507" y="14382"/>
                  </a:lnTo>
                  <a:lnTo>
                    <a:pt x="96562" y="14545"/>
                  </a:lnTo>
                  <a:lnTo>
                    <a:pt x="96617" y="14762"/>
                  </a:lnTo>
                  <a:lnTo>
                    <a:pt x="96617" y="14925"/>
                  </a:lnTo>
                  <a:lnTo>
                    <a:pt x="96645" y="15142"/>
                  </a:lnTo>
                  <a:lnTo>
                    <a:pt x="96700" y="15413"/>
                  </a:lnTo>
                  <a:lnTo>
                    <a:pt x="96948" y="15902"/>
                  </a:lnTo>
                  <a:lnTo>
                    <a:pt x="97279" y="16282"/>
                  </a:lnTo>
                  <a:lnTo>
                    <a:pt x="97555" y="16662"/>
                  </a:lnTo>
                  <a:lnTo>
                    <a:pt x="97555" y="16662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65" y="16445"/>
                  </a:lnTo>
                  <a:lnTo>
                    <a:pt x="97803" y="16010"/>
                  </a:lnTo>
                  <a:lnTo>
                    <a:pt x="97913" y="15413"/>
                  </a:lnTo>
                  <a:lnTo>
                    <a:pt x="97996" y="14871"/>
                  </a:lnTo>
                  <a:lnTo>
                    <a:pt x="98189" y="14382"/>
                  </a:lnTo>
                  <a:lnTo>
                    <a:pt x="98189" y="14871"/>
                  </a:lnTo>
                  <a:lnTo>
                    <a:pt x="98244" y="15251"/>
                  </a:lnTo>
                  <a:lnTo>
                    <a:pt x="98327" y="15522"/>
                  </a:lnTo>
                  <a:lnTo>
                    <a:pt x="98492" y="15685"/>
                  </a:lnTo>
                  <a:lnTo>
                    <a:pt x="98685" y="15793"/>
                  </a:lnTo>
                  <a:lnTo>
                    <a:pt x="98906" y="15902"/>
                  </a:lnTo>
                  <a:lnTo>
                    <a:pt x="99264" y="14762"/>
                  </a:lnTo>
                  <a:lnTo>
                    <a:pt x="99402" y="15033"/>
                  </a:lnTo>
                  <a:lnTo>
                    <a:pt x="99540" y="15251"/>
                  </a:lnTo>
                  <a:lnTo>
                    <a:pt x="99623" y="15522"/>
                  </a:lnTo>
                  <a:lnTo>
                    <a:pt x="99788" y="15685"/>
                  </a:lnTo>
                  <a:lnTo>
                    <a:pt x="99981" y="15902"/>
                  </a:lnTo>
                  <a:lnTo>
                    <a:pt x="100064" y="15685"/>
                  </a:lnTo>
                  <a:lnTo>
                    <a:pt x="100174" y="15522"/>
                  </a:lnTo>
                  <a:lnTo>
                    <a:pt x="100257" y="15522"/>
                  </a:lnTo>
                  <a:lnTo>
                    <a:pt x="100312" y="15522"/>
                  </a:lnTo>
                  <a:lnTo>
                    <a:pt x="100450" y="15522"/>
                  </a:lnTo>
                  <a:lnTo>
                    <a:pt x="100560" y="15630"/>
                  </a:lnTo>
                  <a:lnTo>
                    <a:pt x="100753" y="15630"/>
                  </a:lnTo>
                  <a:lnTo>
                    <a:pt x="100698" y="14654"/>
                  </a:lnTo>
                  <a:lnTo>
                    <a:pt x="100588" y="14002"/>
                  </a:lnTo>
                  <a:lnTo>
                    <a:pt x="100505" y="13134"/>
                  </a:lnTo>
                  <a:lnTo>
                    <a:pt x="100836" y="12971"/>
                  </a:lnTo>
                  <a:lnTo>
                    <a:pt x="101139" y="12754"/>
                  </a:lnTo>
                  <a:lnTo>
                    <a:pt x="101608" y="12754"/>
                  </a:lnTo>
                  <a:lnTo>
                    <a:pt x="102132" y="12862"/>
                  </a:lnTo>
                  <a:lnTo>
                    <a:pt x="102656" y="13134"/>
                  </a:lnTo>
                  <a:lnTo>
                    <a:pt x="103152" y="13405"/>
                  </a:lnTo>
                  <a:lnTo>
                    <a:pt x="103593" y="13731"/>
                  </a:lnTo>
                  <a:lnTo>
                    <a:pt x="103786" y="14002"/>
                  </a:lnTo>
                  <a:lnTo>
                    <a:pt x="103869" y="14165"/>
                  </a:lnTo>
                  <a:lnTo>
                    <a:pt x="103924" y="14491"/>
                  </a:lnTo>
                  <a:lnTo>
                    <a:pt x="103924" y="14654"/>
                  </a:lnTo>
                  <a:lnTo>
                    <a:pt x="103979" y="14762"/>
                  </a:lnTo>
                  <a:lnTo>
                    <a:pt x="103979" y="14925"/>
                  </a:lnTo>
                  <a:lnTo>
                    <a:pt x="104062" y="15033"/>
                  </a:lnTo>
                  <a:lnTo>
                    <a:pt x="104172" y="15142"/>
                  </a:lnTo>
                  <a:lnTo>
                    <a:pt x="104310" y="15251"/>
                  </a:lnTo>
                  <a:lnTo>
                    <a:pt x="104586" y="15033"/>
                  </a:lnTo>
                  <a:lnTo>
                    <a:pt x="104917" y="15033"/>
                  </a:lnTo>
                  <a:lnTo>
                    <a:pt x="105275" y="15033"/>
                  </a:lnTo>
                  <a:lnTo>
                    <a:pt x="105413" y="15630"/>
                  </a:lnTo>
                  <a:lnTo>
                    <a:pt x="105606" y="16173"/>
                  </a:lnTo>
                  <a:lnTo>
                    <a:pt x="105882" y="16662"/>
                  </a:lnTo>
                  <a:lnTo>
                    <a:pt x="106240" y="16933"/>
                  </a:lnTo>
                  <a:lnTo>
                    <a:pt x="106571" y="16662"/>
                  </a:lnTo>
                  <a:lnTo>
                    <a:pt x="107040" y="16662"/>
                  </a:lnTo>
                  <a:lnTo>
                    <a:pt x="107481" y="16770"/>
                  </a:lnTo>
                  <a:lnTo>
                    <a:pt x="107922" y="16933"/>
                  </a:lnTo>
                  <a:lnTo>
                    <a:pt x="108253" y="17096"/>
                  </a:lnTo>
                  <a:lnTo>
                    <a:pt x="108391" y="17964"/>
                  </a:lnTo>
                  <a:lnTo>
                    <a:pt x="108446" y="18724"/>
                  </a:lnTo>
                  <a:lnTo>
                    <a:pt x="108529" y="19375"/>
                  </a:lnTo>
                  <a:lnTo>
                    <a:pt x="108639" y="19484"/>
                  </a:lnTo>
                  <a:lnTo>
                    <a:pt x="108694" y="19701"/>
                  </a:lnTo>
                  <a:lnTo>
                    <a:pt x="108777" y="19755"/>
                  </a:lnTo>
                  <a:lnTo>
                    <a:pt x="109687" y="19592"/>
                  </a:lnTo>
                  <a:lnTo>
                    <a:pt x="110597" y="19592"/>
                  </a:lnTo>
                  <a:lnTo>
                    <a:pt x="111534" y="19592"/>
                  </a:lnTo>
                  <a:lnTo>
                    <a:pt x="111617" y="19972"/>
                  </a:lnTo>
                  <a:lnTo>
                    <a:pt x="111755" y="20244"/>
                  </a:lnTo>
                  <a:lnTo>
                    <a:pt x="111920" y="20624"/>
                  </a:lnTo>
                  <a:lnTo>
                    <a:pt x="112058" y="20841"/>
                  </a:lnTo>
                  <a:lnTo>
                    <a:pt x="112251" y="21112"/>
                  </a:lnTo>
                  <a:lnTo>
                    <a:pt x="112251" y="20841"/>
                  </a:lnTo>
                  <a:lnTo>
                    <a:pt x="112306" y="20732"/>
                  </a:lnTo>
                  <a:lnTo>
                    <a:pt x="112334" y="20515"/>
                  </a:lnTo>
                  <a:lnTo>
                    <a:pt x="112334" y="20352"/>
                  </a:lnTo>
                  <a:lnTo>
                    <a:pt x="112389" y="20081"/>
                  </a:lnTo>
                  <a:lnTo>
                    <a:pt x="112306" y="19755"/>
                  </a:lnTo>
                  <a:lnTo>
                    <a:pt x="112251" y="19592"/>
                  </a:lnTo>
                  <a:lnTo>
                    <a:pt x="112196" y="19484"/>
                  </a:lnTo>
                  <a:lnTo>
                    <a:pt x="112196" y="19321"/>
                  </a:lnTo>
                  <a:lnTo>
                    <a:pt x="112251" y="19104"/>
                  </a:lnTo>
                  <a:lnTo>
                    <a:pt x="112251" y="18833"/>
                  </a:lnTo>
                  <a:lnTo>
                    <a:pt x="112251" y="18561"/>
                  </a:lnTo>
                  <a:lnTo>
                    <a:pt x="112720" y="18724"/>
                  </a:lnTo>
                  <a:lnTo>
                    <a:pt x="113051" y="19104"/>
                  </a:lnTo>
                  <a:lnTo>
                    <a:pt x="113437" y="19375"/>
                  </a:lnTo>
                  <a:lnTo>
                    <a:pt x="113602" y="19375"/>
                  </a:lnTo>
                  <a:lnTo>
                    <a:pt x="113740" y="19375"/>
                  </a:lnTo>
                  <a:lnTo>
                    <a:pt x="113878" y="19321"/>
                  </a:lnTo>
                  <a:lnTo>
                    <a:pt x="113988" y="19104"/>
                  </a:lnTo>
                  <a:lnTo>
                    <a:pt x="114071" y="18995"/>
                  </a:lnTo>
                  <a:lnTo>
                    <a:pt x="114181" y="18941"/>
                  </a:lnTo>
                  <a:lnTo>
                    <a:pt x="115753" y="20244"/>
                  </a:lnTo>
                  <a:lnTo>
                    <a:pt x="116636" y="22035"/>
                  </a:lnTo>
                  <a:lnTo>
                    <a:pt x="116773" y="22252"/>
                  </a:lnTo>
                  <a:lnTo>
                    <a:pt x="116911" y="22252"/>
                  </a:lnTo>
                  <a:lnTo>
                    <a:pt x="117049" y="22306"/>
                  </a:lnTo>
                  <a:lnTo>
                    <a:pt x="117215" y="22306"/>
                  </a:lnTo>
                  <a:lnTo>
                    <a:pt x="117352" y="22523"/>
                  </a:lnTo>
                  <a:lnTo>
                    <a:pt x="117628" y="23012"/>
                  </a:lnTo>
                  <a:lnTo>
                    <a:pt x="117821" y="23554"/>
                  </a:lnTo>
                  <a:lnTo>
                    <a:pt x="118014" y="24043"/>
                  </a:lnTo>
                  <a:lnTo>
                    <a:pt x="118262" y="24423"/>
                  </a:lnTo>
                  <a:lnTo>
                    <a:pt x="118731" y="24586"/>
                  </a:lnTo>
                  <a:lnTo>
                    <a:pt x="118786" y="24531"/>
                  </a:lnTo>
                  <a:lnTo>
                    <a:pt x="118841" y="24531"/>
                  </a:lnTo>
                  <a:lnTo>
                    <a:pt x="118897" y="24423"/>
                  </a:lnTo>
                  <a:lnTo>
                    <a:pt x="118924" y="24423"/>
                  </a:lnTo>
                  <a:lnTo>
                    <a:pt x="119034" y="24423"/>
                  </a:lnTo>
                  <a:lnTo>
                    <a:pt x="119310" y="25074"/>
                  </a:lnTo>
                  <a:lnTo>
                    <a:pt x="119613" y="25725"/>
                  </a:lnTo>
                  <a:lnTo>
                    <a:pt x="119862" y="26431"/>
                  </a:lnTo>
                  <a:lnTo>
                    <a:pt x="120000" y="27354"/>
                  </a:lnTo>
                  <a:lnTo>
                    <a:pt x="119034" y="27354"/>
                  </a:lnTo>
                  <a:lnTo>
                    <a:pt x="118979" y="27516"/>
                  </a:lnTo>
                  <a:lnTo>
                    <a:pt x="118897" y="27734"/>
                  </a:lnTo>
                  <a:lnTo>
                    <a:pt x="118841" y="27842"/>
                  </a:lnTo>
                  <a:lnTo>
                    <a:pt x="118786" y="28113"/>
                  </a:lnTo>
                  <a:lnTo>
                    <a:pt x="118731" y="28385"/>
                  </a:lnTo>
                  <a:lnTo>
                    <a:pt x="118841" y="28493"/>
                  </a:lnTo>
                  <a:lnTo>
                    <a:pt x="118897" y="28602"/>
                  </a:lnTo>
                  <a:lnTo>
                    <a:pt x="118924" y="28656"/>
                  </a:lnTo>
                  <a:lnTo>
                    <a:pt x="118979" y="28873"/>
                  </a:lnTo>
                  <a:lnTo>
                    <a:pt x="118979" y="28982"/>
                  </a:lnTo>
                  <a:lnTo>
                    <a:pt x="118924" y="29145"/>
                  </a:lnTo>
                  <a:lnTo>
                    <a:pt x="118841" y="29416"/>
                  </a:lnTo>
                  <a:lnTo>
                    <a:pt x="118786" y="29525"/>
                  </a:lnTo>
                  <a:lnTo>
                    <a:pt x="118704" y="29633"/>
                  </a:lnTo>
                  <a:lnTo>
                    <a:pt x="118593" y="29633"/>
                  </a:lnTo>
                  <a:lnTo>
                    <a:pt x="118511" y="29633"/>
                  </a:lnTo>
                  <a:lnTo>
                    <a:pt x="118318" y="29633"/>
                  </a:lnTo>
                  <a:lnTo>
                    <a:pt x="118125" y="29036"/>
                  </a:lnTo>
                  <a:lnTo>
                    <a:pt x="117821" y="28765"/>
                  </a:lnTo>
                  <a:lnTo>
                    <a:pt x="117435" y="28602"/>
                  </a:lnTo>
                  <a:lnTo>
                    <a:pt x="117435" y="27896"/>
                  </a:lnTo>
                  <a:lnTo>
                    <a:pt x="117352" y="27842"/>
                  </a:lnTo>
                  <a:lnTo>
                    <a:pt x="117242" y="27734"/>
                  </a:lnTo>
                  <a:lnTo>
                    <a:pt x="117215" y="27625"/>
                  </a:lnTo>
                  <a:lnTo>
                    <a:pt x="117104" y="27516"/>
                  </a:lnTo>
                  <a:lnTo>
                    <a:pt x="116911" y="27516"/>
                  </a:lnTo>
                  <a:lnTo>
                    <a:pt x="116856" y="27516"/>
                  </a:lnTo>
                  <a:lnTo>
                    <a:pt x="116829" y="27625"/>
                  </a:lnTo>
                  <a:lnTo>
                    <a:pt x="116773" y="27625"/>
                  </a:lnTo>
                  <a:lnTo>
                    <a:pt x="116718" y="27625"/>
                  </a:lnTo>
                  <a:lnTo>
                    <a:pt x="116636" y="27734"/>
                  </a:lnTo>
                  <a:lnTo>
                    <a:pt x="116525" y="27354"/>
                  </a:lnTo>
                  <a:lnTo>
                    <a:pt x="116387" y="26974"/>
                  </a:lnTo>
                  <a:lnTo>
                    <a:pt x="116277" y="26702"/>
                  </a:lnTo>
                  <a:lnTo>
                    <a:pt x="116277" y="27354"/>
                  </a:lnTo>
                  <a:lnTo>
                    <a:pt x="116194" y="28113"/>
                  </a:lnTo>
                  <a:lnTo>
                    <a:pt x="116084" y="28765"/>
                  </a:lnTo>
                  <a:lnTo>
                    <a:pt x="115863" y="29145"/>
                  </a:lnTo>
                  <a:lnTo>
                    <a:pt x="115753" y="29253"/>
                  </a:lnTo>
                  <a:lnTo>
                    <a:pt x="115670" y="29253"/>
                  </a:lnTo>
                  <a:lnTo>
                    <a:pt x="115615" y="29253"/>
                  </a:lnTo>
                  <a:lnTo>
                    <a:pt x="115560" y="29253"/>
                  </a:lnTo>
                  <a:lnTo>
                    <a:pt x="115505" y="29145"/>
                  </a:lnTo>
                  <a:lnTo>
                    <a:pt x="115477" y="29145"/>
                  </a:lnTo>
                  <a:lnTo>
                    <a:pt x="115422" y="29145"/>
                  </a:lnTo>
                  <a:lnTo>
                    <a:pt x="115367" y="29253"/>
                  </a:lnTo>
                  <a:lnTo>
                    <a:pt x="115312" y="29362"/>
                  </a:lnTo>
                  <a:lnTo>
                    <a:pt x="115229" y="29633"/>
                  </a:lnTo>
                  <a:lnTo>
                    <a:pt x="115505" y="30284"/>
                  </a:lnTo>
                  <a:lnTo>
                    <a:pt x="115808" y="31424"/>
                  </a:lnTo>
                  <a:lnTo>
                    <a:pt x="115946" y="32727"/>
                  </a:lnTo>
                  <a:lnTo>
                    <a:pt x="115863" y="32727"/>
                  </a:lnTo>
                  <a:lnTo>
                    <a:pt x="115808" y="32835"/>
                  </a:lnTo>
                  <a:lnTo>
                    <a:pt x="115698" y="32835"/>
                  </a:lnTo>
                  <a:lnTo>
                    <a:pt x="115560" y="32944"/>
                  </a:lnTo>
                  <a:lnTo>
                    <a:pt x="115367" y="32672"/>
                  </a:lnTo>
                  <a:lnTo>
                    <a:pt x="115229" y="32455"/>
                  </a:lnTo>
                  <a:lnTo>
                    <a:pt x="115036" y="32401"/>
                  </a:lnTo>
                  <a:lnTo>
                    <a:pt x="114788" y="32293"/>
                  </a:lnTo>
                  <a:lnTo>
                    <a:pt x="114650" y="33052"/>
                  </a:lnTo>
                  <a:lnTo>
                    <a:pt x="114375" y="33432"/>
                  </a:lnTo>
                  <a:lnTo>
                    <a:pt x="114016" y="33704"/>
                  </a:lnTo>
                  <a:lnTo>
                    <a:pt x="113630" y="33975"/>
                  </a:lnTo>
                  <a:lnTo>
                    <a:pt x="113602" y="34735"/>
                  </a:lnTo>
                  <a:lnTo>
                    <a:pt x="113492" y="35332"/>
                  </a:lnTo>
                  <a:lnTo>
                    <a:pt x="113299" y="35875"/>
                  </a:lnTo>
                  <a:lnTo>
                    <a:pt x="112913" y="35983"/>
                  </a:lnTo>
                  <a:lnTo>
                    <a:pt x="112637" y="36146"/>
                  </a:lnTo>
                  <a:lnTo>
                    <a:pt x="112444" y="36363"/>
                  </a:lnTo>
                  <a:lnTo>
                    <a:pt x="112251" y="36472"/>
                  </a:lnTo>
                  <a:lnTo>
                    <a:pt x="112113" y="36255"/>
                  </a:lnTo>
                  <a:lnTo>
                    <a:pt x="111948" y="35983"/>
                  </a:lnTo>
                  <a:lnTo>
                    <a:pt x="111865" y="35712"/>
                  </a:lnTo>
                  <a:lnTo>
                    <a:pt x="111672" y="35766"/>
                  </a:lnTo>
                  <a:lnTo>
                    <a:pt x="111424" y="35875"/>
                  </a:lnTo>
                  <a:lnTo>
                    <a:pt x="111231" y="36092"/>
                  </a:lnTo>
                  <a:lnTo>
                    <a:pt x="111093" y="36255"/>
                  </a:lnTo>
                  <a:lnTo>
                    <a:pt x="111093" y="36635"/>
                  </a:lnTo>
                  <a:lnTo>
                    <a:pt x="110955" y="36743"/>
                  </a:lnTo>
                  <a:lnTo>
                    <a:pt x="110707" y="36743"/>
                  </a:lnTo>
                  <a:lnTo>
                    <a:pt x="110376" y="36743"/>
                  </a:lnTo>
                  <a:lnTo>
                    <a:pt x="110073" y="36852"/>
                  </a:lnTo>
                  <a:lnTo>
                    <a:pt x="109935" y="36906"/>
                  </a:lnTo>
                  <a:lnTo>
                    <a:pt x="109687" y="38046"/>
                  </a:lnTo>
                  <a:lnTo>
                    <a:pt x="109659" y="39294"/>
                  </a:lnTo>
                  <a:lnTo>
                    <a:pt x="109659" y="40705"/>
                  </a:lnTo>
                  <a:lnTo>
                    <a:pt x="109742" y="41953"/>
                  </a:lnTo>
                  <a:lnTo>
                    <a:pt x="109604" y="41953"/>
                  </a:lnTo>
                  <a:lnTo>
                    <a:pt x="109549" y="41953"/>
                  </a:lnTo>
                  <a:lnTo>
                    <a:pt x="109494" y="41953"/>
                  </a:lnTo>
                  <a:lnTo>
                    <a:pt x="109466" y="42062"/>
                  </a:lnTo>
                  <a:lnTo>
                    <a:pt x="109411" y="42116"/>
                  </a:lnTo>
                  <a:lnTo>
                    <a:pt x="109356" y="42442"/>
                  </a:lnTo>
                  <a:lnTo>
                    <a:pt x="109301" y="42713"/>
                  </a:lnTo>
                  <a:lnTo>
                    <a:pt x="109301" y="43093"/>
                  </a:lnTo>
                  <a:lnTo>
                    <a:pt x="109301" y="43527"/>
                  </a:lnTo>
                  <a:lnTo>
                    <a:pt x="108970" y="43527"/>
                  </a:lnTo>
                  <a:lnTo>
                    <a:pt x="108777" y="44124"/>
                  </a:lnTo>
                  <a:lnTo>
                    <a:pt x="108639" y="44504"/>
                  </a:lnTo>
                  <a:lnTo>
                    <a:pt x="108584" y="44884"/>
                  </a:lnTo>
                  <a:lnTo>
                    <a:pt x="108529" y="45644"/>
                  </a:lnTo>
                  <a:lnTo>
                    <a:pt x="108446" y="45644"/>
                  </a:lnTo>
                  <a:lnTo>
                    <a:pt x="108336" y="45644"/>
                  </a:lnTo>
                  <a:lnTo>
                    <a:pt x="108308" y="45644"/>
                  </a:lnTo>
                  <a:lnTo>
                    <a:pt x="108308" y="45644"/>
                  </a:lnTo>
                  <a:lnTo>
                    <a:pt x="108253" y="45644"/>
                  </a:lnTo>
                  <a:lnTo>
                    <a:pt x="108143" y="45644"/>
                  </a:lnTo>
                  <a:lnTo>
                    <a:pt x="107950" y="46404"/>
                  </a:lnTo>
                  <a:lnTo>
                    <a:pt x="107812" y="47327"/>
                  </a:lnTo>
                  <a:lnTo>
                    <a:pt x="107481" y="47327"/>
                  </a:lnTo>
                  <a:lnTo>
                    <a:pt x="107371" y="48358"/>
                  </a:lnTo>
                  <a:lnTo>
                    <a:pt x="107205" y="48358"/>
                  </a:lnTo>
                  <a:lnTo>
                    <a:pt x="107205" y="48086"/>
                  </a:lnTo>
                  <a:lnTo>
                    <a:pt x="106819" y="47055"/>
                  </a:lnTo>
                  <a:lnTo>
                    <a:pt x="106571" y="45807"/>
                  </a:lnTo>
                  <a:lnTo>
                    <a:pt x="106516" y="44396"/>
                  </a:lnTo>
                  <a:lnTo>
                    <a:pt x="106571" y="42713"/>
                  </a:lnTo>
                  <a:lnTo>
                    <a:pt x="106709" y="42496"/>
                  </a:lnTo>
                  <a:lnTo>
                    <a:pt x="106819" y="42333"/>
                  </a:lnTo>
                  <a:lnTo>
                    <a:pt x="106957" y="42116"/>
                  </a:lnTo>
                  <a:lnTo>
                    <a:pt x="107012" y="41845"/>
                  </a:lnTo>
                  <a:lnTo>
                    <a:pt x="107095" y="41465"/>
                  </a:lnTo>
                  <a:lnTo>
                    <a:pt x="106957" y="40976"/>
                  </a:lnTo>
                  <a:lnTo>
                    <a:pt x="106902" y="40325"/>
                  </a:lnTo>
                  <a:lnTo>
                    <a:pt x="107095" y="39565"/>
                  </a:lnTo>
                  <a:lnTo>
                    <a:pt x="107288" y="39294"/>
                  </a:lnTo>
                  <a:lnTo>
                    <a:pt x="107536" y="39077"/>
                  </a:lnTo>
                  <a:lnTo>
                    <a:pt x="107812" y="38914"/>
                  </a:lnTo>
                  <a:lnTo>
                    <a:pt x="108005" y="38534"/>
                  </a:lnTo>
                  <a:lnTo>
                    <a:pt x="108391" y="37394"/>
                  </a:lnTo>
                  <a:lnTo>
                    <a:pt x="108777" y="36255"/>
                  </a:lnTo>
                  <a:lnTo>
                    <a:pt x="109080" y="35766"/>
                  </a:lnTo>
                  <a:lnTo>
                    <a:pt x="109411" y="35332"/>
                  </a:lnTo>
                  <a:lnTo>
                    <a:pt x="109742" y="34843"/>
                  </a:lnTo>
                  <a:lnTo>
                    <a:pt x="109880" y="34192"/>
                  </a:lnTo>
                  <a:lnTo>
                    <a:pt x="109990" y="33432"/>
                  </a:lnTo>
                  <a:lnTo>
                    <a:pt x="110128" y="32727"/>
                  </a:lnTo>
                  <a:lnTo>
                    <a:pt x="110128" y="32672"/>
                  </a:lnTo>
                  <a:lnTo>
                    <a:pt x="110073" y="32672"/>
                  </a:lnTo>
                  <a:lnTo>
                    <a:pt x="110073" y="32672"/>
                  </a:lnTo>
                  <a:lnTo>
                    <a:pt x="110073" y="32672"/>
                  </a:lnTo>
                  <a:lnTo>
                    <a:pt x="110073" y="32564"/>
                  </a:lnTo>
                  <a:lnTo>
                    <a:pt x="110018" y="32455"/>
                  </a:lnTo>
                  <a:lnTo>
                    <a:pt x="109935" y="32564"/>
                  </a:lnTo>
                  <a:lnTo>
                    <a:pt x="109935" y="32564"/>
                  </a:lnTo>
                  <a:lnTo>
                    <a:pt x="109880" y="32672"/>
                  </a:lnTo>
                  <a:lnTo>
                    <a:pt x="109880" y="32672"/>
                  </a:lnTo>
                  <a:lnTo>
                    <a:pt x="109852" y="32727"/>
                  </a:lnTo>
                  <a:lnTo>
                    <a:pt x="109604" y="33432"/>
                  </a:lnTo>
                  <a:lnTo>
                    <a:pt x="109356" y="34192"/>
                  </a:lnTo>
                  <a:lnTo>
                    <a:pt x="109108" y="34843"/>
                  </a:lnTo>
                  <a:lnTo>
                    <a:pt x="108777" y="35332"/>
                  </a:lnTo>
                  <a:lnTo>
                    <a:pt x="108336" y="35712"/>
                  </a:lnTo>
                  <a:lnTo>
                    <a:pt x="108308" y="35386"/>
                  </a:lnTo>
                  <a:lnTo>
                    <a:pt x="108308" y="35332"/>
                  </a:lnTo>
                  <a:lnTo>
                    <a:pt x="108253" y="35115"/>
                  </a:lnTo>
                  <a:lnTo>
                    <a:pt x="108253" y="34843"/>
                  </a:lnTo>
                  <a:lnTo>
                    <a:pt x="108308" y="34735"/>
                  </a:lnTo>
                  <a:lnTo>
                    <a:pt x="108308" y="34626"/>
                  </a:lnTo>
                  <a:lnTo>
                    <a:pt x="108308" y="34572"/>
                  </a:lnTo>
                  <a:lnTo>
                    <a:pt x="108336" y="34355"/>
                  </a:lnTo>
                  <a:lnTo>
                    <a:pt x="108336" y="34192"/>
                  </a:lnTo>
                  <a:lnTo>
                    <a:pt x="108198" y="33975"/>
                  </a:lnTo>
                  <a:lnTo>
                    <a:pt x="108060" y="33867"/>
                  </a:lnTo>
                  <a:lnTo>
                    <a:pt x="107950" y="33812"/>
                  </a:lnTo>
                  <a:lnTo>
                    <a:pt x="107812" y="33704"/>
                  </a:lnTo>
                  <a:lnTo>
                    <a:pt x="107729" y="33812"/>
                  </a:lnTo>
                  <a:lnTo>
                    <a:pt x="107481" y="34084"/>
                  </a:lnTo>
                  <a:lnTo>
                    <a:pt x="107150" y="34626"/>
                  </a:lnTo>
                  <a:lnTo>
                    <a:pt x="106847" y="35332"/>
                  </a:lnTo>
                  <a:lnTo>
                    <a:pt x="106571" y="35983"/>
                  </a:lnTo>
                  <a:lnTo>
                    <a:pt x="106433" y="36472"/>
                  </a:lnTo>
                  <a:lnTo>
                    <a:pt x="106433" y="36635"/>
                  </a:lnTo>
                  <a:lnTo>
                    <a:pt x="106433" y="36852"/>
                  </a:lnTo>
                  <a:lnTo>
                    <a:pt x="106461" y="37014"/>
                  </a:lnTo>
                  <a:lnTo>
                    <a:pt x="106516" y="37286"/>
                  </a:lnTo>
                  <a:lnTo>
                    <a:pt x="106571" y="37503"/>
                  </a:lnTo>
                  <a:lnTo>
                    <a:pt x="106571" y="37666"/>
                  </a:lnTo>
                  <a:lnTo>
                    <a:pt x="106268" y="37937"/>
                  </a:lnTo>
                  <a:lnTo>
                    <a:pt x="105937" y="38046"/>
                  </a:lnTo>
                  <a:lnTo>
                    <a:pt x="105496" y="38154"/>
                  </a:lnTo>
                  <a:lnTo>
                    <a:pt x="105082" y="38154"/>
                  </a:lnTo>
                  <a:lnTo>
                    <a:pt x="105082" y="37123"/>
                  </a:lnTo>
                  <a:lnTo>
                    <a:pt x="104641" y="37286"/>
                  </a:lnTo>
                  <a:lnTo>
                    <a:pt x="104255" y="37611"/>
                  </a:lnTo>
                  <a:lnTo>
                    <a:pt x="103924" y="37503"/>
                  </a:lnTo>
                  <a:lnTo>
                    <a:pt x="103676" y="36906"/>
                  </a:lnTo>
                  <a:lnTo>
                    <a:pt x="102711" y="36635"/>
                  </a:lnTo>
                  <a:lnTo>
                    <a:pt x="102380" y="37286"/>
                  </a:lnTo>
                  <a:lnTo>
                    <a:pt x="101994" y="37774"/>
                  </a:lnTo>
                  <a:lnTo>
                    <a:pt x="101663" y="38317"/>
                  </a:lnTo>
                  <a:lnTo>
                    <a:pt x="101470" y="39023"/>
                  </a:lnTo>
                  <a:lnTo>
                    <a:pt x="101277" y="39674"/>
                  </a:lnTo>
                  <a:lnTo>
                    <a:pt x="101084" y="40325"/>
                  </a:lnTo>
                  <a:lnTo>
                    <a:pt x="100836" y="40814"/>
                  </a:lnTo>
                  <a:lnTo>
                    <a:pt x="100064" y="41302"/>
                  </a:lnTo>
                  <a:lnTo>
                    <a:pt x="99871" y="41682"/>
                  </a:lnTo>
                  <a:lnTo>
                    <a:pt x="99733" y="42116"/>
                  </a:lnTo>
                  <a:lnTo>
                    <a:pt x="99595" y="42496"/>
                  </a:lnTo>
                  <a:lnTo>
                    <a:pt x="99264" y="42985"/>
                  </a:lnTo>
                  <a:lnTo>
                    <a:pt x="99264" y="43527"/>
                  </a:lnTo>
                  <a:lnTo>
                    <a:pt x="99678" y="43527"/>
                  </a:lnTo>
                  <a:lnTo>
                    <a:pt x="99733" y="43853"/>
                  </a:lnTo>
                  <a:lnTo>
                    <a:pt x="99788" y="44016"/>
                  </a:lnTo>
                  <a:lnTo>
                    <a:pt x="99816" y="44233"/>
                  </a:lnTo>
                  <a:lnTo>
                    <a:pt x="99926" y="44396"/>
                  </a:lnTo>
                  <a:lnTo>
                    <a:pt x="100009" y="44504"/>
                  </a:lnTo>
                  <a:lnTo>
                    <a:pt x="100202" y="44613"/>
                  </a:lnTo>
                  <a:lnTo>
                    <a:pt x="100312" y="44396"/>
                  </a:lnTo>
                  <a:lnTo>
                    <a:pt x="100395" y="44287"/>
                  </a:lnTo>
                  <a:lnTo>
                    <a:pt x="100560" y="44233"/>
                  </a:lnTo>
                  <a:lnTo>
                    <a:pt x="100698" y="44233"/>
                  </a:lnTo>
                  <a:lnTo>
                    <a:pt x="100946" y="44233"/>
                  </a:lnTo>
                  <a:lnTo>
                    <a:pt x="101139" y="44667"/>
                  </a:lnTo>
                  <a:lnTo>
                    <a:pt x="101277" y="45047"/>
                  </a:lnTo>
                  <a:lnTo>
                    <a:pt x="101360" y="45535"/>
                  </a:lnTo>
                  <a:lnTo>
                    <a:pt x="101470" y="46295"/>
                  </a:lnTo>
                  <a:lnTo>
                    <a:pt x="101525" y="46784"/>
                  </a:lnTo>
                  <a:lnTo>
                    <a:pt x="101470" y="47055"/>
                  </a:lnTo>
                  <a:lnTo>
                    <a:pt x="101332" y="47327"/>
                  </a:lnTo>
                  <a:lnTo>
                    <a:pt x="101277" y="47815"/>
                  </a:lnTo>
                  <a:lnTo>
                    <a:pt x="101277" y="48358"/>
                  </a:lnTo>
                  <a:lnTo>
                    <a:pt x="101360" y="48846"/>
                  </a:lnTo>
                  <a:lnTo>
                    <a:pt x="101470" y="49335"/>
                  </a:lnTo>
                  <a:lnTo>
                    <a:pt x="101553" y="49986"/>
                  </a:lnTo>
                  <a:lnTo>
                    <a:pt x="101277" y="50583"/>
                  </a:lnTo>
                  <a:lnTo>
                    <a:pt x="101084" y="51234"/>
                  </a:lnTo>
                  <a:lnTo>
                    <a:pt x="100946" y="51886"/>
                  </a:lnTo>
                  <a:lnTo>
                    <a:pt x="100753" y="52754"/>
                  </a:lnTo>
                  <a:lnTo>
                    <a:pt x="100643" y="52917"/>
                  </a:lnTo>
                  <a:lnTo>
                    <a:pt x="100395" y="53514"/>
                  </a:lnTo>
                  <a:lnTo>
                    <a:pt x="100119" y="54165"/>
                  </a:lnTo>
                  <a:lnTo>
                    <a:pt x="99816" y="54925"/>
                  </a:lnTo>
                  <a:lnTo>
                    <a:pt x="99485" y="55576"/>
                  </a:lnTo>
                  <a:lnTo>
                    <a:pt x="99209" y="56227"/>
                  </a:lnTo>
                  <a:lnTo>
                    <a:pt x="99016" y="56716"/>
                  </a:lnTo>
                  <a:lnTo>
                    <a:pt x="98906" y="56933"/>
                  </a:lnTo>
                  <a:lnTo>
                    <a:pt x="98575" y="57096"/>
                  </a:lnTo>
                  <a:lnTo>
                    <a:pt x="98244" y="56987"/>
                  </a:lnTo>
                  <a:lnTo>
                    <a:pt x="97941" y="56987"/>
                  </a:lnTo>
                  <a:lnTo>
                    <a:pt x="97665" y="57096"/>
                  </a:lnTo>
                  <a:lnTo>
                    <a:pt x="97417" y="57584"/>
                  </a:lnTo>
                  <a:lnTo>
                    <a:pt x="97224" y="58127"/>
                  </a:lnTo>
                  <a:lnTo>
                    <a:pt x="97086" y="58724"/>
                  </a:lnTo>
                  <a:lnTo>
                    <a:pt x="96893" y="59267"/>
                  </a:lnTo>
                  <a:lnTo>
                    <a:pt x="96617" y="59647"/>
                  </a:lnTo>
                  <a:lnTo>
                    <a:pt x="96562" y="59647"/>
                  </a:lnTo>
                  <a:lnTo>
                    <a:pt x="96507" y="59755"/>
                  </a:lnTo>
                  <a:lnTo>
                    <a:pt x="96452" y="59755"/>
                  </a:lnTo>
                  <a:lnTo>
                    <a:pt x="96369" y="59755"/>
                  </a:lnTo>
                  <a:lnTo>
                    <a:pt x="96259" y="59864"/>
                  </a:lnTo>
                  <a:lnTo>
                    <a:pt x="96369" y="60407"/>
                  </a:lnTo>
                  <a:lnTo>
                    <a:pt x="96562" y="61004"/>
                  </a:lnTo>
                  <a:lnTo>
                    <a:pt x="96700" y="61655"/>
                  </a:lnTo>
                  <a:lnTo>
                    <a:pt x="96893" y="62306"/>
                  </a:lnTo>
                  <a:lnTo>
                    <a:pt x="96976" y="62903"/>
                  </a:lnTo>
                  <a:lnTo>
                    <a:pt x="97031" y="63554"/>
                  </a:lnTo>
                  <a:lnTo>
                    <a:pt x="96948" y="63989"/>
                  </a:lnTo>
                  <a:lnTo>
                    <a:pt x="96755" y="64369"/>
                  </a:lnTo>
                  <a:lnTo>
                    <a:pt x="96369" y="64694"/>
                  </a:lnTo>
                  <a:lnTo>
                    <a:pt x="95735" y="64857"/>
                  </a:lnTo>
                  <a:lnTo>
                    <a:pt x="95735" y="64369"/>
                  </a:lnTo>
                  <a:lnTo>
                    <a:pt x="95680" y="63934"/>
                  </a:lnTo>
                  <a:lnTo>
                    <a:pt x="95680" y="63283"/>
                  </a:lnTo>
                  <a:lnTo>
                    <a:pt x="95735" y="62523"/>
                  </a:lnTo>
                  <a:lnTo>
                    <a:pt x="95735" y="61926"/>
                  </a:lnTo>
                  <a:lnTo>
                    <a:pt x="95597" y="61926"/>
                  </a:lnTo>
                  <a:lnTo>
                    <a:pt x="95487" y="61926"/>
                  </a:lnTo>
                  <a:lnTo>
                    <a:pt x="95404" y="61926"/>
                  </a:lnTo>
                  <a:lnTo>
                    <a:pt x="95349" y="61926"/>
                  </a:lnTo>
                  <a:lnTo>
                    <a:pt x="95294" y="61818"/>
                  </a:lnTo>
                  <a:lnTo>
                    <a:pt x="95211" y="61763"/>
                  </a:lnTo>
                  <a:lnTo>
                    <a:pt x="95101" y="61438"/>
                  </a:lnTo>
                  <a:lnTo>
                    <a:pt x="95211" y="61166"/>
                  </a:lnTo>
                  <a:lnTo>
                    <a:pt x="95294" y="60895"/>
                  </a:lnTo>
                  <a:lnTo>
                    <a:pt x="95349" y="60624"/>
                  </a:lnTo>
                  <a:lnTo>
                    <a:pt x="95459" y="60244"/>
                  </a:lnTo>
                  <a:lnTo>
                    <a:pt x="95211" y="60244"/>
                  </a:lnTo>
                  <a:lnTo>
                    <a:pt x="94908" y="60135"/>
                  </a:lnTo>
                  <a:lnTo>
                    <a:pt x="94577" y="60298"/>
                  </a:lnTo>
                  <a:lnTo>
                    <a:pt x="94191" y="60624"/>
                  </a:lnTo>
                  <a:lnTo>
                    <a:pt x="93860" y="60895"/>
                  </a:lnTo>
                  <a:lnTo>
                    <a:pt x="93860" y="60678"/>
                  </a:lnTo>
                  <a:lnTo>
                    <a:pt x="93915" y="60407"/>
                  </a:lnTo>
                  <a:lnTo>
                    <a:pt x="93970" y="60244"/>
                  </a:lnTo>
                  <a:lnTo>
                    <a:pt x="93998" y="59918"/>
                  </a:lnTo>
                  <a:lnTo>
                    <a:pt x="94053" y="59755"/>
                  </a:lnTo>
                  <a:lnTo>
                    <a:pt x="94136" y="59375"/>
                  </a:lnTo>
                  <a:lnTo>
                    <a:pt x="94053" y="59375"/>
                  </a:lnTo>
                  <a:lnTo>
                    <a:pt x="93970" y="59267"/>
                  </a:lnTo>
                  <a:lnTo>
                    <a:pt x="93860" y="59267"/>
                  </a:lnTo>
                  <a:lnTo>
                    <a:pt x="93722" y="59158"/>
                  </a:lnTo>
                  <a:lnTo>
                    <a:pt x="93419" y="59755"/>
                  </a:lnTo>
                  <a:lnTo>
                    <a:pt x="93088" y="60244"/>
                  </a:lnTo>
                  <a:lnTo>
                    <a:pt x="92757" y="60786"/>
                  </a:lnTo>
                  <a:lnTo>
                    <a:pt x="92564" y="61438"/>
                  </a:lnTo>
                  <a:lnTo>
                    <a:pt x="92757" y="61655"/>
                  </a:lnTo>
                  <a:lnTo>
                    <a:pt x="92895" y="61818"/>
                  </a:lnTo>
                  <a:lnTo>
                    <a:pt x="93005" y="62035"/>
                  </a:lnTo>
                  <a:lnTo>
                    <a:pt x="93088" y="62198"/>
                  </a:lnTo>
                  <a:lnTo>
                    <a:pt x="93198" y="62523"/>
                  </a:lnTo>
                  <a:lnTo>
                    <a:pt x="93474" y="62198"/>
                  </a:lnTo>
                  <a:lnTo>
                    <a:pt x="93722" y="62035"/>
                  </a:lnTo>
                  <a:lnTo>
                    <a:pt x="93970" y="62035"/>
                  </a:lnTo>
                  <a:lnTo>
                    <a:pt x="94246" y="62306"/>
                  </a:lnTo>
                  <a:lnTo>
                    <a:pt x="94384" y="62306"/>
                  </a:lnTo>
                  <a:lnTo>
                    <a:pt x="94384" y="62957"/>
                  </a:lnTo>
                  <a:lnTo>
                    <a:pt x="93860" y="62957"/>
                  </a:lnTo>
                  <a:lnTo>
                    <a:pt x="93667" y="63446"/>
                  </a:lnTo>
                  <a:lnTo>
                    <a:pt x="93474" y="63826"/>
                  </a:lnTo>
                  <a:lnTo>
                    <a:pt x="93336" y="64206"/>
                  </a:lnTo>
                  <a:lnTo>
                    <a:pt x="93198" y="64857"/>
                  </a:lnTo>
                  <a:lnTo>
                    <a:pt x="93584" y="65345"/>
                  </a:lnTo>
                  <a:lnTo>
                    <a:pt x="93805" y="66105"/>
                  </a:lnTo>
                  <a:lnTo>
                    <a:pt x="93998" y="67137"/>
                  </a:lnTo>
                  <a:lnTo>
                    <a:pt x="94108" y="68168"/>
                  </a:lnTo>
                  <a:lnTo>
                    <a:pt x="94136" y="69308"/>
                  </a:lnTo>
                  <a:lnTo>
                    <a:pt x="94136" y="70284"/>
                  </a:lnTo>
                  <a:lnTo>
                    <a:pt x="93805" y="70719"/>
                  </a:lnTo>
                  <a:lnTo>
                    <a:pt x="93612" y="71478"/>
                  </a:lnTo>
                  <a:lnTo>
                    <a:pt x="93419" y="72184"/>
                  </a:lnTo>
                  <a:lnTo>
                    <a:pt x="93198" y="72944"/>
                  </a:lnTo>
                  <a:lnTo>
                    <a:pt x="92702" y="73975"/>
                  </a:lnTo>
                  <a:lnTo>
                    <a:pt x="92068" y="74735"/>
                  </a:lnTo>
                  <a:lnTo>
                    <a:pt x="91406" y="75278"/>
                  </a:lnTo>
                  <a:lnTo>
                    <a:pt x="90634" y="75766"/>
                  </a:lnTo>
                  <a:lnTo>
                    <a:pt x="89917" y="76037"/>
                  </a:lnTo>
                  <a:lnTo>
                    <a:pt x="89917" y="76417"/>
                  </a:lnTo>
                  <a:lnTo>
                    <a:pt x="89917" y="76635"/>
                  </a:lnTo>
                  <a:lnTo>
                    <a:pt x="89917" y="76797"/>
                  </a:lnTo>
                  <a:lnTo>
                    <a:pt x="89917" y="76906"/>
                  </a:lnTo>
                  <a:lnTo>
                    <a:pt x="89972" y="77014"/>
                  </a:lnTo>
                  <a:lnTo>
                    <a:pt x="89972" y="77286"/>
                  </a:lnTo>
                  <a:lnTo>
                    <a:pt x="90000" y="77557"/>
                  </a:lnTo>
                  <a:lnTo>
                    <a:pt x="89917" y="77774"/>
                  </a:lnTo>
                  <a:lnTo>
                    <a:pt x="89806" y="77937"/>
                  </a:lnTo>
                  <a:lnTo>
                    <a:pt x="89779" y="78046"/>
                  </a:lnTo>
                  <a:lnTo>
                    <a:pt x="89669" y="78208"/>
                  </a:lnTo>
                  <a:lnTo>
                    <a:pt x="89476" y="78426"/>
                  </a:lnTo>
                  <a:lnTo>
                    <a:pt x="89420" y="78426"/>
                  </a:lnTo>
                  <a:lnTo>
                    <a:pt x="89393" y="78534"/>
                  </a:lnTo>
                  <a:lnTo>
                    <a:pt x="89338" y="78534"/>
                  </a:lnTo>
                  <a:lnTo>
                    <a:pt x="89283" y="78534"/>
                  </a:lnTo>
                  <a:lnTo>
                    <a:pt x="89200" y="78588"/>
                  </a:lnTo>
                  <a:lnTo>
                    <a:pt x="89145" y="78317"/>
                  </a:lnTo>
                  <a:lnTo>
                    <a:pt x="89090" y="78046"/>
                  </a:lnTo>
                  <a:lnTo>
                    <a:pt x="89090" y="77774"/>
                  </a:lnTo>
                  <a:lnTo>
                    <a:pt x="89090" y="77286"/>
                  </a:lnTo>
                  <a:lnTo>
                    <a:pt x="89200" y="77177"/>
                  </a:lnTo>
                  <a:lnTo>
                    <a:pt x="89283" y="77177"/>
                  </a:lnTo>
                  <a:lnTo>
                    <a:pt x="89393" y="77069"/>
                  </a:lnTo>
                  <a:lnTo>
                    <a:pt x="89420" y="76906"/>
                  </a:lnTo>
                  <a:lnTo>
                    <a:pt x="89476" y="76689"/>
                  </a:lnTo>
                  <a:lnTo>
                    <a:pt x="89420" y="76526"/>
                  </a:lnTo>
                  <a:lnTo>
                    <a:pt x="89338" y="76255"/>
                  </a:lnTo>
                  <a:lnTo>
                    <a:pt x="89283" y="76037"/>
                  </a:lnTo>
                  <a:lnTo>
                    <a:pt x="89200" y="75929"/>
                  </a:lnTo>
                  <a:lnTo>
                    <a:pt x="89145" y="75929"/>
                  </a:lnTo>
                  <a:lnTo>
                    <a:pt x="89007" y="75875"/>
                  </a:lnTo>
                  <a:lnTo>
                    <a:pt x="88841" y="75875"/>
                  </a:lnTo>
                  <a:lnTo>
                    <a:pt x="88676" y="76309"/>
                  </a:lnTo>
                  <a:lnTo>
                    <a:pt x="88483" y="76635"/>
                  </a:lnTo>
                  <a:lnTo>
                    <a:pt x="88318" y="76906"/>
                  </a:lnTo>
                  <a:lnTo>
                    <a:pt x="88180" y="77394"/>
                  </a:lnTo>
                  <a:lnTo>
                    <a:pt x="88125" y="78154"/>
                  </a:lnTo>
                  <a:lnTo>
                    <a:pt x="88566" y="78968"/>
                  </a:lnTo>
                  <a:lnTo>
                    <a:pt x="88897" y="79837"/>
                  </a:lnTo>
                  <a:lnTo>
                    <a:pt x="89200" y="80759"/>
                  </a:lnTo>
                  <a:lnTo>
                    <a:pt x="89338" y="82008"/>
                  </a:lnTo>
                  <a:lnTo>
                    <a:pt x="89393" y="83527"/>
                  </a:lnTo>
                  <a:lnTo>
                    <a:pt x="87794" y="86078"/>
                  </a:lnTo>
                  <a:lnTo>
                    <a:pt x="87601" y="86078"/>
                  </a:lnTo>
                  <a:lnTo>
                    <a:pt x="87463" y="85047"/>
                  </a:lnTo>
                  <a:lnTo>
                    <a:pt x="87159" y="84287"/>
                  </a:lnTo>
                  <a:lnTo>
                    <a:pt x="86773" y="83636"/>
                  </a:lnTo>
                  <a:lnTo>
                    <a:pt x="86360" y="82985"/>
                  </a:lnTo>
                  <a:lnTo>
                    <a:pt x="85919" y="82279"/>
                  </a:lnTo>
                  <a:lnTo>
                    <a:pt x="85726" y="83799"/>
                  </a:lnTo>
                  <a:lnTo>
                    <a:pt x="85477" y="85047"/>
                  </a:lnTo>
                  <a:lnTo>
                    <a:pt x="85726" y="85318"/>
                  </a:lnTo>
                  <a:lnTo>
                    <a:pt x="85836" y="85698"/>
                  </a:lnTo>
                  <a:lnTo>
                    <a:pt x="85863" y="86187"/>
                  </a:lnTo>
                  <a:lnTo>
                    <a:pt x="86029" y="86729"/>
                  </a:lnTo>
                  <a:lnTo>
                    <a:pt x="86056" y="86838"/>
                  </a:lnTo>
                  <a:lnTo>
                    <a:pt x="86167" y="86838"/>
                  </a:lnTo>
                  <a:lnTo>
                    <a:pt x="86250" y="86838"/>
                  </a:lnTo>
                  <a:lnTo>
                    <a:pt x="86360" y="86838"/>
                  </a:lnTo>
                  <a:lnTo>
                    <a:pt x="86443" y="86947"/>
                  </a:lnTo>
                  <a:lnTo>
                    <a:pt x="86829" y="87706"/>
                  </a:lnTo>
                  <a:lnTo>
                    <a:pt x="87132" y="88846"/>
                  </a:lnTo>
                  <a:lnTo>
                    <a:pt x="87325" y="90149"/>
                  </a:lnTo>
                  <a:lnTo>
                    <a:pt x="87352" y="91506"/>
                  </a:lnTo>
                  <a:lnTo>
                    <a:pt x="87077" y="91506"/>
                  </a:lnTo>
                  <a:lnTo>
                    <a:pt x="86773" y="91017"/>
                  </a:lnTo>
                  <a:lnTo>
                    <a:pt x="86498" y="90746"/>
                  </a:lnTo>
                  <a:lnTo>
                    <a:pt x="86443" y="90637"/>
                  </a:lnTo>
                  <a:lnTo>
                    <a:pt x="86194" y="90257"/>
                  </a:lnTo>
                  <a:lnTo>
                    <a:pt x="86029" y="89497"/>
                  </a:lnTo>
                  <a:lnTo>
                    <a:pt x="85919" y="88629"/>
                  </a:lnTo>
                  <a:lnTo>
                    <a:pt x="85781" y="87869"/>
                  </a:lnTo>
                  <a:lnTo>
                    <a:pt x="85643" y="87109"/>
                  </a:lnTo>
                  <a:lnTo>
                    <a:pt x="85395" y="86458"/>
                  </a:lnTo>
                  <a:lnTo>
                    <a:pt x="85395" y="86295"/>
                  </a:lnTo>
                  <a:lnTo>
                    <a:pt x="85147" y="86458"/>
                  </a:lnTo>
                  <a:lnTo>
                    <a:pt x="85147" y="86295"/>
                  </a:lnTo>
                  <a:lnTo>
                    <a:pt x="85064" y="85535"/>
                  </a:lnTo>
                  <a:lnTo>
                    <a:pt x="85064" y="84559"/>
                  </a:lnTo>
                  <a:lnTo>
                    <a:pt x="85064" y="83527"/>
                  </a:lnTo>
                  <a:lnTo>
                    <a:pt x="85064" y="82388"/>
                  </a:lnTo>
                  <a:lnTo>
                    <a:pt x="85009" y="81356"/>
                  </a:lnTo>
                  <a:lnTo>
                    <a:pt x="84816" y="80488"/>
                  </a:lnTo>
                  <a:lnTo>
                    <a:pt x="84512" y="79837"/>
                  </a:lnTo>
                  <a:lnTo>
                    <a:pt x="84430" y="80000"/>
                  </a:lnTo>
                  <a:lnTo>
                    <a:pt x="84292" y="80217"/>
                  </a:lnTo>
                  <a:lnTo>
                    <a:pt x="84181" y="80325"/>
                  </a:lnTo>
                  <a:lnTo>
                    <a:pt x="83988" y="80379"/>
                  </a:lnTo>
                  <a:lnTo>
                    <a:pt x="83795" y="80379"/>
                  </a:lnTo>
                  <a:lnTo>
                    <a:pt x="83740" y="80379"/>
                  </a:lnTo>
                  <a:lnTo>
                    <a:pt x="83740" y="80325"/>
                  </a:lnTo>
                  <a:lnTo>
                    <a:pt x="83740" y="80325"/>
                  </a:lnTo>
                  <a:lnTo>
                    <a:pt x="83740" y="80325"/>
                  </a:lnTo>
                  <a:lnTo>
                    <a:pt x="83713" y="80325"/>
                  </a:lnTo>
                  <a:lnTo>
                    <a:pt x="83658" y="80217"/>
                  </a:lnTo>
                  <a:lnTo>
                    <a:pt x="83658" y="79077"/>
                  </a:lnTo>
                  <a:lnTo>
                    <a:pt x="83520" y="78154"/>
                  </a:lnTo>
                  <a:lnTo>
                    <a:pt x="83327" y="77394"/>
                  </a:lnTo>
                  <a:lnTo>
                    <a:pt x="83023" y="76689"/>
                  </a:lnTo>
                  <a:lnTo>
                    <a:pt x="82803" y="75929"/>
                  </a:lnTo>
                  <a:lnTo>
                    <a:pt x="82500" y="75006"/>
                  </a:lnTo>
                  <a:lnTo>
                    <a:pt x="82417" y="75169"/>
                  </a:lnTo>
                  <a:lnTo>
                    <a:pt x="82362" y="75278"/>
                  </a:lnTo>
                  <a:lnTo>
                    <a:pt x="82306" y="75495"/>
                  </a:lnTo>
                  <a:lnTo>
                    <a:pt x="82251" y="75549"/>
                  </a:lnTo>
                  <a:lnTo>
                    <a:pt x="82224" y="75658"/>
                  </a:lnTo>
                  <a:lnTo>
                    <a:pt x="81783" y="75766"/>
                  </a:lnTo>
                  <a:lnTo>
                    <a:pt x="81397" y="75658"/>
                  </a:lnTo>
                  <a:lnTo>
                    <a:pt x="81011" y="75658"/>
                  </a:lnTo>
                  <a:lnTo>
                    <a:pt x="80900" y="76417"/>
                  </a:lnTo>
                  <a:lnTo>
                    <a:pt x="80762" y="76797"/>
                  </a:lnTo>
                  <a:lnTo>
                    <a:pt x="80680" y="76906"/>
                  </a:lnTo>
                  <a:lnTo>
                    <a:pt x="80487" y="76906"/>
                  </a:lnTo>
                  <a:lnTo>
                    <a:pt x="80294" y="77014"/>
                  </a:lnTo>
                  <a:lnTo>
                    <a:pt x="80101" y="77286"/>
                  </a:lnTo>
                  <a:lnTo>
                    <a:pt x="79770" y="78968"/>
                  </a:lnTo>
                  <a:lnTo>
                    <a:pt x="79329" y="78968"/>
                  </a:lnTo>
                  <a:lnTo>
                    <a:pt x="79080" y="79348"/>
                  </a:lnTo>
                  <a:lnTo>
                    <a:pt x="78832" y="79837"/>
                  </a:lnTo>
                  <a:lnTo>
                    <a:pt x="78501" y="80217"/>
                  </a:lnTo>
                  <a:lnTo>
                    <a:pt x="78419" y="82116"/>
                  </a:lnTo>
                  <a:lnTo>
                    <a:pt x="78170" y="83744"/>
                  </a:lnTo>
                  <a:lnTo>
                    <a:pt x="77840" y="85047"/>
                  </a:lnTo>
                  <a:lnTo>
                    <a:pt x="77316" y="86295"/>
                  </a:lnTo>
                  <a:lnTo>
                    <a:pt x="77261" y="86295"/>
                  </a:lnTo>
                  <a:lnTo>
                    <a:pt x="77205" y="86187"/>
                  </a:lnTo>
                  <a:lnTo>
                    <a:pt x="77150" y="86187"/>
                  </a:lnTo>
                  <a:lnTo>
                    <a:pt x="77150" y="86187"/>
                  </a:lnTo>
                  <a:lnTo>
                    <a:pt x="77123" y="86078"/>
                  </a:lnTo>
                  <a:lnTo>
                    <a:pt x="76819" y="85427"/>
                  </a:lnTo>
                  <a:lnTo>
                    <a:pt x="76544" y="84396"/>
                  </a:lnTo>
                  <a:lnTo>
                    <a:pt x="76378" y="83527"/>
                  </a:lnTo>
                  <a:lnTo>
                    <a:pt x="76351" y="83364"/>
                  </a:lnTo>
                  <a:lnTo>
                    <a:pt x="76378" y="83147"/>
                  </a:lnTo>
                  <a:lnTo>
                    <a:pt x="76433" y="82985"/>
                  </a:lnTo>
                  <a:lnTo>
                    <a:pt x="76488" y="82876"/>
                  </a:lnTo>
                  <a:lnTo>
                    <a:pt x="76488" y="82767"/>
                  </a:lnTo>
                  <a:lnTo>
                    <a:pt x="75992" y="81356"/>
                  </a:lnTo>
                  <a:lnTo>
                    <a:pt x="75661" y="79837"/>
                  </a:lnTo>
                  <a:lnTo>
                    <a:pt x="75441" y="78208"/>
                  </a:lnTo>
                  <a:lnTo>
                    <a:pt x="75330" y="76255"/>
                  </a:lnTo>
                  <a:lnTo>
                    <a:pt x="75000" y="76309"/>
                  </a:lnTo>
                  <a:lnTo>
                    <a:pt x="74751" y="76309"/>
                  </a:lnTo>
                  <a:lnTo>
                    <a:pt x="74476" y="76255"/>
                  </a:lnTo>
                  <a:lnTo>
                    <a:pt x="74365" y="76037"/>
                  </a:lnTo>
                  <a:lnTo>
                    <a:pt x="74227" y="75875"/>
                  </a:lnTo>
                  <a:lnTo>
                    <a:pt x="74117" y="75658"/>
                  </a:lnTo>
                  <a:lnTo>
                    <a:pt x="74034" y="75495"/>
                  </a:lnTo>
                  <a:lnTo>
                    <a:pt x="74117" y="74789"/>
                  </a:lnTo>
                  <a:lnTo>
                    <a:pt x="73924" y="74246"/>
                  </a:lnTo>
                  <a:lnTo>
                    <a:pt x="73593" y="73758"/>
                  </a:lnTo>
                  <a:lnTo>
                    <a:pt x="73262" y="73324"/>
                  </a:lnTo>
                  <a:lnTo>
                    <a:pt x="72959" y="72727"/>
                  </a:lnTo>
                  <a:lnTo>
                    <a:pt x="72159" y="72944"/>
                  </a:lnTo>
                  <a:lnTo>
                    <a:pt x="71332" y="72944"/>
                  </a:lnTo>
                  <a:lnTo>
                    <a:pt x="70505" y="72835"/>
                  </a:lnTo>
                  <a:lnTo>
                    <a:pt x="69705" y="72727"/>
                  </a:lnTo>
                  <a:lnTo>
                    <a:pt x="69568" y="72184"/>
                  </a:lnTo>
                  <a:lnTo>
                    <a:pt x="69375" y="71478"/>
                  </a:lnTo>
                  <a:lnTo>
                    <a:pt x="69071" y="71696"/>
                  </a:lnTo>
                  <a:lnTo>
                    <a:pt x="68878" y="71804"/>
                  </a:lnTo>
                  <a:lnTo>
                    <a:pt x="68630" y="71858"/>
                  </a:lnTo>
                  <a:lnTo>
                    <a:pt x="68299" y="71858"/>
                  </a:lnTo>
                  <a:lnTo>
                    <a:pt x="68023" y="71478"/>
                  </a:lnTo>
                  <a:lnTo>
                    <a:pt x="67720" y="71207"/>
                  </a:lnTo>
                  <a:lnTo>
                    <a:pt x="67389" y="70827"/>
                  </a:lnTo>
                  <a:lnTo>
                    <a:pt x="67141" y="70447"/>
                  </a:lnTo>
                  <a:lnTo>
                    <a:pt x="67058" y="69905"/>
                  </a:lnTo>
                  <a:lnTo>
                    <a:pt x="66920" y="69416"/>
                  </a:lnTo>
                  <a:lnTo>
                    <a:pt x="66617" y="68928"/>
                  </a:lnTo>
                  <a:lnTo>
                    <a:pt x="66562" y="68928"/>
                  </a:lnTo>
                  <a:lnTo>
                    <a:pt x="66534" y="68928"/>
                  </a:lnTo>
                  <a:lnTo>
                    <a:pt x="66479" y="68928"/>
                  </a:lnTo>
                  <a:lnTo>
                    <a:pt x="66369" y="68928"/>
                  </a:lnTo>
                  <a:lnTo>
                    <a:pt x="66176" y="68928"/>
                  </a:lnTo>
                  <a:lnTo>
                    <a:pt x="66286" y="69687"/>
                  </a:lnTo>
                  <a:lnTo>
                    <a:pt x="66424" y="70556"/>
                  </a:lnTo>
                  <a:lnTo>
                    <a:pt x="66672" y="71424"/>
                  </a:lnTo>
                  <a:lnTo>
                    <a:pt x="66865" y="72184"/>
                  </a:lnTo>
                  <a:lnTo>
                    <a:pt x="67058" y="72727"/>
                  </a:lnTo>
                  <a:lnTo>
                    <a:pt x="67113" y="72455"/>
                  </a:lnTo>
                  <a:lnTo>
                    <a:pt x="67141" y="72347"/>
                  </a:lnTo>
                  <a:lnTo>
                    <a:pt x="67141" y="72238"/>
                  </a:lnTo>
                  <a:lnTo>
                    <a:pt x="67196" y="72238"/>
                  </a:lnTo>
                  <a:lnTo>
                    <a:pt x="67251" y="72238"/>
                  </a:lnTo>
                  <a:lnTo>
                    <a:pt x="67389" y="72347"/>
                  </a:lnTo>
                  <a:lnTo>
                    <a:pt x="67444" y="72618"/>
                  </a:lnTo>
                  <a:lnTo>
                    <a:pt x="67500" y="72944"/>
                  </a:lnTo>
                  <a:lnTo>
                    <a:pt x="67500" y="73215"/>
                  </a:lnTo>
                  <a:lnTo>
                    <a:pt x="67527" y="73487"/>
                  </a:lnTo>
                  <a:lnTo>
                    <a:pt x="67582" y="73758"/>
                  </a:lnTo>
                  <a:lnTo>
                    <a:pt x="67775" y="73704"/>
                  </a:lnTo>
                  <a:lnTo>
                    <a:pt x="68023" y="73595"/>
                  </a:lnTo>
                  <a:lnTo>
                    <a:pt x="68299" y="73595"/>
                  </a:lnTo>
                  <a:lnTo>
                    <a:pt x="68740" y="72618"/>
                  </a:lnTo>
                  <a:lnTo>
                    <a:pt x="69264" y="71858"/>
                  </a:lnTo>
                  <a:lnTo>
                    <a:pt x="69319" y="72835"/>
                  </a:lnTo>
                  <a:lnTo>
                    <a:pt x="69375" y="73595"/>
                  </a:lnTo>
                  <a:lnTo>
                    <a:pt x="70091" y="74355"/>
                  </a:lnTo>
                  <a:lnTo>
                    <a:pt x="70670" y="75278"/>
                  </a:lnTo>
                  <a:lnTo>
                    <a:pt x="70477" y="75766"/>
                  </a:lnTo>
                  <a:lnTo>
                    <a:pt x="70312" y="76255"/>
                  </a:lnTo>
                  <a:lnTo>
                    <a:pt x="70147" y="76635"/>
                  </a:lnTo>
                  <a:lnTo>
                    <a:pt x="69788" y="76906"/>
                  </a:lnTo>
                  <a:lnTo>
                    <a:pt x="69788" y="77937"/>
                  </a:lnTo>
                  <a:lnTo>
                    <a:pt x="69319" y="78534"/>
                  </a:lnTo>
                  <a:lnTo>
                    <a:pt x="68823" y="79185"/>
                  </a:lnTo>
                  <a:lnTo>
                    <a:pt x="68823" y="79620"/>
                  </a:lnTo>
                  <a:lnTo>
                    <a:pt x="68216" y="79620"/>
                  </a:lnTo>
                  <a:lnTo>
                    <a:pt x="67858" y="80000"/>
                  </a:lnTo>
                  <a:lnTo>
                    <a:pt x="67582" y="80597"/>
                  </a:lnTo>
                  <a:lnTo>
                    <a:pt x="67251" y="81085"/>
                  </a:lnTo>
                  <a:lnTo>
                    <a:pt x="66810" y="81465"/>
                  </a:lnTo>
                  <a:lnTo>
                    <a:pt x="66369" y="81628"/>
                  </a:lnTo>
                  <a:lnTo>
                    <a:pt x="65900" y="81899"/>
                  </a:lnTo>
                  <a:lnTo>
                    <a:pt x="65514" y="82225"/>
                  </a:lnTo>
                  <a:lnTo>
                    <a:pt x="65183" y="82605"/>
                  </a:lnTo>
                  <a:lnTo>
                    <a:pt x="64852" y="82767"/>
                  </a:lnTo>
                  <a:lnTo>
                    <a:pt x="64604" y="82767"/>
                  </a:lnTo>
                  <a:lnTo>
                    <a:pt x="64494" y="82659"/>
                  </a:lnTo>
                  <a:lnTo>
                    <a:pt x="64466" y="82659"/>
                  </a:lnTo>
                  <a:lnTo>
                    <a:pt x="64411" y="82605"/>
                  </a:lnTo>
                  <a:lnTo>
                    <a:pt x="64411" y="82605"/>
                  </a:lnTo>
                  <a:lnTo>
                    <a:pt x="64356" y="82496"/>
                  </a:lnTo>
                  <a:lnTo>
                    <a:pt x="64301" y="82279"/>
                  </a:lnTo>
                  <a:lnTo>
                    <a:pt x="64163" y="81736"/>
                  </a:lnTo>
                  <a:lnTo>
                    <a:pt x="64108" y="81139"/>
                  </a:lnTo>
                  <a:lnTo>
                    <a:pt x="64108" y="80597"/>
                  </a:lnTo>
                  <a:lnTo>
                    <a:pt x="64080" y="80000"/>
                  </a:lnTo>
                  <a:lnTo>
                    <a:pt x="63832" y="79077"/>
                  </a:lnTo>
                  <a:lnTo>
                    <a:pt x="63501" y="78208"/>
                  </a:lnTo>
                  <a:lnTo>
                    <a:pt x="63143" y="77449"/>
                  </a:lnTo>
                  <a:lnTo>
                    <a:pt x="62812" y="76689"/>
                  </a:lnTo>
                  <a:lnTo>
                    <a:pt x="62729" y="76146"/>
                  </a:lnTo>
                  <a:lnTo>
                    <a:pt x="62674" y="75495"/>
                  </a:lnTo>
                  <a:lnTo>
                    <a:pt x="62619" y="74789"/>
                  </a:lnTo>
                  <a:lnTo>
                    <a:pt x="62481" y="74246"/>
                  </a:lnTo>
                  <a:lnTo>
                    <a:pt x="61957" y="73595"/>
                  </a:lnTo>
                  <a:lnTo>
                    <a:pt x="61819" y="72944"/>
                  </a:lnTo>
                  <a:lnTo>
                    <a:pt x="61654" y="72238"/>
                  </a:lnTo>
                  <a:lnTo>
                    <a:pt x="61516" y="71587"/>
                  </a:lnTo>
                  <a:lnTo>
                    <a:pt x="61323" y="71044"/>
                  </a:lnTo>
                  <a:lnTo>
                    <a:pt x="61047" y="70664"/>
                  </a:lnTo>
                  <a:lnTo>
                    <a:pt x="60882" y="70556"/>
                  </a:lnTo>
                  <a:lnTo>
                    <a:pt x="60854" y="70339"/>
                  </a:lnTo>
                  <a:lnTo>
                    <a:pt x="60744" y="70284"/>
                  </a:lnTo>
                  <a:lnTo>
                    <a:pt x="60661" y="70176"/>
                  </a:lnTo>
                  <a:lnTo>
                    <a:pt x="60551" y="70067"/>
                  </a:lnTo>
                  <a:lnTo>
                    <a:pt x="60468" y="69905"/>
                  </a:lnTo>
                  <a:lnTo>
                    <a:pt x="60358" y="69579"/>
                  </a:lnTo>
                  <a:lnTo>
                    <a:pt x="60275" y="69199"/>
                  </a:lnTo>
                  <a:lnTo>
                    <a:pt x="60165" y="69199"/>
                  </a:lnTo>
                  <a:lnTo>
                    <a:pt x="60165" y="69579"/>
                  </a:lnTo>
                  <a:lnTo>
                    <a:pt x="60496" y="70447"/>
                  </a:lnTo>
                  <a:lnTo>
                    <a:pt x="60799" y="71424"/>
                  </a:lnTo>
                  <a:lnTo>
                    <a:pt x="60992" y="72564"/>
                  </a:lnTo>
                  <a:lnTo>
                    <a:pt x="61185" y="73595"/>
                  </a:lnTo>
                  <a:lnTo>
                    <a:pt x="61433" y="74626"/>
                  </a:lnTo>
                  <a:lnTo>
                    <a:pt x="61516" y="74789"/>
                  </a:lnTo>
                  <a:lnTo>
                    <a:pt x="61654" y="75006"/>
                  </a:lnTo>
                  <a:lnTo>
                    <a:pt x="61764" y="75169"/>
                  </a:lnTo>
                  <a:lnTo>
                    <a:pt x="61902" y="75386"/>
                  </a:lnTo>
                  <a:lnTo>
                    <a:pt x="61957" y="75658"/>
                  </a:lnTo>
                  <a:lnTo>
                    <a:pt x="61957" y="77557"/>
                  </a:lnTo>
                  <a:lnTo>
                    <a:pt x="62040" y="77774"/>
                  </a:lnTo>
                  <a:lnTo>
                    <a:pt x="62150" y="78046"/>
                  </a:lnTo>
                  <a:lnTo>
                    <a:pt x="62288" y="78208"/>
                  </a:lnTo>
                  <a:lnTo>
                    <a:pt x="62426" y="78426"/>
                  </a:lnTo>
                  <a:lnTo>
                    <a:pt x="62481" y="78588"/>
                  </a:lnTo>
                  <a:lnTo>
                    <a:pt x="62564" y="79185"/>
                  </a:lnTo>
                  <a:lnTo>
                    <a:pt x="62619" y="79620"/>
                  </a:lnTo>
                  <a:lnTo>
                    <a:pt x="62729" y="80217"/>
                  </a:lnTo>
                  <a:lnTo>
                    <a:pt x="63005" y="80868"/>
                  </a:lnTo>
                  <a:lnTo>
                    <a:pt x="63446" y="81465"/>
                  </a:lnTo>
                  <a:lnTo>
                    <a:pt x="63915" y="82008"/>
                  </a:lnTo>
                  <a:lnTo>
                    <a:pt x="64301" y="82605"/>
                  </a:lnTo>
                  <a:lnTo>
                    <a:pt x="64411" y="82876"/>
                  </a:lnTo>
                  <a:lnTo>
                    <a:pt x="64411" y="83256"/>
                  </a:lnTo>
                  <a:lnTo>
                    <a:pt x="64411" y="83527"/>
                  </a:lnTo>
                  <a:lnTo>
                    <a:pt x="64466" y="83799"/>
                  </a:lnTo>
                  <a:lnTo>
                    <a:pt x="64604" y="84124"/>
                  </a:lnTo>
                  <a:lnTo>
                    <a:pt x="65018" y="84179"/>
                  </a:lnTo>
                  <a:lnTo>
                    <a:pt x="65514" y="83744"/>
                  </a:lnTo>
                  <a:lnTo>
                    <a:pt x="66176" y="83419"/>
                  </a:lnTo>
                  <a:lnTo>
                    <a:pt x="66810" y="83147"/>
                  </a:lnTo>
                  <a:lnTo>
                    <a:pt x="67389" y="82985"/>
                  </a:lnTo>
                  <a:lnTo>
                    <a:pt x="67389" y="83147"/>
                  </a:lnTo>
                  <a:lnTo>
                    <a:pt x="67251" y="83636"/>
                  </a:lnTo>
                  <a:lnTo>
                    <a:pt x="67251" y="84179"/>
                  </a:lnTo>
                  <a:lnTo>
                    <a:pt x="67141" y="84830"/>
                  </a:lnTo>
                  <a:lnTo>
                    <a:pt x="66948" y="85807"/>
                  </a:lnTo>
                  <a:lnTo>
                    <a:pt x="66672" y="86947"/>
                  </a:lnTo>
                  <a:lnTo>
                    <a:pt x="66341" y="88086"/>
                  </a:lnTo>
                  <a:lnTo>
                    <a:pt x="65983" y="89009"/>
                  </a:lnTo>
                  <a:lnTo>
                    <a:pt x="65459" y="90040"/>
                  </a:lnTo>
                  <a:lnTo>
                    <a:pt x="64880" y="91017"/>
                  </a:lnTo>
                  <a:lnTo>
                    <a:pt x="64273" y="91940"/>
                  </a:lnTo>
                  <a:lnTo>
                    <a:pt x="63694" y="93025"/>
                  </a:lnTo>
                  <a:lnTo>
                    <a:pt x="63198" y="94165"/>
                  </a:lnTo>
                  <a:lnTo>
                    <a:pt x="62812" y="95468"/>
                  </a:lnTo>
                  <a:lnTo>
                    <a:pt x="62674" y="96716"/>
                  </a:lnTo>
                  <a:lnTo>
                    <a:pt x="62757" y="97856"/>
                  </a:lnTo>
                  <a:lnTo>
                    <a:pt x="62950" y="98995"/>
                  </a:lnTo>
                  <a:lnTo>
                    <a:pt x="63143" y="100027"/>
                  </a:lnTo>
                  <a:lnTo>
                    <a:pt x="63336" y="101166"/>
                  </a:lnTo>
                  <a:lnTo>
                    <a:pt x="63501" y="102306"/>
                  </a:lnTo>
                  <a:lnTo>
                    <a:pt x="63446" y="103446"/>
                  </a:lnTo>
                  <a:lnTo>
                    <a:pt x="63143" y="104640"/>
                  </a:lnTo>
                  <a:lnTo>
                    <a:pt x="62729" y="105237"/>
                  </a:lnTo>
                  <a:lnTo>
                    <a:pt x="62233" y="105671"/>
                  </a:lnTo>
                  <a:lnTo>
                    <a:pt x="61764" y="106160"/>
                  </a:lnTo>
                  <a:lnTo>
                    <a:pt x="61378" y="106811"/>
                  </a:lnTo>
                  <a:lnTo>
                    <a:pt x="61130" y="107788"/>
                  </a:lnTo>
                  <a:lnTo>
                    <a:pt x="61378" y="108331"/>
                  </a:lnTo>
                  <a:lnTo>
                    <a:pt x="61571" y="109199"/>
                  </a:lnTo>
                  <a:lnTo>
                    <a:pt x="61654" y="110230"/>
                  </a:lnTo>
                  <a:lnTo>
                    <a:pt x="61516" y="110447"/>
                  </a:lnTo>
                  <a:lnTo>
                    <a:pt x="61433" y="110610"/>
                  </a:lnTo>
                  <a:lnTo>
                    <a:pt x="61378" y="110719"/>
                  </a:lnTo>
                  <a:lnTo>
                    <a:pt x="61268" y="110881"/>
                  </a:lnTo>
                  <a:lnTo>
                    <a:pt x="61240" y="111099"/>
                  </a:lnTo>
                  <a:lnTo>
                    <a:pt x="61130" y="111261"/>
                  </a:lnTo>
                  <a:lnTo>
                    <a:pt x="60606" y="111478"/>
                  </a:lnTo>
                  <a:lnTo>
                    <a:pt x="60468" y="112130"/>
                  </a:lnTo>
                  <a:lnTo>
                    <a:pt x="60413" y="112890"/>
                  </a:lnTo>
                  <a:lnTo>
                    <a:pt x="60358" y="113649"/>
                  </a:lnTo>
                  <a:lnTo>
                    <a:pt x="60275" y="114409"/>
                  </a:lnTo>
                  <a:lnTo>
                    <a:pt x="59641" y="115440"/>
                  </a:lnTo>
                  <a:lnTo>
                    <a:pt x="59448" y="116309"/>
                  </a:lnTo>
                  <a:lnTo>
                    <a:pt x="59200" y="117177"/>
                  </a:lnTo>
                  <a:lnTo>
                    <a:pt x="58731" y="117991"/>
                  </a:lnTo>
                  <a:lnTo>
                    <a:pt x="58152" y="118697"/>
                  </a:lnTo>
                  <a:lnTo>
                    <a:pt x="57435" y="119077"/>
                  </a:lnTo>
                  <a:lnTo>
                    <a:pt x="56718" y="119457"/>
                  </a:lnTo>
                  <a:lnTo>
                    <a:pt x="55974" y="119728"/>
                  </a:lnTo>
                  <a:lnTo>
                    <a:pt x="55312" y="120000"/>
                  </a:lnTo>
                  <a:lnTo>
                    <a:pt x="55174" y="119837"/>
                  </a:lnTo>
                  <a:lnTo>
                    <a:pt x="55064" y="119620"/>
                  </a:lnTo>
                  <a:lnTo>
                    <a:pt x="54981" y="119511"/>
                  </a:lnTo>
                  <a:lnTo>
                    <a:pt x="54871" y="119240"/>
                  </a:lnTo>
                  <a:lnTo>
                    <a:pt x="54788" y="119077"/>
                  </a:lnTo>
                  <a:lnTo>
                    <a:pt x="54733" y="118588"/>
                  </a:lnTo>
                  <a:lnTo>
                    <a:pt x="54733" y="117991"/>
                  </a:lnTo>
                  <a:lnTo>
                    <a:pt x="54733" y="117340"/>
                  </a:lnTo>
                  <a:lnTo>
                    <a:pt x="54678" y="116689"/>
                  </a:lnTo>
                  <a:lnTo>
                    <a:pt x="54402" y="115766"/>
                  </a:lnTo>
                  <a:lnTo>
                    <a:pt x="54016" y="114898"/>
                  </a:lnTo>
                  <a:lnTo>
                    <a:pt x="53630" y="113921"/>
                  </a:lnTo>
                  <a:lnTo>
                    <a:pt x="53382" y="112998"/>
                  </a:lnTo>
                  <a:lnTo>
                    <a:pt x="53492" y="112347"/>
                  </a:lnTo>
                  <a:lnTo>
                    <a:pt x="53492" y="112238"/>
                  </a:lnTo>
                  <a:lnTo>
                    <a:pt x="53382" y="112021"/>
                  </a:lnTo>
                  <a:lnTo>
                    <a:pt x="53299" y="111967"/>
                  </a:lnTo>
                  <a:lnTo>
                    <a:pt x="53244" y="111750"/>
                  </a:lnTo>
                  <a:lnTo>
                    <a:pt x="53189" y="111750"/>
                  </a:lnTo>
                  <a:lnTo>
                    <a:pt x="53134" y="111478"/>
                  </a:lnTo>
                  <a:lnTo>
                    <a:pt x="53189" y="111207"/>
                  </a:lnTo>
                  <a:lnTo>
                    <a:pt x="53189" y="110990"/>
                  </a:lnTo>
                  <a:lnTo>
                    <a:pt x="53244" y="110827"/>
                  </a:lnTo>
                  <a:lnTo>
                    <a:pt x="53299" y="110610"/>
                  </a:lnTo>
                  <a:lnTo>
                    <a:pt x="53106" y="110447"/>
                  </a:lnTo>
                  <a:lnTo>
                    <a:pt x="53106" y="110230"/>
                  </a:lnTo>
                  <a:lnTo>
                    <a:pt x="53106" y="110067"/>
                  </a:lnTo>
                  <a:lnTo>
                    <a:pt x="53134" y="109796"/>
                  </a:lnTo>
                  <a:lnTo>
                    <a:pt x="53189" y="109579"/>
                  </a:lnTo>
                  <a:lnTo>
                    <a:pt x="53189" y="109308"/>
                  </a:lnTo>
                  <a:lnTo>
                    <a:pt x="53189" y="109036"/>
                  </a:lnTo>
                  <a:lnTo>
                    <a:pt x="52996" y="108276"/>
                  </a:lnTo>
                  <a:lnTo>
                    <a:pt x="52720" y="107408"/>
                  </a:lnTo>
                  <a:lnTo>
                    <a:pt x="52417" y="106648"/>
                  </a:lnTo>
                  <a:lnTo>
                    <a:pt x="52224" y="105888"/>
                  </a:lnTo>
                  <a:lnTo>
                    <a:pt x="52169" y="104966"/>
                  </a:lnTo>
                  <a:lnTo>
                    <a:pt x="52279" y="103880"/>
                  </a:lnTo>
                  <a:lnTo>
                    <a:pt x="52472" y="102957"/>
                  </a:lnTo>
                  <a:lnTo>
                    <a:pt x="52748" y="101926"/>
                  </a:lnTo>
                  <a:lnTo>
                    <a:pt x="52941" y="101058"/>
                  </a:lnTo>
                  <a:lnTo>
                    <a:pt x="53106" y="100298"/>
                  </a:lnTo>
                  <a:lnTo>
                    <a:pt x="52913" y="99538"/>
                  </a:lnTo>
                  <a:lnTo>
                    <a:pt x="52858" y="98887"/>
                  </a:lnTo>
                  <a:lnTo>
                    <a:pt x="52858" y="98236"/>
                  </a:lnTo>
                  <a:lnTo>
                    <a:pt x="52748" y="97367"/>
                  </a:lnTo>
                  <a:lnTo>
                    <a:pt x="52472" y="96227"/>
                  </a:lnTo>
                  <a:lnTo>
                    <a:pt x="52031" y="95088"/>
                  </a:lnTo>
                  <a:lnTo>
                    <a:pt x="51617" y="94056"/>
                  </a:lnTo>
                  <a:lnTo>
                    <a:pt x="51176" y="93188"/>
                  </a:lnTo>
                  <a:lnTo>
                    <a:pt x="51314" y="92048"/>
                  </a:lnTo>
                  <a:lnTo>
                    <a:pt x="51452" y="91017"/>
                  </a:lnTo>
                  <a:lnTo>
                    <a:pt x="51617" y="89877"/>
                  </a:lnTo>
                  <a:lnTo>
                    <a:pt x="51452" y="89715"/>
                  </a:lnTo>
                  <a:lnTo>
                    <a:pt x="51369" y="89606"/>
                  </a:lnTo>
                  <a:lnTo>
                    <a:pt x="51259" y="89389"/>
                  </a:lnTo>
                  <a:lnTo>
                    <a:pt x="51176" y="89335"/>
                  </a:lnTo>
                  <a:lnTo>
                    <a:pt x="51038" y="89335"/>
                  </a:lnTo>
                  <a:lnTo>
                    <a:pt x="50845" y="89226"/>
                  </a:lnTo>
                  <a:lnTo>
                    <a:pt x="50735" y="89389"/>
                  </a:lnTo>
                  <a:lnTo>
                    <a:pt x="50680" y="89497"/>
                  </a:lnTo>
                  <a:lnTo>
                    <a:pt x="50542" y="89606"/>
                  </a:lnTo>
                  <a:lnTo>
                    <a:pt x="50404" y="89606"/>
                  </a:lnTo>
                  <a:lnTo>
                    <a:pt x="50211" y="89606"/>
                  </a:lnTo>
                  <a:lnTo>
                    <a:pt x="49687" y="87978"/>
                  </a:lnTo>
                  <a:lnTo>
                    <a:pt x="49329" y="87869"/>
                  </a:lnTo>
                  <a:lnTo>
                    <a:pt x="48998" y="87815"/>
                  </a:lnTo>
                  <a:lnTo>
                    <a:pt x="48612" y="87706"/>
                  </a:lnTo>
                  <a:lnTo>
                    <a:pt x="48143" y="88086"/>
                  </a:lnTo>
                  <a:lnTo>
                    <a:pt x="47647" y="88466"/>
                  </a:lnTo>
                  <a:lnTo>
                    <a:pt x="47261" y="88738"/>
                  </a:lnTo>
                  <a:lnTo>
                    <a:pt x="46323" y="88358"/>
                  </a:lnTo>
                  <a:lnTo>
                    <a:pt x="46213" y="89009"/>
                  </a:lnTo>
                  <a:lnTo>
                    <a:pt x="45882" y="89009"/>
                  </a:lnTo>
                  <a:lnTo>
                    <a:pt x="45579" y="88846"/>
                  </a:lnTo>
                  <a:lnTo>
                    <a:pt x="45358" y="88738"/>
                  </a:lnTo>
                  <a:lnTo>
                    <a:pt x="45248" y="88846"/>
                  </a:lnTo>
                  <a:lnTo>
                    <a:pt x="45165" y="89009"/>
                  </a:lnTo>
                  <a:lnTo>
                    <a:pt x="45000" y="89118"/>
                  </a:lnTo>
                  <a:lnTo>
                    <a:pt x="44806" y="89226"/>
                  </a:lnTo>
                  <a:lnTo>
                    <a:pt x="44531" y="88575"/>
                  </a:lnTo>
                  <a:lnTo>
                    <a:pt x="44145" y="88195"/>
                  </a:lnTo>
                  <a:lnTo>
                    <a:pt x="43759" y="87815"/>
                  </a:lnTo>
                  <a:lnTo>
                    <a:pt x="43373" y="87435"/>
                  </a:lnTo>
                  <a:lnTo>
                    <a:pt x="43042" y="86947"/>
                  </a:lnTo>
                  <a:lnTo>
                    <a:pt x="42794" y="85698"/>
                  </a:lnTo>
                  <a:lnTo>
                    <a:pt x="42518" y="85047"/>
                  </a:lnTo>
                  <a:lnTo>
                    <a:pt x="42077" y="84396"/>
                  </a:lnTo>
                  <a:lnTo>
                    <a:pt x="41691" y="83744"/>
                  </a:lnTo>
                  <a:lnTo>
                    <a:pt x="41443" y="83147"/>
                  </a:lnTo>
                  <a:lnTo>
                    <a:pt x="41443" y="81899"/>
                  </a:lnTo>
                  <a:lnTo>
                    <a:pt x="41360" y="81356"/>
                  </a:lnTo>
                  <a:lnTo>
                    <a:pt x="41387" y="80488"/>
                  </a:lnTo>
                  <a:lnTo>
                    <a:pt x="41498" y="79728"/>
                  </a:lnTo>
                  <a:lnTo>
                    <a:pt x="41580" y="79077"/>
                  </a:lnTo>
                  <a:lnTo>
                    <a:pt x="41636" y="78588"/>
                  </a:lnTo>
                  <a:lnTo>
                    <a:pt x="41636" y="77829"/>
                  </a:lnTo>
                  <a:lnTo>
                    <a:pt x="41553" y="77394"/>
                  </a:lnTo>
                  <a:lnTo>
                    <a:pt x="41387" y="76906"/>
                  </a:lnTo>
                  <a:lnTo>
                    <a:pt x="41305" y="76526"/>
                  </a:lnTo>
                  <a:lnTo>
                    <a:pt x="41305" y="75929"/>
                  </a:lnTo>
                  <a:lnTo>
                    <a:pt x="41387" y="75169"/>
                  </a:lnTo>
                  <a:lnTo>
                    <a:pt x="41580" y="74355"/>
                  </a:lnTo>
                  <a:lnTo>
                    <a:pt x="41773" y="73378"/>
                  </a:lnTo>
                  <a:lnTo>
                    <a:pt x="41966" y="72564"/>
                  </a:lnTo>
                  <a:lnTo>
                    <a:pt x="42159" y="71858"/>
                  </a:lnTo>
                  <a:lnTo>
                    <a:pt x="42270" y="71478"/>
                  </a:lnTo>
                  <a:lnTo>
                    <a:pt x="42601" y="70936"/>
                  </a:lnTo>
                  <a:lnTo>
                    <a:pt x="42987" y="70447"/>
                  </a:lnTo>
                  <a:lnTo>
                    <a:pt x="43373" y="70067"/>
                  </a:lnTo>
                  <a:lnTo>
                    <a:pt x="43759" y="69579"/>
                  </a:lnTo>
                  <a:lnTo>
                    <a:pt x="43841" y="69145"/>
                  </a:lnTo>
                  <a:lnTo>
                    <a:pt x="43841" y="68548"/>
                  </a:lnTo>
                  <a:lnTo>
                    <a:pt x="43814" y="67896"/>
                  </a:lnTo>
                  <a:lnTo>
                    <a:pt x="43841" y="67354"/>
                  </a:lnTo>
                  <a:lnTo>
                    <a:pt x="44090" y="66594"/>
                  </a:lnTo>
                  <a:lnTo>
                    <a:pt x="44420" y="65997"/>
                  </a:lnTo>
                  <a:lnTo>
                    <a:pt x="44779" y="65454"/>
                  </a:lnTo>
                  <a:lnTo>
                    <a:pt x="45110" y="64857"/>
                  </a:lnTo>
                  <a:lnTo>
                    <a:pt x="45386" y="64206"/>
                  </a:lnTo>
                  <a:lnTo>
                    <a:pt x="45551" y="63337"/>
                  </a:lnTo>
                  <a:lnTo>
                    <a:pt x="45551" y="63283"/>
                  </a:lnTo>
                  <a:lnTo>
                    <a:pt x="45496" y="63283"/>
                  </a:lnTo>
                  <a:lnTo>
                    <a:pt x="45496" y="63175"/>
                  </a:lnTo>
                  <a:lnTo>
                    <a:pt x="45496" y="63066"/>
                  </a:lnTo>
                  <a:lnTo>
                    <a:pt x="45441" y="62957"/>
                  </a:lnTo>
                  <a:lnTo>
                    <a:pt x="45358" y="62903"/>
                  </a:lnTo>
                  <a:lnTo>
                    <a:pt x="45248" y="62795"/>
                  </a:lnTo>
                  <a:lnTo>
                    <a:pt x="45165" y="62795"/>
                  </a:lnTo>
                  <a:lnTo>
                    <a:pt x="45000" y="62686"/>
                  </a:lnTo>
                  <a:lnTo>
                    <a:pt x="44917" y="62903"/>
                  </a:lnTo>
                  <a:lnTo>
                    <a:pt x="44806" y="62903"/>
                  </a:lnTo>
                  <a:lnTo>
                    <a:pt x="44669" y="62957"/>
                  </a:lnTo>
                  <a:lnTo>
                    <a:pt x="44476" y="62957"/>
                  </a:lnTo>
                  <a:lnTo>
                    <a:pt x="44476" y="62686"/>
                  </a:lnTo>
                  <a:lnTo>
                    <a:pt x="44393" y="62686"/>
                  </a:lnTo>
                  <a:lnTo>
                    <a:pt x="44393" y="61926"/>
                  </a:lnTo>
                  <a:lnTo>
                    <a:pt x="44338" y="60895"/>
                  </a:lnTo>
                  <a:lnTo>
                    <a:pt x="44283" y="59647"/>
                  </a:lnTo>
                  <a:lnTo>
                    <a:pt x="44283" y="58453"/>
                  </a:lnTo>
                  <a:lnTo>
                    <a:pt x="44283" y="57367"/>
                  </a:lnTo>
                  <a:lnTo>
                    <a:pt x="44393" y="56716"/>
                  </a:lnTo>
                  <a:lnTo>
                    <a:pt x="44420" y="56445"/>
                  </a:lnTo>
                  <a:lnTo>
                    <a:pt x="44476" y="56227"/>
                  </a:lnTo>
                  <a:lnTo>
                    <a:pt x="44531" y="56173"/>
                  </a:lnTo>
                  <a:lnTo>
                    <a:pt x="44586" y="56173"/>
                  </a:lnTo>
                  <a:lnTo>
                    <a:pt x="44669" y="56173"/>
                  </a:lnTo>
                  <a:lnTo>
                    <a:pt x="44779" y="56065"/>
                  </a:lnTo>
                  <a:lnTo>
                    <a:pt x="44917" y="56065"/>
                  </a:lnTo>
                  <a:lnTo>
                    <a:pt x="45303" y="56336"/>
                  </a:lnTo>
                  <a:lnTo>
                    <a:pt x="45744" y="56553"/>
                  </a:lnTo>
                  <a:lnTo>
                    <a:pt x="46213" y="56553"/>
                  </a:lnTo>
                  <a:lnTo>
                    <a:pt x="46681" y="56336"/>
                  </a:lnTo>
                  <a:lnTo>
                    <a:pt x="47040" y="56065"/>
                  </a:lnTo>
                  <a:lnTo>
                    <a:pt x="47068" y="55956"/>
                  </a:lnTo>
                  <a:lnTo>
                    <a:pt x="47068" y="55848"/>
                  </a:lnTo>
                  <a:lnTo>
                    <a:pt x="47123" y="55848"/>
                  </a:lnTo>
                  <a:lnTo>
                    <a:pt x="47123" y="55793"/>
                  </a:lnTo>
                  <a:lnTo>
                    <a:pt x="47123" y="55685"/>
                  </a:lnTo>
                  <a:lnTo>
                    <a:pt x="47233" y="54925"/>
                  </a:lnTo>
                  <a:lnTo>
                    <a:pt x="47233" y="54056"/>
                  </a:lnTo>
                  <a:lnTo>
                    <a:pt x="47178" y="53242"/>
                  </a:lnTo>
                  <a:lnTo>
                    <a:pt x="47123" y="52265"/>
                  </a:lnTo>
                  <a:lnTo>
                    <a:pt x="46792" y="52103"/>
                  </a:lnTo>
                  <a:lnTo>
                    <a:pt x="46461" y="51886"/>
                  </a:lnTo>
                  <a:lnTo>
                    <a:pt x="46130" y="51506"/>
                  </a:lnTo>
                  <a:lnTo>
                    <a:pt x="45882" y="51017"/>
                  </a:lnTo>
                  <a:lnTo>
                    <a:pt x="45965" y="50963"/>
                  </a:lnTo>
                  <a:lnTo>
                    <a:pt x="46075" y="50854"/>
                  </a:lnTo>
                  <a:lnTo>
                    <a:pt x="46130" y="50746"/>
                  </a:lnTo>
                  <a:lnTo>
                    <a:pt x="46213" y="50746"/>
                  </a:lnTo>
                  <a:lnTo>
                    <a:pt x="46323" y="50637"/>
                  </a:lnTo>
                  <a:lnTo>
                    <a:pt x="46488" y="50637"/>
                  </a:lnTo>
                  <a:lnTo>
                    <a:pt x="46599" y="50583"/>
                  </a:lnTo>
                  <a:lnTo>
                    <a:pt x="46737" y="50474"/>
                  </a:lnTo>
                  <a:lnTo>
                    <a:pt x="46875" y="50474"/>
                  </a:lnTo>
                  <a:lnTo>
                    <a:pt x="47040" y="50474"/>
                  </a:lnTo>
                  <a:lnTo>
                    <a:pt x="47040" y="49443"/>
                  </a:lnTo>
                  <a:lnTo>
                    <a:pt x="47178" y="49443"/>
                  </a:lnTo>
                  <a:lnTo>
                    <a:pt x="47316" y="49497"/>
                  </a:lnTo>
                  <a:lnTo>
                    <a:pt x="47371" y="49606"/>
                  </a:lnTo>
                  <a:lnTo>
                    <a:pt x="47454" y="49606"/>
                  </a:lnTo>
                  <a:lnTo>
                    <a:pt x="47564" y="49715"/>
                  </a:lnTo>
                  <a:lnTo>
                    <a:pt x="47647" y="49823"/>
                  </a:lnTo>
                  <a:lnTo>
                    <a:pt x="47757" y="49606"/>
                  </a:lnTo>
                  <a:lnTo>
                    <a:pt x="47895" y="49497"/>
                  </a:lnTo>
                  <a:lnTo>
                    <a:pt x="48005" y="49443"/>
                  </a:lnTo>
                  <a:lnTo>
                    <a:pt x="48143" y="49335"/>
                  </a:lnTo>
                  <a:lnTo>
                    <a:pt x="48198" y="49226"/>
                  </a:lnTo>
                  <a:lnTo>
                    <a:pt x="48226" y="49063"/>
                  </a:lnTo>
                  <a:lnTo>
                    <a:pt x="48226" y="48846"/>
                  </a:lnTo>
                  <a:lnTo>
                    <a:pt x="48226" y="48683"/>
                  </a:lnTo>
                  <a:lnTo>
                    <a:pt x="48226" y="48466"/>
                  </a:lnTo>
                  <a:lnTo>
                    <a:pt x="48281" y="48303"/>
                  </a:lnTo>
                  <a:lnTo>
                    <a:pt x="48336" y="48086"/>
                  </a:lnTo>
                  <a:lnTo>
                    <a:pt x="49246" y="47544"/>
                  </a:lnTo>
                  <a:lnTo>
                    <a:pt x="49439" y="46947"/>
                  </a:lnTo>
                  <a:lnTo>
                    <a:pt x="49494" y="46404"/>
                  </a:lnTo>
                  <a:lnTo>
                    <a:pt x="49632" y="45807"/>
                  </a:lnTo>
                  <a:lnTo>
                    <a:pt x="49908" y="45427"/>
                  </a:lnTo>
                  <a:lnTo>
                    <a:pt x="50266" y="45156"/>
                  </a:lnTo>
                  <a:lnTo>
                    <a:pt x="50680" y="44884"/>
                  </a:lnTo>
                  <a:lnTo>
                    <a:pt x="51066" y="44613"/>
                  </a:lnTo>
                  <a:lnTo>
                    <a:pt x="51121" y="44504"/>
                  </a:lnTo>
                  <a:lnTo>
                    <a:pt x="51121" y="44504"/>
                  </a:lnTo>
                  <a:lnTo>
                    <a:pt x="51121" y="44396"/>
                  </a:lnTo>
                  <a:lnTo>
                    <a:pt x="51121" y="44287"/>
                  </a:lnTo>
                  <a:lnTo>
                    <a:pt x="51176" y="44233"/>
                  </a:lnTo>
                  <a:lnTo>
                    <a:pt x="50983" y="43256"/>
                  </a:lnTo>
                  <a:lnTo>
                    <a:pt x="50873" y="42116"/>
                  </a:lnTo>
                  <a:lnTo>
                    <a:pt x="50873" y="41085"/>
                  </a:lnTo>
                  <a:lnTo>
                    <a:pt x="50845" y="40217"/>
                  </a:lnTo>
                  <a:lnTo>
                    <a:pt x="51259" y="40162"/>
                  </a:lnTo>
                  <a:lnTo>
                    <a:pt x="51562" y="39945"/>
                  </a:lnTo>
                  <a:lnTo>
                    <a:pt x="51893" y="39782"/>
                  </a:lnTo>
                  <a:lnTo>
                    <a:pt x="51893" y="40217"/>
                  </a:lnTo>
                  <a:lnTo>
                    <a:pt x="51838" y="40597"/>
                  </a:lnTo>
                  <a:lnTo>
                    <a:pt x="51783" y="41302"/>
                  </a:lnTo>
                  <a:lnTo>
                    <a:pt x="51755" y="42225"/>
                  </a:lnTo>
                  <a:lnTo>
                    <a:pt x="51700" y="43093"/>
                  </a:lnTo>
                  <a:lnTo>
                    <a:pt x="51700" y="43744"/>
                  </a:lnTo>
                  <a:lnTo>
                    <a:pt x="51838" y="43907"/>
                  </a:lnTo>
                  <a:lnTo>
                    <a:pt x="51948" y="44016"/>
                  </a:lnTo>
                  <a:lnTo>
                    <a:pt x="51976" y="44124"/>
                  </a:lnTo>
                  <a:lnTo>
                    <a:pt x="52086" y="44233"/>
                  </a:lnTo>
                  <a:lnTo>
                    <a:pt x="52224" y="44396"/>
                  </a:lnTo>
                  <a:lnTo>
                    <a:pt x="52527" y="44124"/>
                  </a:lnTo>
                  <a:lnTo>
                    <a:pt x="52720" y="44124"/>
                  </a:lnTo>
                  <a:lnTo>
                    <a:pt x="52858" y="44287"/>
                  </a:lnTo>
                  <a:lnTo>
                    <a:pt x="53051" y="44613"/>
                  </a:lnTo>
                  <a:lnTo>
                    <a:pt x="53299" y="44613"/>
                  </a:lnTo>
                  <a:lnTo>
                    <a:pt x="53575" y="44396"/>
                  </a:lnTo>
                  <a:lnTo>
                    <a:pt x="53823" y="44124"/>
                  </a:lnTo>
                  <a:lnTo>
                    <a:pt x="53961" y="43853"/>
                  </a:lnTo>
                  <a:lnTo>
                    <a:pt x="54154" y="43636"/>
                  </a:lnTo>
                  <a:lnTo>
                    <a:pt x="54402" y="43473"/>
                  </a:lnTo>
                  <a:lnTo>
                    <a:pt x="54788" y="43527"/>
                  </a:lnTo>
                  <a:lnTo>
                    <a:pt x="55312" y="43744"/>
                  </a:lnTo>
                  <a:lnTo>
                    <a:pt x="55367" y="43473"/>
                  </a:lnTo>
                  <a:lnTo>
                    <a:pt x="55395" y="43364"/>
                  </a:lnTo>
                  <a:lnTo>
                    <a:pt x="55505" y="43147"/>
                  </a:lnTo>
                  <a:lnTo>
                    <a:pt x="55588" y="43093"/>
                  </a:lnTo>
                  <a:lnTo>
                    <a:pt x="55698" y="43093"/>
                  </a:lnTo>
                  <a:lnTo>
                    <a:pt x="55836" y="42985"/>
                  </a:lnTo>
                  <a:lnTo>
                    <a:pt x="55836" y="41356"/>
                  </a:lnTo>
                  <a:lnTo>
                    <a:pt x="55946" y="40054"/>
                  </a:lnTo>
                  <a:lnTo>
                    <a:pt x="56029" y="39837"/>
                  </a:lnTo>
                  <a:lnTo>
                    <a:pt x="56139" y="39782"/>
                  </a:lnTo>
                  <a:lnTo>
                    <a:pt x="56222" y="39565"/>
                  </a:lnTo>
                  <a:lnTo>
                    <a:pt x="56332" y="39457"/>
                  </a:lnTo>
                  <a:lnTo>
                    <a:pt x="56470" y="39402"/>
                  </a:lnTo>
                  <a:lnTo>
                    <a:pt x="56470" y="39565"/>
                  </a:lnTo>
                  <a:lnTo>
                    <a:pt x="56553" y="39782"/>
                  </a:lnTo>
                  <a:lnTo>
                    <a:pt x="56608" y="39945"/>
                  </a:lnTo>
                  <a:lnTo>
                    <a:pt x="56663" y="40162"/>
                  </a:lnTo>
                  <a:lnTo>
                    <a:pt x="56718" y="40217"/>
                  </a:lnTo>
                  <a:lnTo>
                    <a:pt x="56856" y="40325"/>
                  </a:lnTo>
                  <a:lnTo>
                    <a:pt x="56994" y="40434"/>
                  </a:lnTo>
                  <a:lnTo>
                    <a:pt x="56939" y="39565"/>
                  </a:lnTo>
                  <a:lnTo>
                    <a:pt x="56911" y="39023"/>
                  </a:lnTo>
                  <a:lnTo>
                    <a:pt x="56801" y="38643"/>
                  </a:lnTo>
                  <a:lnTo>
                    <a:pt x="56746" y="38154"/>
                  </a:lnTo>
                  <a:lnTo>
                    <a:pt x="56663" y="37286"/>
                  </a:lnTo>
                  <a:lnTo>
                    <a:pt x="56911" y="37232"/>
                  </a:lnTo>
                  <a:lnTo>
                    <a:pt x="57077" y="37014"/>
                  </a:lnTo>
                  <a:lnTo>
                    <a:pt x="57242" y="36852"/>
                  </a:lnTo>
                  <a:lnTo>
                    <a:pt x="57435" y="36635"/>
                  </a:lnTo>
                  <a:lnTo>
                    <a:pt x="57766" y="36635"/>
                  </a:lnTo>
                  <a:lnTo>
                    <a:pt x="58097" y="36743"/>
                  </a:lnTo>
                  <a:lnTo>
                    <a:pt x="58345" y="36852"/>
                  </a:lnTo>
                  <a:lnTo>
                    <a:pt x="58593" y="36635"/>
                  </a:lnTo>
                  <a:lnTo>
                    <a:pt x="58786" y="36092"/>
                  </a:lnTo>
                  <a:lnTo>
                    <a:pt x="58621" y="35983"/>
                  </a:lnTo>
                  <a:lnTo>
                    <a:pt x="58483" y="35875"/>
                  </a:lnTo>
                  <a:lnTo>
                    <a:pt x="58400" y="35766"/>
                  </a:lnTo>
                  <a:lnTo>
                    <a:pt x="58235" y="35712"/>
                  </a:lnTo>
                  <a:lnTo>
                    <a:pt x="58042" y="35712"/>
                  </a:lnTo>
                  <a:lnTo>
                    <a:pt x="57573" y="36146"/>
                  </a:lnTo>
                  <a:lnTo>
                    <a:pt x="57049" y="36472"/>
                  </a:lnTo>
                  <a:lnTo>
                    <a:pt x="56470" y="36635"/>
                  </a:lnTo>
                  <a:lnTo>
                    <a:pt x="56360" y="36146"/>
                  </a:lnTo>
                  <a:lnTo>
                    <a:pt x="56222" y="35766"/>
                  </a:lnTo>
                  <a:lnTo>
                    <a:pt x="56084" y="35386"/>
                  </a:lnTo>
                  <a:lnTo>
                    <a:pt x="55974" y="34952"/>
                  </a:lnTo>
                  <a:lnTo>
                    <a:pt x="55946" y="34192"/>
                  </a:lnTo>
                  <a:lnTo>
                    <a:pt x="55974" y="33595"/>
                  </a:lnTo>
                  <a:lnTo>
                    <a:pt x="55946" y="32944"/>
                  </a:lnTo>
                  <a:lnTo>
                    <a:pt x="55891" y="32184"/>
                  </a:lnTo>
                  <a:lnTo>
                    <a:pt x="55946" y="31533"/>
                  </a:lnTo>
                  <a:lnTo>
                    <a:pt x="56167" y="30556"/>
                  </a:lnTo>
                  <a:lnTo>
                    <a:pt x="56553" y="29905"/>
                  </a:lnTo>
                  <a:lnTo>
                    <a:pt x="56939" y="29145"/>
                  </a:lnTo>
                  <a:lnTo>
                    <a:pt x="57270" y="28385"/>
                  </a:lnTo>
                  <a:lnTo>
                    <a:pt x="57518" y="27516"/>
                  </a:lnTo>
                  <a:lnTo>
                    <a:pt x="57380" y="27245"/>
                  </a:lnTo>
                  <a:lnTo>
                    <a:pt x="57242" y="26974"/>
                  </a:lnTo>
                  <a:lnTo>
                    <a:pt x="57077" y="26702"/>
                  </a:lnTo>
                  <a:lnTo>
                    <a:pt x="56718" y="26811"/>
                  </a:lnTo>
                  <a:lnTo>
                    <a:pt x="56277" y="26865"/>
                  </a:lnTo>
                  <a:lnTo>
                    <a:pt x="56139" y="28222"/>
                  </a:lnTo>
                  <a:lnTo>
                    <a:pt x="55891" y="29253"/>
                  </a:lnTo>
                  <a:lnTo>
                    <a:pt x="55560" y="30122"/>
                  </a:lnTo>
                  <a:lnTo>
                    <a:pt x="55174" y="30936"/>
                  </a:lnTo>
                  <a:lnTo>
                    <a:pt x="54816" y="31913"/>
                  </a:lnTo>
                  <a:lnTo>
                    <a:pt x="54595" y="33052"/>
                  </a:lnTo>
                  <a:lnTo>
                    <a:pt x="54430" y="34355"/>
                  </a:lnTo>
                  <a:lnTo>
                    <a:pt x="54733" y="34843"/>
                  </a:lnTo>
                  <a:lnTo>
                    <a:pt x="55009" y="35386"/>
                  </a:lnTo>
                  <a:lnTo>
                    <a:pt x="55202" y="36092"/>
                  </a:lnTo>
                  <a:lnTo>
                    <a:pt x="55312" y="36906"/>
                  </a:lnTo>
                  <a:lnTo>
                    <a:pt x="55174" y="37014"/>
                  </a:lnTo>
                  <a:lnTo>
                    <a:pt x="55119" y="37123"/>
                  </a:lnTo>
                  <a:lnTo>
                    <a:pt x="55064" y="37232"/>
                  </a:lnTo>
                  <a:lnTo>
                    <a:pt x="55064" y="37232"/>
                  </a:lnTo>
                  <a:lnTo>
                    <a:pt x="55064" y="37286"/>
                  </a:lnTo>
                  <a:lnTo>
                    <a:pt x="55009" y="37394"/>
                  </a:lnTo>
                  <a:lnTo>
                    <a:pt x="55009" y="37611"/>
                  </a:lnTo>
                  <a:lnTo>
                    <a:pt x="54981" y="37666"/>
                  </a:lnTo>
                  <a:lnTo>
                    <a:pt x="54347" y="38154"/>
                  </a:lnTo>
                  <a:lnTo>
                    <a:pt x="54264" y="39294"/>
                  </a:lnTo>
                  <a:lnTo>
                    <a:pt x="54071" y="40162"/>
                  </a:lnTo>
                  <a:lnTo>
                    <a:pt x="53878" y="40814"/>
                  </a:lnTo>
                  <a:lnTo>
                    <a:pt x="53575" y="41356"/>
                  </a:lnTo>
                  <a:lnTo>
                    <a:pt x="53327" y="41953"/>
                  </a:lnTo>
                  <a:lnTo>
                    <a:pt x="53106" y="42713"/>
                  </a:lnTo>
                  <a:lnTo>
                    <a:pt x="52941" y="42713"/>
                  </a:lnTo>
                  <a:lnTo>
                    <a:pt x="52941" y="42496"/>
                  </a:lnTo>
                  <a:lnTo>
                    <a:pt x="52555" y="41465"/>
                  </a:lnTo>
                  <a:lnTo>
                    <a:pt x="52334" y="40325"/>
                  </a:lnTo>
                  <a:lnTo>
                    <a:pt x="52169" y="39077"/>
                  </a:lnTo>
                  <a:lnTo>
                    <a:pt x="51893" y="37666"/>
                  </a:lnTo>
                  <a:lnTo>
                    <a:pt x="51507" y="38046"/>
                  </a:lnTo>
                  <a:lnTo>
                    <a:pt x="51259" y="38534"/>
                  </a:lnTo>
                  <a:lnTo>
                    <a:pt x="50983" y="38914"/>
                  </a:lnTo>
                  <a:lnTo>
                    <a:pt x="50680" y="39185"/>
                  </a:lnTo>
                  <a:lnTo>
                    <a:pt x="50211" y="39402"/>
                  </a:lnTo>
                  <a:lnTo>
                    <a:pt x="50156" y="39294"/>
                  </a:lnTo>
                  <a:lnTo>
                    <a:pt x="50101" y="39294"/>
                  </a:lnTo>
                  <a:lnTo>
                    <a:pt x="50073" y="39294"/>
                  </a:lnTo>
                  <a:lnTo>
                    <a:pt x="50018" y="39185"/>
                  </a:lnTo>
                  <a:lnTo>
                    <a:pt x="49908" y="39185"/>
                  </a:lnTo>
                  <a:lnTo>
                    <a:pt x="49880" y="38046"/>
                  </a:lnTo>
                  <a:lnTo>
                    <a:pt x="49825" y="37123"/>
                  </a:lnTo>
                  <a:lnTo>
                    <a:pt x="49715" y="36363"/>
                  </a:lnTo>
                  <a:lnTo>
                    <a:pt x="49632" y="35495"/>
                  </a:lnTo>
                  <a:lnTo>
                    <a:pt x="49577" y="34355"/>
                  </a:lnTo>
                  <a:lnTo>
                    <a:pt x="49825" y="33867"/>
                  </a:lnTo>
                  <a:lnTo>
                    <a:pt x="49908" y="33432"/>
                  </a:lnTo>
                  <a:lnTo>
                    <a:pt x="49963" y="32835"/>
                  </a:lnTo>
                  <a:lnTo>
                    <a:pt x="50101" y="32075"/>
                  </a:lnTo>
                  <a:lnTo>
                    <a:pt x="50211" y="31913"/>
                  </a:lnTo>
                  <a:lnTo>
                    <a:pt x="50349" y="31641"/>
                  </a:lnTo>
                  <a:lnTo>
                    <a:pt x="50487" y="31316"/>
                  </a:lnTo>
                  <a:lnTo>
                    <a:pt x="50652" y="31044"/>
                  </a:lnTo>
                  <a:lnTo>
                    <a:pt x="50735" y="31153"/>
                  </a:lnTo>
                  <a:lnTo>
                    <a:pt x="50790" y="31261"/>
                  </a:lnTo>
                  <a:lnTo>
                    <a:pt x="50845" y="31316"/>
                  </a:lnTo>
                  <a:lnTo>
                    <a:pt x="50873" y="31424"/>
                  </a:lnTo>
                  <a:lnTo>
                    <a:pt x="50873" y="31424"/>
                  </a:lnTo>
                  <a:lnTo>
                    <a:pt x="50983" y="31261"/>
                  </a:lnTo>
                  <a:lnTo>
                    <a:pt x="51038" y="31044"/>
                  </a:lnTo>
                  <a:lnTo>
                    <a:pt x="51066" y="30881"/>
                  </a:lnTo>
                  <a:lnTo>
                    <a:pt x="51121" y="30556"/>
                  </a:lnTo>
                  <a:lnTo>
                    <a:pt x="51176" y="30393"/>
                  </a:lnTo>
                  <a:lnTo>
                    <a:pt x="51507" y="30013"/>
                  </a:lnTo>
                  <a:lnTo>
                    <a:pt x="51783" y="29796"/>
                  </a:lnTo>
                  <a:lnTo>
                    <a:pt x="52031" y="29362"/>
                  </a:lnTo>
                  <a:lnTo>
                    <a:pt x="51948" y="29253"/>
                  </a:lnTo>
                  <a:lnTo>
                    <a:pt x="51893" y="29253"/>
                  </a:lnTo>
                  <a:lnTo>
                    <a:pt x="51838" y="29253"/>
                  </a:lnTo>
                  <a:lnTo>
                    <a:pt x="51838" y="29145"/>
                  </a:lnTo>
                  <a:lnTo>
                    <a:pt x="51838" y="29145"/>
                  </a:lnTo>
                  <a:lnTo>
                    <a:pt x="51838" y="28982"/>
                  </a:lnTo>
                  <a:lnTo>
                    <a:pt x="51783" y="28765"/>
                  </a:lnTo>
                  <a:lnTo>
                    <a:pt x="52141" y="27896"/>
                  </a:lnTo>
                  <a:lnTo>
                    <a:pt x="52472" y="26865"/>
                  </a:lnTo>
                  <a:lnTo>
                    <a:pt x="52748" y="25671"/>
                  </a:lnTo>
                  <a:lnTo>
                    <a:pt x="53051" y="24423"/>
                  </a:lnTo>
                  <a:lnTo>
                    <a:pt x="53327" y="23175"/>
                  </a:lnTo>
                  <a:lnTo>
                    <a:pt x="53685" y="22035"/>
                  </a:lnTo>
                  <a:lnTo>
                    <a:pt x="54016" y="21275"/>
                  </a:lnTo>
                  <a:lnTo>
                    <a:pt x="54430" y="20841"/>
                  </a:lnTo>
                  <a:lnTo>
                    <a:pt x="54430" y="20081"/>
                  </a:lnTo>
                  <a:lnTo>
                    <a:pt x="54871" y="20081"/>
                  </a:lnTo>
                  <a:lnTo>
                    <a:pt x="55119" y="19213"/>
                  </a:lnTo>
                  <a:lnTo>
                    <a:pt x="55505" y="18616"/>
                  </a:lnTo>
                  <a:lnTo>
                    <a:pt x="56029" y="18344"/>
                  </a:lnTo>
                  <a:lnTo>
                    <a:pt x="56084" y="18453"/>
                  </a:lnTo>
                  <a:lnTo>
                    <a:pt x="56139" y="18453"/>
                  </a:lnTo>
                  <a:lnTo>
                    <a:pt x="56139" y="18453"/>
                  </a:lnTo>
                  <a:lnTo>
                    <a:pt x="56167" y="18453"/>
                  </a:lnTo>
                  <a:lnTo>
                    <a:pt x="56277" y="18561"/>
                  </a:lnTo>
                  <a:lnTo>
                    <a:pt x="56277" y="17856"/>
                  </a:lnTo>
                  <a:lnTo>
                    <a:pt x="56415" y="17856"/>
                  </a:lnTo>
                  <a:lnTo>
                    <a:pt x="56525" y="17856"/>
                  </a:lnTo>
                  <a:lnTo>
                    <a:pt x="56608" y="17856"/>
                  </a:lnTo>
                  <a:lnTo>
                    <a:pt x="56663" y="17856"/>
                  </a:lnTo>
                  <a:lnTo>
                    <a:pt x="56718" y="17964"/>
                  </a:lnTo>
                  <a:lnTo>
                    <a:pt x="56746" y="17964"/>
                  </a:lnTo>
                  <a:lnTo>
                    <a:pt x="56911" y="18181"/>
                  </a:lnTo>
                  <a:lnTo>
                    <a:pt x="57077" y="17421"/>
                  </a:lnTo>
                  <a:lnTo>
                    <a:pt x="57380" y="16933"/>
                  </a:lnTo>
                  <a:lnTo>
                    <a:pt x="57711" y="16770"/>
                  </a:lnTo>
                  <a:lnTo>
                    <a:pt x="58152" y="16553"/>
                  </a:lnTo>
                  <a:lnTo>
                    <a:pt x="58593" y="16445"/>
                  </a:lnTo>
                  <a:lnTo>
                    <a:pt x="58786" y="16824"/>
                  </a:lnTo>
                  <a:lnTo>
                    <a:pt x="59007" y="17042"/>
                  </a:lnTo>
                  <a:lnTo>
                    <a:pt x="59200" y="17096"/>
                  </a:lnTo>
                  <a:lnTo>
                    <a:pt x="59393" y="17204"/>
                  </a:lnTo>
                  <a:lnTo>
                    <a:pt x="59558" y="17584"/>
                  </a:lnTo>
                  <a:lnTo>
                    <a:pt x="59641" y="18344"/>
                  </a:lnTo>
                  <a:lnTo>
                    <a:pt x="59586" y="18453"/>
                  </a:lnTo>
                  <a:lnTo>
                    <a:pt x="59558" y="18561"/>
                  </a:lnTo>
                  <a:lnTo>
                    <a:pt x="59503" y="18561"/>
                  </a:lnTo>
                  <a:lnTo>
                    <a:pt x="59503" y="18616"/>
                  </a:lnTo>
                  <a:lnTo>
                    <a:pt x="59448" y="18724"/>
                  </a:lnTo>
                  <a:lnTo>
                    <a:pt x="59448" y="18941"/>
                  </a:lnTo>
                  <a:lnTo>
                    <a:pt x="59503" y="19104"/>
                  </a:lnTo>
                  <a:lnTo>
                    <a:pt x="59558" y="19104"/>
                  </a:lnTo>
                  <a:lnTo>
                    <a:pt x="59586" y="19213"/>
                  </a:lnTo>
                  <a:lnTo>
                    <a:pt x="59641" y="19375"/>
                  </a:lnTo>
                  <a:lnTo>
                    <a:pt x="59972" y="19104"/>
                  </a:lnTo>
                  <a:lnTo>
                    <a:pt x="60165" y="18995"/>
                  </a:lnTo>
                  <a:lnTo>
                    <a:pt x="60303" y="18995"/>
                  </a:lnTo>
                  <a:lnTo>
                    <a:pt x="60358" y="19213"/>
                  </a:lnTo>
                  <a:lnTo>
                    <a:pt x="60413" y="19484"/>
                  </a:lnTo>
                  <a:lnTo>
                    <a:pt x="60551" y="19755"/>
                  </a:lnTo>
                  <a:lnTo>
                    <a:pt x="60689" y="20081"/>
                  </a:lnTo>
                  <a:lnTo>
                    <a:pt x="61571" y="20244"/>
                  </a:lnTo>
                  <a:lnTo>
                    <a:pt x="61902" y="20624"/>
                  </a:lnTo>
                  <a:lnTo>
                    <a:pt x="62288" y="21221"/>
                  </a:lnTo>
                  <a:lnTo>
                    <a:pt x="62674" y="21981"/>
                  </a:lnTo>
                  <a:lnTo>
                    <a:pt x="63005" y="22795"/>
                  </a:lnTo>
                  <a:lnTo>
                    <a:pt x="63308" y="23663"/>
                  </a:lnTo>
                  <a:lnTo>
                    <a:pt x="63391" y="24531"/>
                  </a:lnTo>
                  <a:lnTo>
                    <a:pt x="63336" y="25345"/>
                  </a:lnTo>
                  <a:lnTo>
                    <a:pt x="63005" y="26051"/>
                  </a:lnTo>
                  <a:lnTo>
                    <a:pt x="62564" y="26485"/>
                  </a:lnTo>
                  <a:lnTo>
                    <a:pt x="62095" y="26485"/>
                  </a:lnTo>
                  <a:lnTo>
                    <a:pt x="61654" y="26105"/>
                  </a:lnTo>
                  <a:lnTo>
                    <a:pt x="61268" y="25725"/>
                  </a:lnTo>
                  <a:lnTo>
                    <a:pt x="60882" y="25454"/>
                  </a:lnTo>
                  <a:lnTo>
                    <a:pt x="60937" y="26105"/>
                  </a:lnTo>
                  <a:lnTo>
                    <a:pt x="60992" y="26974"/>
                  </a:lnTo>
                  <a:lnTo>
                    <a:pt x="61047" y="27896"/>
                  </a:lnTo>
                  <a:lnTo>
                    <a:pt x="61130" y="28656"/>
                  </a:lnTo>
                  <a:lnTo>
                    <a:pt x="61240" y="29145"/>
                  </a:lnTo>
                  <a:lnTo>
                    <a:pt x="61323" y="29416"/>
                  </a:lnTo>
                  <a:lnTo>
                    <a:pt x="61461" y="29525"/>
                  </a:lnTo>
                  <a:lnTo>
                    <a:pt x="61571" y="29742"/>
                  </a:lnTo>
                  <a:lnTo>
                    <a:pt x="61764" y="29796"/>
                  </a:lnTo>
                  <a:lnTo>
                    <a:pt x="61709" y="29145"/>
                  </a:lnTo>
                  <a:lnTo>
                    <a:pt x="61654" y="28656"/>
                  </a:lnTo>
                  <a:lnTo>
                    <a:pt x="61654" y="28113"/>
                  </a:lnTo>
                  <a:lnTo>
                    <a:pt x="61764" y="28113"/>
                  </a:lnTo>
                  <a:lnTo>
                    <a:pt x="61764" y="27896"/>
                  </a:lnTo>
                  <a:lnTo>
                    <a:pt x="62095" y="28276"/>
                  </a:lnTo>
                  <a:lnTo>
                    <a:pt x="62426" y="28656"/>
                  </a:lnTo>
                  <a:lnTo>
                    <a:pt x="62812" y="28982"/>
                  </a:lnTo>
                  <a:lnTo>
                    <a:pt x="62867" y="28765"/>
                  </a:lnTo>
                  <a:lnTo>
                    <a:pt x="62922" y="28602"/>
                  </a:lnTo>
                  <a:lnTo>
                    <a:pt x="62950" y="28493"/>
                  </a:lnTo>
                  <a:lnTo>
                    <a:pt x="63005" y="28222"/>
                  </a:lnTo>
                  <a:lnTo>
                    <a:pt x="63005" y="27896"/>
                  </a:lnTo>
                  <a:lnTo>
                    <a:pt x="62950" y="27842"/>
                  </a:lnTo>
                  <a:lnTo>
                    <a:pt x="62922" y="27734"/>
                  </a:lnTo>
                  <a:lnTo>
                    <a:pt x="62867" y="27625"/>
                  </a:lnTo>
                  <a:lnTo>
                    <a:pt x="62867" y="27516"/>
                  </a:lnTo>
                  <a:lnTo>
                    <a:pt x="62867" y="27354"/>
                  </a:lnTo>
                  <a:lnTo>
                    <a:pt x="62812" y="27082"/>
                  </a:lnTo>
                  <a:lnTo>
                    <a:pt x="63253" y="26702"/>
                  </a:lnTo>
                  <a:lnTo>
                    <a:pt x="63529" y="26105"/>
                  </a:lnTo>
                  <a:lnTo>
                    <a:pt x="63777" y="25454"/>
                  </a:lnTo>
                  <a:lnTo>
                    <a:pt x="63915" y="25563"/>
                  </a:lnTo>
                  <a:lnTo>
                    <a:pt x="64108" y="25671"/>
                  </a:lnTo>
                  <a:lnTo>
                    <a:pt x="64301" y="25725"/>
                  </a:lnTo>
                  <a:lnTo>
                    <a:pt x="64494" y="25834"/>
                  </a:lnTo>
                  <a:lnTo>
                    <a:pt x="64411" y="23772"/>
                  </a:lnTo>
                  <a:lnTo>
                    <a:pt x="64218" y="21492"/>
                  </a:lnTo>
                  <a:lnTo>
                    <a:pt x="65018" y="21492"/>
                  </a:lnTo>
                  <a:lnTo>
                    <a:pt x="65211" y="21872"/>
                  </a:lnTo>
                  <a:lnTo>
                    <a:pt x="65404" y="22415"/>
                  </a:lnTo>
                  <a:lnTo>
                    <a:pt x="65569" y="22903"/>
                  </a:lnTo>
                  <a:lnTo>
                    <a:pt x="65569" y="23392"/>
                  </a:lnTo>
                  <a:lnTo>
                    <a:pt x="65459" y="23446"/>
                  </a:lnTo>
                  <a:lnTo>
                    <a:pt x="65404" y="23446"/>
                  </a:lnTo>
                  <a:lnTo>
                    <a:pt x="65321" y="23554"/>
                  </a:lnTo>
                  <a:lnTo>
                    <a:pt x="65128" y="23554"/>
                  </a:lnTo>
                  <a:lnTo>
                    <a:pt x="65128" y="24586"/>
                  </a:lnTo>
                  <a:lnTo>
                    <a:pt x="65266" y="24694"/>
                  </a:lnTo>
                  <a:lnTo>
                    <a:pt x="65321" y="24803"/>
                  </a:lnTo>
                  <a:lnTo>
                    <a:pt x="65404" y="24911"/>
                  </a:lnTo>
                  <a:lnTo>
                    <a:pt x="65514" y="24966"/>
                  </a:lnTo>
                  <a:lnTo>
                    <a:pt x="65652" y="24966"/>
                  </a:lnTo>
                  <a:lnTo>
                    <a:pt x="65707" y="24966"/>
                  </a:lnTo>
                  <a:lnTo>
                    <a:pt x="65762" y="24911"/>
                  </a:lnTo>
                  <a:lnTo>
                    <a:pt x="65762" y="24911"/>
                  </a:lnTo>
                  <a:lnTo>
                    <a:pt x="65790" y="24911"/>
                  </a:lnTo>
                  <a:lnTo>
                    <a:pt x="65900" y="24803"/>
                  </a:lnTo>
                  <a:lnTo>
                    <a:pt x="65955" y="24531"/>
                  </a:lnTo>
                  <a:lnTo>
                    <a:pt x="65955" y="24314"/>
                  </a:lnTo>
                  <a:lnTo>
                    <a:pt x="65955" y="24043"/>
                  </a:lnTo>
                  <a:lnTo>
                    <a:pt x="65955" y="23826"/>
                  </a:lnTo>
                  <a:lnTo>
                    <a:pt x="65900" y="23554"/>
                  </a:lnTo>
                  <a:lnTo>
                    <a:pt x="66231" y="22686"/>
                  </a:lnTo>
                  <a:lnTo>
                    <a:pt x="66617" y="21981"/>
                  </a:lnTo>
                  <a:lnTo>
                    <a:pt x="66948" y="21112"/>
                  </a:lnTo>
                  <a:lnTo>
                    <a:pt x="67113" y="21004"/>
                  </a:lnTo>
                  <a:lnTo>
                    <a:pt x="67251" y="21004"/>
                  </a:lnTo>
                  <a:lnTo>
                    <a:pt x="67306" y="20895"/>
                  </a:lnTo>
                  <a:lnTo>
                    <a:pt x="67389" y="21004"/>
                  </a:lnTo>
                  <a:lnTo>
                    <a:pt x="67500" y="21112"/>
                  </a:lnTo>
                  <a:lnTo>
                    <a:pt x="67527" y="21275"/>
                  </a:lnTo>
                  <a:lnTo>
                    <a:pt x="67582" y="21492"/>
                  </a:lnTo>
                  <a:lnTo>
                    <a:pt x="67637" y="21601"/>
                  </a:lnTo>
                  <a:lnTo>
                    <a:pt x="67665" y="21763"/>
                  </a:lnTo>
                  <a:lnTo>
                    <a:pt x="67775" y="21872"/>
                  </a:lnTo>
                  <a:lnTo>
                    <a:pt x="67775" y="21655"/>
                  </a:lnTo>
                  <a:lnTo>
                    <a:pt x="67858" y="21492"/>
                  </a:lnTo>
                  <a:lnTo>
                    <a:pt x="67913" y="21275"/>
                  </a:lnTo>
                  <a:lnTo>
                    <a:pt x="67968" y="21112"/>
                  </a:lnTo>
                  <a:lnTo>
                    <a:pt x="67968" y="20841"/>
                  </a:lnTo>
                  <a:lnTo>
                    <a:pt x="68023" y="20461"/>
                  </a:lnTo>
                  <a:lnTo>
                    <a:pt x="68437" y="20461"/>
                  </a:lnTo>
                  <a:lnTo>
                    <a:pt x="68823" y="20624"/>
                  </a:lnTo>
                  <a:lnTo>
                    <a:pt x="69181" y="20841"/>
                  </a:lnTo>
                  <a:lnTo>
                    <a:pt x="68933" y="21221"/>
                  </a:lnTo>
                  <a:lnTo>
                    <a:pt x="68685" y="21492"/>
                  </a:lnTo>
                  <a:lnTo>
                    <a:pt x="68492" y="21763"/>
                  </a:lnTo>
                  <a:lnTo>
                    <a:pt x="68299" y="22306"/>
                  </a:lnTo>
                  <a:lnTo>
                    <a:pt x="68547" y="22306"/>
                  </a:lnTo>
                  <a:lnTo>
                    <a:pt x="68685" y="22035"/>
                  </a:lnTo>
                  <a:lnTo>
                    <a:pt x="69016" y="21763"/>
                  </a:lnTo>
                  <a:lnTo>
                    <a:pt x="69375" y="21492"/>
                  </a:lnTo>
                  <a:lnTo>
                    <a:pt x="69650" y="21275"/>
                  </a:lnTo>
                  <a:lnTo>
                    <a:pt x="69954" y="21112"/>
                  </a:lnTo>
                  <a:lnTo>
                    <a:pt x="70036" y="21112"/>
                  </a:lnTo>
                  <a:lnTo>
                    <a:pt x="70091" y="21221"/>
                  </a:lnTo>
                  <a:lnTo>
                    <a:pt x="70174" y="21383"/>
                  </a:lnTo>
                  <a:lnTo>
                    <a:pt x="70229" y="21492"/>
                  </a:lnTo>
                  <a:lnTo>
                    <a:pt x="70284" y="21601"/>
                  </a:lnTo>
                  <a:lnTo>
                    <a:pt x="70367" y="21601"/>
                  </a:lnTo>
                  <a:lnTo>
                    <a:pt x="70560" y="21655"/>
                  </a:lnTo>
                  <a:lnTo>
                    <a:pt x="70615" y="21492"/>
                  </a:lnTo>
                  <a:lnTo>
                    <a:pt x="70670" y="21275"/>
                  </a:lnTo>
                  <a:lnTo>
                    <a:pt x="70698" y="21221"/>
                  </a:lnTo>
                  <a:lnTo>
                    <a:pt x="70698" y="21004"/>
                  </a:lnTo>
                  <a:lnTo>
                    <a:pt x="70753" y="20732"/>
                  </a:lnTo>
                  <a:lnTo>
                    <a:pt x="70753" y="20461"/>
                  </a:lnTo>
                  <a:lnTo>
                    <a:pt x="70670" y="20244"/>
                  </a:lnTo>
                  <a:lnTo>
                    <a:pt x="70615" y="20081"/>
                  </a:lnTo>
                  <a:lnTo>
                    <a:pt x="70560" y="19864"/>
                  </a:lnTo>
                  <a:lnTo>
                    <a:pt x="70560" y="19592"/>
                  </a:lnTo>
                  <a:lnTo>
                    <a:pt x="70560" y="19213"/>
                  </a:lnTo>
                  <a:lnTo>
                    <a:pt x="70698" y="18995"/>
                  </a:lnTo>
                  <a:lnTo>
                    <a:pt x="70808" y="18833"/>
                  </a:lnTo>
                  <a:lnTo>
                    <a:pt x="70891" y="18724"/>
                  </a:lnTo>
                  <a:lnTo>
                    <a:pt x="71084" y="18561"/>
                  </a:lnTo>
                  <a:lnTo>
                    <a:pt x="71194" y="18616"/>
                  </a:lnTo>
                  <a:lnTo>
                    <a:pt x="71332" y="18724"/>
                  </a:lnTo>
                  <a:lnTo>
                    <a:pt x="71525" y="18724"/>
                  </a:lnTo>
                  <a:lnTo>
                    <a:pt x="71718" y="18724"/>
                  </a:lnTo>
                  <a:lnTo>
                    <a:pt x="71966" y="19321"/>
                  </a:lnTo>
                  <a:lnTo>
                    <a:pt x="72297" y="19972"/>
                  </a:lnTo>
                  <a:lnTo>
                    <a:pt x="72794" y="20624"/>
                  </a:lnTo>
                  <a:lnTo>
                    <a:pt x="73207" y="21275"/>
                  </a:lnTo>
                  <a:lnTo>
                    <a:pt x="73593" y="21655"/>
                  </a:lnTo>
                  <a:lnTo>
                    <a:pt x="73841" y="21872"/>
                  </a:lnTo>
                  <a:lnTo>
                    <a:pt x="73897" y="21763"/>
                  </a:lnTo>
                  <a:lnTo>
                    <a:pt x="73897" y="21763"/>
                  </a:lnTo>
                  <a:lnTo>
                    <a:pt x="73897" y="21655"/>
                  </a:lnTo>
                  <a:lnTo>
                    <a:pt x="73897" y="21655"/>
                  </a:lnTo>
                  <a:lnTo>
                    <a:pt x="73924" y="21492"/>
                  </a:lnTo>
                  <a:lnTo>
                    <a:pt x="73786" y="21221"/>
                  </a:lnTo>
                  <a:lnTo>
                    <a:pt x="73704" y="21004"/>
                  </a:lnTo>
                  <a:lnTo>
                    <a:pt x="73648" y="20732"/>
                  </a:lnTo>
                  <a:lnTo>
                    <a:pt x="73538" y="20461"/>
                  </a:lnTo>
                  <a:lnTo>
                    <a:pt x="73511" y="20081"/>
                  </a:lnTo>
                  <a:lnTo>
                    <a:pt x="73069" y="20081"/>
                  </a:lnTo>
                  <a:lnTo>
                    <a:pt x="73125" y="18941"/>
                  </a:lnTo>
                  <a:lnTo>
                    <a:pt x="73014" y="18073"/>
                  </a:lnTo>
                  <a:lnTo>
                    <a:pt x="72959" y="17313"/>
                  </a:lnTo>
                  <a:lnTo>
                    <a:pt x="72876" y="16282"/>
                  </a:lnTo>
                  <a:lnTo>
                    <a:pt x="73152" y="15902"/>
                  </a:lnTo>
                  <a:lnTo>
                    <a:pt x="73345" y="15413"/>
                  </a:lnTo>
                  <a:lnTo>
                    <a:pt x="73455" y="14871"/>
                  </a:lnTo>
                  <a:lnTo>
                    <a:pt x="73538" y="14165"/>
                  </a:lnTo>
                  <a:lnTo>
                    <a:pt x="73648" y="13622"/>
                  </a:lnTo>
                  <a:lnTo>
                    <a:pt x="73786" y="13025"/>
                  </a:lnTo>
                  <a:lnTo>
                    <a:pt x="73979" y="12591"/>
                  </a:lnTo>
                  <a:lnTo>
                    <a:pt x="74227" y="12265"/>
                  </a:lnTo>
                  <a:lnTo>
                    <a:pt x="74669" y="12211"/>
                  </a:lnTo>
                  <a:lnTo>
                    <a:pt x="75193" y="12265"/>
                  </a:lnTo>
                  <a:lnTo>
                    <a:pt x="75330" y="12754"/>
                  </a:lnTo>
                  <a:lnTo>
                    <a:pt x="75523" y="13134"/>
                  </a:lnTo>
                  <a:lnTo>
                    <a:pt x="75468" y="13894"/>
                  </a:lnTo>
                  <a:lnTo>
                    <a:pt x="75386" y="14654"/>
                  </a:lnTo>
                  <a:lnTo>
                    <a:pt x="75275" y="15305"/>
                  </a:lnTo>
                  <a:lnTo>
                    <a:pt x="75248" y="15902"/>
                  </a:lnTo>
                  <a:lnTo>
                    <a:pt x="75193" y="16282"/>
                  </a:lnTo>
                  <a:lnTo>
                    <a:pt x="75275" y="16770"/>
                  </a:lnTo>
                  <a:lnTo>
                    <a:pt x="75441" y="17421"/>
                  </a:lnTo>
                  <a:lnTo>
                    <a:pt x="75523" y="18181"/>
                  </a:lnTo>
                  <a:lnTo>
                    <a:pt x="75606" y="18724"/>
                  </a:lnTo>
                  <a:lnTo>
                    <a:pt x="75606" y="19375"/>
                  </a:lnTo>
                  <a:lnTo>
                    <a:pt x="75523" y="19972"/>
                  </a:lnTo>
                  <a:lnTo>
                    <a:pt x="75441" y="20461"/>
                  </a:lnTo>
                  <a:lnTo>
                    <a:pt x="75441" y="20841"/>
                  </a:lnTo>
                  <a:lnTo>
                    <a:pt x="75468" y="21112"/>
                  </a:lnTo>
                  <a:lnTo>
                    <a:pt x="75523" y="21275"/>
                  </a:lnTo>
                  <a:lnTo>
                    <a:pt x="75606" y="21492"/>
                  </a:lnTo>
                  <a:lnTo>
                    <a:pt x="75716" y="21655"/>
                  </a:lnTo>
                  <a:lnTo>
                    <a:pt x="75772" y="21981"/>
                  </a:lnTo>
                  <a:lnTo>
                    <a:pt x="75854" y="22306"/>
                  </a:lnTo>
                  <a:lnTo>
                    <a:pt x="75716" y="22903"/>
                  </a:lnTo>
                  <a:lnTo>
                    <a:pt x="75606" y="23554"/>
                  </a:lnTo>
                  <a:lnTo>
                    <a:pt x="75606" y="24423"/>
                  </a:lnTo>
                  <a:lnTo>
                    <a:pt x="75468" y="24586"/>
                  </a:lnTo>
                  <a:lnTo>
                    <a:pt x="75386" y="24803"/>
                  </a:lnTo>
                  <a:lnTo>
                    <a:pt x="75248" y="24911"/>
                  </a:lnTo>
                  <a:lnTo>
                    <a:pt x="75082" y="25074"/>
                  </a:lnTo>
                  <a:lnTo>
                    <a:pt x="74889" y="25183"/>
                  </a:lnTo>
                  <a:lnTo>
                    <a:pt x="74889" y="25454"/>
                  </a:lnTo>
                  <a:lnTo>
                    <a:pt x="75441" y="25454"/>
                  </a:lnTo>
                  <a:lnTo>
                    <a:pt x="75468" y="25345"/>
                  </a:lnTo>
                  <a:lnTo>
                    <a:pt x="75468" y="25345"/>
                  </a:lnTo>
                  <a:lnTo>
                    <a:pt x="75523" y="25291"/>
                  </a:lnTo>
                  <a:lnTo>
                    <a:pt x="75523" y="25291"/>
                  </a:lnTo>
                  <a:lnTo>
                    <a:pt x="75606" y="25183"/>
                  </a:lnTo>
                  <a:lnTo>
                    <a:pt x="75799" y="24531"/>
                  </a:lnTo>
                  <a:lnTo>
                    <a:pt x="75992" y="23772"/>
                  </a:lnTo>
                  <a:lnTo>
                    <a:pt x="76158" y="23175"/>
                  </a:lnTo>
                  <a:lnTo>
                    <a:pt x="76240" y="22252"/>
                  </a:lnTo>
                  <a:lnTo>
                    <a:pt x="76158" y="21383"/>
                  </a:lnTo>
                  <a:lnTo>
                    <a:pt x="76102" y="20515"/>
                  </a:lnTo>
                  <a:lnTo>
                    <a:pt x="76047" y="19755"/>
                  </a:lnTo>
                  <a:lnTo>
                    <a:pt x="76571" y="19755"/>
                  </a:lnTo>
                  <a:lnTo>
                    <a:pt x="77068" y="19755"/>
                  </a:lnTo>
                  <a:lnTo>
                    <a:pt x="77536" y="20081"/>
                  </a:lnTo>
                  <a:lnTo>
                    <a:pt x="77536" y="19755"/>
                  </a:lnTo>
                  <a:lnTo>
                    <a:pt x="77068" y="19375"/>
                  </a:lnTo>
                  <a:lnTo>
                    <a:pt x="76488" y="18941"/>
                  </a:lnTo>
                  <a:lnTo>
                    <a:pt x="75965" y="18561"/>
                  </a:lnTo>
                  <a:lnTo>
                    <a:pt x="75854" y="17584"/>
                  </a:lnTo>
                  <a:lnTo>
                    <a:pt x="75716" y="16933"/>
                  </a:lnTo>
                  <a:lnTo>
                    <a:pt x="75579" y="16390"/>
                  </a:lnTo>
                  <a:lnTo>
                    <a:pt x="75441" y="15630"/>
                  </a:lnTo>
                  <a:lnTo>
                    <a:pt x="76047" y="14545"/>
                  </a:lnTo>
                  <a:lnTo>
                    <a:pt x="76047" y="12754"/>
                  </a:lnTo>
                  <a:lnTo>
                    <a:pt x="76158" y="12754"/>
                  </a:lnTo>
                  <a:lnTo>
                    <a:pt x="76240" y="12754"/>
                  </a:lnTo>
                  <a:lnTo>
                    <a:pt x="76295" y="12754"/>
                  </a:lnTo>
                  <a:lnTo>
                    <a:pt x="76295" y="12862"/>
                  </a:lnTo>
                  <a:lnTo>
                    <a:pt x="76378" y="12971"/>
                  </a:lnTo>
                  <a:lnTo>
                    <a:pt x="76488" y="13514"/>
                  </a:lnTo>
                  <a:lnTo>
                    <a:pt x="76571" y="14111"/>
                  </a:lnTo>
                  <a:lnTo>
                    <a:pt x="76764" y="14545"/>
                  </a:lnTo>
                  <a:lnTo>
                    <a:pt x="77123" y="14165"/>
                  </a:lnTo>
                  <a:lnTo>
                    <a:pt x="77536" y="14002"/>
                  </a:lnTo>
                  <a:lnTo>
                    <a:pt x="78088" y="14002"/>
                  </a:lnTo>
                  <a:lnTo>
                    <a:pt x="78363" y="14762"/>
                  </a:lnTo>
                  <a:lnTo>
                    <a:pt x="78805" y="15522"/>
                  </a:lnTo>
                  <a:lnTo>
                    <a:pt x="79218" y="16065"/>
                  </a:lnTo>
                  <a:lnTo>
                    <a:pt x="79218" y="15630"/>
                  </a:lnTo>
                  <a:lnTo>
                    <a:pt x="78887" y="14925"/>
                  </a:lnTo>
                  <a:lnTo>
                    <a:pt x="78639" y="14111"/>
                  </a:lnTo>
                  <a:lnTo>
                    <a:pt x="78501" y="13025"/>
                  </a:lnTo>
                  <a:lnTo>
                    <a:pt x="78363" y="11994"/>
                  </a:lnTo>
                  <a:lnTo>
                    <a:pt x="78253" y="10854"/>
                  </a:lnTo>
                  <a:lnTo>
                    <a:pt x="78887" y="10474"/>
                  </a:lnTo>
                  <a:lnTo>
                    <a:pt x="79577" y="10203"/>
                  </a:lnTo>
                  <a:lnTo>
                    <a:pt x="79770" y="11071"/>
                  </a:lnTo>
                  <a:lnTo>
                    <a:pt x="79852" y="11071"/>
                  </a:lnTo>
                  <a:lnTo>
                    <a:pt x="79963" y="10203"/>
                  </a:lnTo>
                  <a:lnTo>
                    <a:pt x="80045" y="9280"/>
                  </a:lnTo>
                  <a:lnTo>
                    <a:pt x="80183" y="8303"/>
                  </a:lnTo>
                  <a:lnTo>
                    <a:pt x="80625" y="7815"/>
                  </a:lnTo>
                  <a:lnTo>
                    <a:pt x="80955" y="7272"/>
                  </a:lnTo>
                  <a:lnTo>
                    <a:pt x="81341" y="6675"/>
                  </a:lnTo>
                  <a:lnTo>
                    <a:pt x="81727" y="6350"/>
                  </a:lnTo>
                  <a:lnTo>
                    <a:pt x="82169" y="6024"/>
                  </a:lnTo>
                  <a:lnTo>
                    <a:pt x="82748" y="6024"/>
                  </a:lnTo>
                  <a:lnTo>
                    <a:pt x="82803" y="5644"/>
                  </a:lnTo>
                  <a:lnTo>
                    <a:pt x="82886" y="5373"/>
                  </a:lnTo>
                  <a:lnTo>
                    <a:pt x="82941" y="5101"/>
                  </a:lnTo>
                  <a:lnTo>
                    <a:pt x="83023" y="4830"/>
                  </a:lnTo>
                  <a:lnTo>
                    <a:pt x="83327" y="4830"/>
                  </a:lnTo>
                  <a:lnTo>
                    <a:pt x="83713" y="4830"/>
                  </a:lnTo>
                  <a:lnTo>
                    <a:pt x="84099" y="4830"/>
                  </a:lnTo>
                  <a:lnTo>
                    <a:pt x="84375" y="4830"/>
                  </a:lnTo>
                  <a:lnTo>
                    <a:pt x="84512" y="4830"/>
                  </a:lnTo>
                  <a:lnTo>
                    <a:pt x="84705" y="4504"/>
                  </a:lnTo>
                  <a:lnTo>
                    <a:pt x="84898" y="4233"/>
                  </a:lnTo>
                  <a:lnTo>
                    <a:pt x="85091" y="3853"/>
                  </a:lnTo>
                  <a:lnTo>
                    <a:pt x="85257" y="3582"/>
                  </a:lnTo>
                  <a:lnTo>
                    <a:pt x="85395" y="3690"/>
                  </a:lnTo>
                  <a:lnTo>
                    <a:pt x="85477" y="3690"/>
                  </a:lnTo>
                  <a:lnTo>
                    <a:pt x="85643" y="3744"/>
                  </a:lnTo>
                  <a:lnTo>
                    <a:pt x="85781" y="3744"/>
                  </a:lnTo>
                  <a:lnTo>
                    <a:pt x="85781" y="2713"/>
                  </a:lnTo>
                  <a:lnTo>
                    <a:pt x="86194" y="2333"/>
                  </a:lnTo>
                  <a:lnTo>
                    <a:pt x="86553" y="1953"/>
                  </a:lnTo>
                  <a:lnTo>
                    <a:pt x="86884" y="1465"/>
                  </a:lnTo>
                  <a:lnTo>
                    <a:pt x="87159" y="922"/>
                  </a:lnTo>
                  <a:lnTo>
                    <a:pt x="87270" y="0"/>
                  </a:lnTo>
                  <a:close/>
                </a:path>
              </a:pathLst>
            </a:custGeom>
            <a:solidFill>
              <a:srgbClr val="BFBFB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6" name="Google Shape;746;p47"/>
            <p:cNvSpPr/>
            <p:nvPr/>
          </p:nvSpPr>
          <p:spPr>
            <a:xfrm>
              <a:off x="2097088" y="1382713"/>
              <a:ext cx="4552950" cy="1549400"/>
            </a:xfrm>
            <a:custGeom>
              <a:rect b="b" l="l" r="r" t="t"/>
              <a:pathLst>
                <a:path extrusionOk="0" h="120000" w="120000">
                  <a:moveTo>
                    <a:pt x="292" y="29877"/>
                  </a:moveTo>
                  <a:lnTo>
                    <a:pt x="1046" y="30491"/>
                  </a:lnTo>
                  <a:lnTo>
                    <a:pt x="1548" y="31598"/>
                  </a:lnTo>
                  <a:lnTo>
                    <a:pt x="1966" y="32581"/>
                  </a:lnTo>
                  <a:lnTo>
                    <a:pt x="2426" y="33934"/>
                  </a:lnTo>
                  <a:lnTo>
                    <a:pt x="2845" y="34918"/>
                  </a:lnTo>
                  <a:lnTo>
                    <a:pt x="2845" y="34549"/>
                  </a:lnTo>
                  <a:lnTo>
                    <a:pt x="3096" y="34549"/>
                  </a:lnTo>
                  <a:lnTo>
                    <a:pt x="3096" y="34918"/>
                  </a:lnTo>
                  <a:lnTo>
                    <a:pt x="3138" y="35409"/>
                  </a:lnTo>
                  <a:lnTo>
                    <a:pt x="3305" y="36024"/>
                  </a:lnTo>
                  <a:lnTo>
                    <a:pt x="3389" y="36885"/>
                  </a:lnTo>
                  <a:lnTo>
                    <a:pt x="3096" y="36885"/>
                  </a:lnTo>
                  <a:lnTo>
                    <a:pt x="2928" y="36885"/>
                  </a:lnTo>
                  <a:lnTo>
                    <a:pt x="2928" y="37131"/>
                  </a:lnTo>
                  <a:lnTo>
                    <a:pt x="2845" y="37131"/>
                  </a:lnTo>
                  <a:lnTo>
                    <a:pt x="2719" y="37131"/>
                  </a:lnTo>
                  <a:lnTo>
                    <a:pt x="2552" y="37377"/>
                  </a:lnTo>
                  <a:lnTo>
                    <a:pt x="1966" y="36024"/>
                  </a:lnTo>
                  <a:lnTo>
                    <a:pt x="1380" y="35409"/>
                  </a:lnTo>
                  <a:lnTo>
                    <a:pt x="669" y="34918"/>
                  </a:lnTo>
                  <a:lnTo>
                    <a:pt x="0" y="33934"/>
                  </a:lnTo>
                  <a:lnTo>
                    <a:pt x="251" y="33319"/>
                  </a:lnTo>
                  <a:lnTo>
                    <a:pt x="292" y="32581"/>
                  </a:lnTo>
                  <a:lnTo>
                    <a:pt x="251" y="31967"/>
                  </a:lnTo>
                  <a:lnTo>
                    <a:pt x="251" y="31106"/>
                  </a:lnTo>
                  <a:lnTo>
                    <a:pt x="292" y="29877"/>
                  </a:lnTo>
                  <a:close/>
                  <a:moveTo>
                    <a:pt x="51129" y="29016"/>
                  </a:moveTo>
                  <a:lnTo>
                    <a:pt x="51297" y="29016"/>
                  </a:lnTo>
                  <a:lnTo>
                    <a:pt x="51422" y="29139"/>
                  </a:lnTo>
                  <a:lnTo>
                    <a:pt x="51506" y="29385"/>
                  </a:lnTo>
                  <a:lnTo>
                    <a:pt x="51589" y="29631"/>
                  </a:lnTo>
                  <a:lnTo>
                    <a:pt x="51631" y="29877"/>
                  </a:lnTo>
                  <a:lnTo>
                    <a:pt x="51631" y="30000"/>
                  </a:lnTo>
                  <a:lnTo>
                    <a:pt x="51631" y="30245"/>
                  </a:lnTo>
                  <a:lnTo>
                    <a:pt x="51715" y="30737"/>
                  </a:lnTo>
                  <a:lnTo>
                    <a:pt x="51422" y="30737"/>
                  </a:lnTo>
                  <a:lnTo>
                    <a:pt x="51297" y="30860"/>
                  </a:lnTo>
                  <a:lnTo>
                    <a:pt x="51129" y="30860"/>
                  </a:lnTo>
                  <a:lnTo>
                    <a:pt x="51004" y="31106"/>
                  </a:lnTo>
                  <a:lnTo>
                    <a:pt x="50753" y="31106"/>
                  </a:lnTo>
                  <a:lnTo>
                    <a:pt x="50753" y="30737"/>
                  </a:lnTo>
                  <a:lnTo>
                    <a:pt x="50627" y="30737"/>
                  </a:lnTo>
                  <a:lnTo>
                    <a:pt x="50627" y="29139"/>
                  </a:lnTo>
                  <a:lnTo>
                    <a:pt x="50836" y="29139"/>
                  </a:lnTo>
                  <a:lnTo>
                    <a:pt x="51046" y="29016"/>
                  </a:lnTo>
                  <a:lnTo>
                    <a:pt x="51129" y="29016"/>
                  </a:lnTo>
                  <a:close/>
                  <a:moveTo>
                    <a:pt x="2552" y="27909"/>
                  </a:moveTo>
                  <a:lnTo>
                    <a:pt x="3221" y="27909"/>
                  </a:lnTo>
                  <a:lnTo>
                    <a:pt x="3221" y="28278"/>
                  </a:lnTo>
                  <a:lnTo>
                    <a:pt x="3096" y="28278"/>
                  </a:lnTo>
                  <a:lnTo>
                    <a:pt x="2928" y="28278"/>
                  </a:lnTo>
                  <a:lnTo>
                    <a:pt x="2845" y="28524"/>
                  </a:lnTo>
                  <a:lnTo>
                    <a:pt x="2803" y="28524"/>
                  </a:lnTo>
                  <a:lnTo>
                    <a:pt x="2803" y="28524"/>
                  </a:lnTo>
                  <a:lnTo>
                    <a:pt x="2719" y="28524"/>
                  </a:lnTo>
                  <a:lnTo>
                    <a:pt x="2635" y="28278"/>
                  </a:lnTo>
                  <a:lnTo>
                    <a:pt x="2552" y="27909"/>
                  </a:lnTo>
                  <a:close/>
                  <a:moveTo>
                    <a:pt x="71799" y="24836"/>
                  </a:moveTo>
                  <a:lnTo>
                    <a:pt x="72301" y="24836"/>
                  </a:lnTo>
                  <a:lnTo>
                    <a:pt x="72468" y="26557"/>
                  </a:lnTo>
                  <a:lnTo>
                    <a:pt x="72594" y="27663"/>
                  </a:lnTo>
                  <a:lnTo>
                    <a:pt x="72887" y="28155"/>
                  </a:lnTo>
                  <a:lnTo>
                    <a:pt x="73389" y="28770"/>
                  </a:lnTo>
                  <a:lnTo>
                    <a:pt x="73179" y="31352"/>
                  </a:lnTo>
                  <a:lnTo>
                    <a:pt x="72887" y="33934"/>
                  </a:lnTo>
                  <a:lnTo>
                    <a:pt x="72468" y="35778"/>
                  </a:lnTo>
                  <a:lnTo>
                    <a:pt x="72468" y="33442"/>
                  </a:lnTo>
                  <a:lnTo>
                    <a:pt x="71506" y="33442"/>
                  </a:lnTo>
                  <a:lnTo>
                    <a:pt x="71589" y="30737"/>
                  </a:lnTo>
                  <a:lnTo>
                    <a:pt x="71673" y="28155"/>
                  </a:lnTo>
                  <a:lnTo>
                    <a:pt x="71799" y="24836"/>
                  </a:lnTo>
                  <a:close/>
                  <a:moveTo>
                    <a:pt x="117949" y="19303"/>
                  </a:moveTo>
                  <a:lnTo>
                    <a:pt x="118117" y="19303"/>
                  </a:lnTo>
                  <a:lnTo>
                    <a:pt x="118117" y="19795"/>
                  </a:lnTo>
                  <a:lnTo>
                    <a:pt x="118158" y="20409"/>
                  </a:lnTo>
                  <a:lnTo>
                    <a:pt x="118242" y="20655"/>
                  </a:lnTo>
                  <a:lnTo>
                    <a:pt x="118326" y="21024"/>
                  </a:lnTo>
                  <a:lnTo>
                    <a:pt x="118410" y="21270"/>
                  </a:lnTo>
                  <a:lnTo>
                    <a:pt x="118535" y="21639"/>
                  </a:lnTo>
                  <a:lnTo>
                    <a:pt x="118702" y="21270"/>
                  </a:lnTo>
                  <a:lnTo>
                    <a:pt x="118744" y="20778"/>
                  </a:lnTo>
                  <a:lnTo>
                    <a:pt x="118828" y="20655"/>
                  </a:lnTo>
                  <a:lnTo>
                    <a:pt x="118995" y="20655"/>
                  </a:lnTo>
                  <a:lnTo>
                    <a:pt x="119205" y="20409"/>
                  </a:lnTo>
                  <a:lnTo>
                    <a:pt x="119330" y="21639"/>
                  </a:lnTo>
                  <a:lnTo>
                    <a:pt x="119581" y="22500"/>
                  </a:lnTo>
                  <a:lnTo>
                    <a:pt x="119790" y="23360"/>
                  </a:lnTo>
                  <a:lnTo>
                    <a:pt x="119916" y="24467"/>
                  </a:lnTo>
                  <a:lnTo>
                    <a:pt x="120000" y="25942"/>
                  </a:lnTo>
                  <a:lnTo>
                    <a:pt x="120000" y="26188"/>
                  </a:lnTo>
                  <a:lnTo>
                    <a:pt x="119916" y="26434"/>
                  </a:lnTo>
                  <a:lnTo>
                    <a:pt x="119916" y="26557"/>
                  </a:lnTo>
                  <a:lnTo>
                    <a:pt x="119916" y="26803"/>
                  </a:lnTo>
                  <a:lnTo>
                    <a:pt x="119916" y="27049"/>
                  </a:lnTo>
                  <a:lnTo>
                    <a:pt x="119874" y="27418"/>
                  </a:lnTo>
                  <a:lnTo>
                    <a:pt x="119414" y="28278"/>
                  </a:lnTo>
                  <a:lnTo>
                    <a:pt x="118744" y="29139"/>
                  </a:lnTo>
                  <a:lnTo>
                    <a:pt x="117949" y="29631"/>
                  </a:lnTo>
                  <a:lnTo>
                    <a:pt x="117154" y="30000"/>
                  </a:lnTo>
                  <a:lnTo>
                    <a:pt x="116485" y="30245"/>
                  </a:lnTo>
                  <a:lnTo>
                    <a:pt x="116569" y="29139"/>
                  </a:lnTo>
                  <a:lnTo>
                    <a:pt x="116652" y="28770"/>
                  </a:lnTo>
                  <a:lnTo>
                    <a:pt x="116736" y="28278"/>
                  </a:lnTo>
                  <a:lnTo>
                    <a:pt x="116778" y="28155"/>
                  </a:lnTo>
                  <a:lnTo>
                    <a:pt x="116861" y="28155"/>
                  </a:lnTo>
                  <a:lnTo>
                    <a:pt x="117029" y="27909"/>
                  </a:lnTo>
                  <a:lnTo>
                    <a:pt x="117071" y="27909"/>
                  </a:lnTo>
                  <a:lnTo>
                    <a:pt x="117154" y="27663"/>
                  </a:lnTo>
                  <a:lnTo>
                    <a:pt x="117322" y="27418"/>
                  </a:lnTo>
                  <a:lnTo>
                    <a:pt x="117531" y="25696"/>
                  </a:lnTo>
                  <a:lnTo>
                    <a:pt x="117531" y="23975"/>
                  </a:lnTo>
                  <a:lnTo>
                    <a:pt x="117447" y="22377"/>
                  </a:lnTo>
                  <a:lnTo>
                    <a:pt x="117573" y="21024"/>
                  </a:lnTo>
                  <a:lnTo>
                    <a:pt x="117949" y="19795"/>
                  </a:lnTo>
                  <a:lnTo>
                    <a:pt x="117949" y="19303"/>
                  </a:lnTo>
                  <a:close/>
                  <a:moveTo>
                    <a:pt x="5941" y="18442"/>
                  </a:moveTo>
                  <a:lnTo>
                    <a:pt x="6736" y="21024"/>
                  </a:lnTo>
                  <a:lnTo>
                    <a:pt x="7740" y="22991"/>
                  </a:lnTo>
                  <a:lnTo>
                    <a:pt x="8995" y="24467"/>
                  </a:lnTo>
                  <a:lnTo>
                    <a:pt x="9079" y="26557"/>
                  </a:lnTo>
                  <a:lnTo>
                    <a:pt x="9288" y="28155"/>
                  </a:lnTo>
                  <a:lnTo>
                    <a:pt x="9497" y="29016"/>
                  </a:lnTo>
                  <a:lnTo>
                    <a:pt x="9790" y="29877"/>
                  </a:lnTo>
                  <a:lnTo>
                    <a:pt x="10083" y="31106"/>
                  </a:lnTo>
                  <a:lnTo>
                    <a:pt x="9581" y="31352"/>
                  </a:lnTo>
                  <a:lnTo>
                    <a:pt x="9079" y="31598"/>
                  </a:lnTo>
                  <a:lnTo>
                    <a:pt x="8619" y="32213"/>
                  </a:lnTo>
                  <a:lnTo>
                    <a:pt x="8326" y="33073"/>
                  </a:lnTo>
                  <a:lnTo>
                    <a:pt x="8284" y="33442"/>
                  </a:lnTo>
                  <a:lnTo>
                    <a:pt x="8200" y="33934"/>
                  </a:lnTo>
                  <a:lnTo>
                    <a:pt x="8117" y="34303"/>
                  </a:lnTo>
                  <a:lnTo>
                    <a:pt x="8033" y="34549"/>
                  </a:lnTo>
                  <a:lnTo>
                    <a:pt x="7907" y="34918"/>
                  </a:lnTo>
                  <a:lnTo>
                    <a:pt x="7447" y="35163"/>
                  </a:lnTo>
                  <a:lnTo>
                    <a:pt x="6820" y="35409"/>
                  </a:lnTo>
                  <a:lnTo>
                    <a:pt x="6066" y="35163"/>
                  </a:lnTo>
                  <a:lnTo>
                    <a:pt x="5481" y="34918"/>
                  </a:lnTo>
                  <a:lnTo>
                    <a:pt x="5355" y="33688"/>
                  </a:lnTo>
                  <a:lnTo>
                    <a:pt x="5271" y="32827"/>
                  </a:lnTo>
                  <a:lnTo>
                    <a:pt x="5188" y="32213"/>
                  </a:lnTo>
                  <a:lnTo>
                    <a:pt x="4979" y="31106"/>
                  </a:lnTo>
                  <a:lnTo>
                    <a:pt x="5941" y="30245"/>
                  </a:lnTo>
                  <a:lnTo>
                    <a:pt x="5941" y="29877"/>
                  </a:lnTo>
                  <a:lnTo>
                    <a:pt x="5188" y="29631"/>
                  </a:lnTo>
                  <a:lnTo>
                    <a:pt x="4686" y="29139"/>
                  </a:lnTo>
                  <a:lnTo>
                    <a:pt x="4309" y="28278"/>
                  </a:lnTo>
                  <a:lnTo>
                    <a:pt x="4267" y="27663"/>
                  </a:lnTo>
                  <a:lnTo>
                    <a:pt x="4100" y="27049"/>
                  </a:lnTo>
                  <a:lnTo>
                    <a:pt x="4016" y="26434"/>
                  </a:lnTo>
                  <a:lnTo>
                    <a:pt x="4016" y="25696"/>
                  </a:lnTo>
                  <a:lnTo>
                    <a:pt x="4016" y="25327"/>
                  </a:lnTo>
                  <a:lnTo>
                    <a:pt x="4016" y="24836"/>
                  </a:lnTo>
                  <a:lnTo>
                    <a:pt x="4100" y="24836"/>
                  </a:lnTo>
                  <a:lnTo>
                    <a:pt x="4184" y="24713"/>
                  </a:lnTo>
                  <a:lnTo>
                    <a:pt x="4267" y="24713"/>
                  </a:lnTo>
                  <a:lnTo>
                    <a:pt x="4309" y="24713"/>
                  </a:lnTo>
                  <a:lnTo>
                    <a:pt x="4476" y="24467"/>
                  </a:lnTo>
                  <a:lnTo>
                    <a:pt x="4560" y="23852"/>
                  </a:lnTo>
                  <a:lnTo>
                    <a:pt x="4560" y="23114"/>
                  </a:lnTo>
                  <a:lnTo>
                    <a:pt x="4560" y="22745"/>
                  </a:lnTo>
                  <a:lnTo>
                    <a:pt x="4602" y="22500"/>
                  </a:lnTo>
                  <a:lnTo>
                    <a:pt x="4686" y="22131"/>
                  </a:lnTo>
                  <a:lnTo>
                    <a:pt x="4769" y="22131"/>
                  </a:lnTo>
                  <a:lnTo>
                    <a:pt x="4853" y="21885"/>
                  </a:lnTo>
                  <a:lnTo>
                    <a:pt x="4895" y="21885"/>
                  </a:lnTo>
                  <a:lnTo>
                    <a:pt x="4979" y="21885"/>
                  </a:lnTo>
                  <a:lnTo>
                    <a:pt x="5104" y="21639"/>
                  </a:lnTo>
                  <a:lnTo>
                    <a:pt x="5188" y="20778"/>
                  </a:lnTo>
                  <a:lnTo>
                    <a:pt x="5271" y="20163"/>
                  </a:lnTo>
                  <a:lnTo>
                    <a:pt x="5355" y="19549"/>
                  </a:lnTo>
                  <a:lnTo>
                    <a:pt x="5481" y="18934"/>
                  </a:lnTo>
                  <a:lnTo>
                    <a:pt x="5564" y="18688"/>
                  </a:lnTo>
                  <a:lnTo>
                    <a:pt x="5648" y="18688"/>
                  </a:lnTo>
                  <a:lnTo>
                    <a:pt x="5690" y="18442"/>
                  </a:lnTo>
                  <a:lnTo>
                    <a:pt x="5774" y="18442"/>
                  </a:lnTo>
                  <a:lnTo>
                    <a:pt x="5941" y="18442"/>
                  </a:lnTo>
                  <a:close/>
                  <a:moveTo>
                    <a:pt x="49037" y="16106"/>
                  </a:moveTo>
                  <a:lnTo>
                    <a:pt x="49246" y="16352"/>
                  </a:lnTo>
                  <a:lnTo>
                    <a:pt x="49456" y="16475"/>
                  </a:lnTo>
                  <a:lnTo>
                    <a:pt x="49581" y="16721"/>
                  </a:lnTo>
                  <a:lnTo>
                    <a:pt x="49832" y="16967"/>
                  </a:lnTo>
                  <a:lnTo>
                    <a:pt x="49832" y="17581"/>
                  </a:lnTo>
                  <a:lnTo>
                    <a:pt x="49874" y="18073"/>
                  </a:lnTo>
                  <a:lnTo>
                    <a:pt x="49874" y="18442"/>
                  </a:lnTo>
                  <a:lnTo>
                    <a:pt x="49958" y="18934"/>
                  </a:lnTo>
                  <a:lnTo>
                    <a:pt x="49456" y="18934"/>
                  </a:lnTo>
                  <a:lnTo>
                    <a:pt x="49372" y="18442"/>
                  </a:lnTo>
                  <a:lnTo>
                    <a:pt x="49288" y="18073"/>
                  </a:lnTo>
                  <a:lnTo>
                    <a:pt x="49163" y="17581"/>
                  </a:lnTo>
                  <a:lnTo>
                    <a:pt x="49079" y="17336"/>
                  </a:lnTo>
                  <a:lnTo>
                    <a:pt x="49079" y="16721"/>
                  </a:lnTo>
                  <a:lnTo>
                    <a:pt x="49037" y="16106"/>
                  </a:lnTo>
                  <a:close/>
                  <a:moveTo>
                    <a:pt x="69372" y="13278"/>
                  </a:moveTo>
                  <a:lnTo>
                    <a:pt x="69623" y="14385"/>
                  </a:lnTo>
                  <a:lnTo>
                    <a:pt x="69832" y="16475"/>
                  </a:lnTo>
                  <a:lnTo>
                    <a:pt x="70125" y="18442"/>
                  </a:lnTo>
                  <a:lnTo>
                    <a:pt x="70502" y="20409"/>
                  </a:lnTo>
                  <a:lnTo>
                    <a:pt x="70711" y="21270"/>
                  </a:lnTo>
                  <a:lnTo>
                    <a:pt x="70836" y="20778"/>
                  </a:lnTo>
                  <a:lnTo>
                    <a:pt x="70920" y="20655"/>
                  </a:lnTo>
                  <a:lnTo>
                    <a:pt x="71087" y="20655"/>
                  </a:lnTo>
                  <a:lnTo>
                    <a:pt x="71213" y="20409"/>
                  </a:lnTo>
                  <a:lnTo>
                    <a:pt x="71506" y="20409"/>
                  </a:lnTo>
                  <a:lnTo>
                    <a:pt x="71506" y="20778"/>
                  </a:lnTo>
                  <a:lnTo>
                    <a:pt x="71673" y="20778"/>
                  </a:lnTo>
                  <a:lnTo>
                    <a:pt x="71673" y="22131"/>
                  </a:lnTo>
                  <a:lnTo>
                    <a:pt x="70543" y="22500"/>
                  </a:lnTo>
                  <a:lnTo>
                    <a:pt x="70418" y="25942"/>
                  </a:lnTo>
                  <a:lnTo>
                    <a:pt x="70041" y="28770"/>
                  </a:lnTo>
                  <a:lnTo>
                    <a:pt x="69748" y="31598"/>
                  </a:lnTo>
                  <a:lnTo>
                    <a:pt x="69623" y="33934"/>
                  </a:lnTo>
                  <a:lnTo>
                    <a:pt x="69539" y="36270"/>
                  </a:lnTo>
                  <a:lnTo>
                    <a:pt x="69539" y="38237"/>
                  </a:lnTo>
                  <a:lnTo>
                    <a:pt x="69372" y="40081"/>
                  </a:lnTo>
                  <a:lnTo>
                    <a:pt x="69246" y="40081"/>
                  </a:lnTo>
                  <a:lnTo>
                    <a:pt x="69246" y="39713"/>
                  </a:lnTo>
                  <a:lnTo>
                    <a:pt x="69037" y="38852"/>
                  </a:lnTo>
                  <a:lnTo>
                    <a:pt x="68661" y="37745"/>
                  </a:lnTo>
                  <a:lnTo>
                    <a:pt x="68242" y="36270"/>
                  </a:lnTo>
                  <a:lnTo>
                    <a:pt x="67866" y="34795"/>
                  </a:lnTo>
                  <a:lnTo>
                    <a:pt x="67573" y="33319"/>
                  </a:lnTo>
                  <a:lnTo>
                    <a:pt x="67405" y="31967"/>
                  </a:lnTo>
                  <a:lnTo>
                    <a:pt x="67489" y="31106"/>
                  </a:lnTo>
                  <a:lnTo>
                    <a:pt x="67656" y="30860"/>
                  </a:lnTo>
                  <a:lnTo>
                    <a:pt x="67782" y="30860"/>
                  </a:lnTo>
                  <a:lnTo>
                    <a:pt x="67866" y="30860"/>
                  </a:lnTo>
                  <a:lnTo>
                    <a:pt x="67949" y="30860"/>
                  </a:lnTo>
                  <a:lnTo>
                    <a:pt x="67991" y="30860"/>
                  </a:lnTo>
                  <a:lnTo>
                    <a:pt x="68075" y="30860"/>
                  </a:lnTo>
                  <a:lnTo>
                    <a:pt x="68158" y="30737"/>
                  </a:lnTo>
                  <a:lnTo>
                    <a:pt x="68284" y="30245"/>
                  </a:lnTo>
                  <a:lnTo>
                    <a:pt x="68158" y="30245"/>
                  </a:lnTo>
                  <a:lnTo>
                    <a:pt x="68158" y="29877"/>
                  </a:lnTo>
                  <a:lnTo>
                    <a:pt x="67489" y="29631"/>
                  </a:lnTo>
                  <a:lnTo>
                    <a:pt x="67112" y="29016"/>
                  </a:lnTo>
                  <a:lnTo>
                    <a:pt x="66820" y="27909"/>
                  </a:lnTo>
                  <a:lnTo>
                    <a:pt x="67112" y="27663"/>
                  </a:lnTo>
                  <a:lnTo>
                    <a:pt x="67364" y="27418"/>
                  </a:lnTo>
                  <a:lnTo>
                    <a:pt x="67489" y="27295"/>
                  </a:lnTo>
                  <a:lnTo>
                    <a:pt x="67656" y="27049"/>
                  </a:lnTo>
                  <a:lnTo>
                    <a:pt x="67782" y="26803"/>
                  </a:lnTo>
                  <a:lnTo>
                    <a:pt x="67949" y="26434"/>
                  </a:lnTo>
                  <a:lnTo>
                    <a:pt x="67949" y="25942"/>
                  </a:lnTo>
                  <a:lnTo>
                    <a:pt x="67364" y="25942"/>
                  </a:lnTo>
                  <a:lnTo>
                    <a:pt x="67196" y="26188"/>
                  </a:lnTo>
                  <a:lnTo>
                    <a:pt x="67071" y="26188"/>
                  </a:lnTo>
                  <a:lnTo>
                    <a:pt x="66903" y="26434"/>
                  </a:lnTo>
                  <a:lnTo>
                    <a:pt x="66694" y="26434"/>
                  </a:lnTo>
                  <a:lnTo>
                    <a:pt x="66317" y="24467"/>
                  </a:lnTo>
                  <a:lnTo>
                    <a:pt x="65899" y="22500"/>
                  </a:lnTo>
                  <a:lnTo>
                    <a:pt x="65941" y="21885"/>
                  </a:lnTo>
                  <a:lnTo>
                    <a:pt x="65941" y="21516"/>
                  </a:lnTo>
                  <a:lnTo>
                    <a:pt x="66025" y="21270"/>
                  </a:lnTo>
                  <a:lnTo>
                    <a:pt x="66108" y="20778"/>
                  </a:lnTo>
                  <a:lnTo>
                    <a:pt x="66108" y="20409"/>
                  </a:lnTo>
                  <a:lnTo>
                    <a:pt x="66192" y="19795"/>
                  </a:lnTo>
                  <a:lnTo>
                    <a:pt x="66025" y="19795"/>
                  </a:lnTo>
                  <a:lnTo>
                    <a:pt x="66025" y="19303"/>
                  </a:lnTo>
                  <a:lnTo>
                    <a:pt x="65899" y="19549"/>
                  </a:lnTo>
                  <a:lnTo>
                    <a:pt x="65815" y="19549"/>
                  </a:lnTo>
                  <a:lnTo>
                    <a:pt x="65732" y="19549"/>
                  </a:lnTo>
                  <a:lnTo>
                    <a:pt x="65732" y="19549"/>
                  </a:lnTo>
                  <a:lnTo>
                    <a:pt x="65648" y="19549"/>
                  </a:lnTo>
                  <a:lnTo>
                    <a:pt x="65648" y="19303"/>
                  </a:lnTo>
                  <a:lnTo>
                    <a:pt x="65523" y="18934"/>
                  </a:lnTo>
                  <a:lnTo>
                    <a:pt x="65439" y="18442"/>
                  </a:lnTo>
                  <a:lnTo>
                    <a:pt x="65355" y="18073"/>
                  </a:lnTo>
                  <a:lnTo>
                    <a:pt x="65313" y="17827"/>
                  </a:lnTo>
                  <a:lnTo>
                    <a:pt x="65313" y="17213"/>
                  </a:lnTo>
                  <a:lnTo>
                    <a:pt x="65230" y="16475"/>
                  </a:lnTo>
                  <a:lnTo>
                    <a:pt x="66025" y="15000"/>
                  </a:lnTo>
                  <a:lnTo>
                    <a:pt x="66820" y="13770"/>
                  </a:lnTo>
                  <a:lnTo>
                    <a:pt x="66903" y="14385"/>
                  </a:lnTo>
                  <a:lnTo>
                    <a:pt x="66987" y="15000"/>
                  </a:lnTo>
                  <a:lnTo>
                    <a:pt x="67071" y="15245"/>
                  </a:lnTo>
                  <a:lnTo>
                    <a:pt x="67196" y="15491"/>
                  </a:lnTo>
                  <a:lnTo>
                    <a:pt x="67280" y="15491"/>
                  </a:lnTo>
                  <a:lnTo>
                    <a:pt x="67364" y="15614"/>
                  </a:lnTo>
                  <a:lnTo>
                    <a:pt x="67489" y="15860"/>
                  </a:lnTo>
                  <a:lnTo>
                    <a:pt x="67656" y="16106"/>
                  </a:lnTo>
                  <a:lnTo>
                    <a:pt x="67782" y="17336"/>
                  </a:lnTo>
                  <a:lnTo>
                    <a:pt x="67866" y="18934"/>
                  </a:lnTo>
                  <a:lnTo>
                    <a:pt x="67949" y="20409"/>
                  </a:lnTo>
                  <a:lnTo>
                    <a:pt x="68284" y="20409"/>
                  </a:lnTo>
                  <a:lnTo>
                    <a:pt x="68284" y="19303"/>
                  </a:lnTo>
                  <a:lnTo>
                    <a:pt x="68158" y="18073"/>
                  </a:lnTo>
                  <a:lnTo>
                    <a:pt x="68158" y="16475"/>
                  </a:lnTo>
                  <a:lnTo>
                    <a:pt x="68284" y="15000"/>
                  </a:lnTo>
                  <a:lnTo>
                    <a:pt x="68451" y="13770"/>
                  </a:lnTo>
                  <a:lnTo>
                    <a:pt x="69372" y="13278"/>
                  </a:lnTo>
                  <a:close/>
                  <a:moveTo>
                    <a:pt x="110502" y="12172"/>
                  </a:moveTo>
                  <a:lnTo>
                    <a:pt x="110711" y="12663"/>
                  </a:lnTo>
                  <a:lnTo>
                    <a:pt x="110878" y="13032"/>
                  </a:lnTo>
                  <a:lnTo>
                    <a:pt x="111087" y="13032"/>
                  </a:lnTo>
                  <a:lnTo>
                    <a:pt x="111297" y="13032"/>
                  </a:lnTo>
                  <a:lnTo>
                    <a:pt x="111673" y="13278"/>
                  </a:lnTo>
                  <a:lnTo>
                    <a:pt x="111589" y="13770"/>
                  </a:lnTo>
                  <a:lnTo>
                    <a:pt x="111589" y="13893"/>
                  </a:lnTo>
                  <a:lnTo>
                    <a:pt x="111589" y="14139"/>
                  </a:lnTo>
                  <a:lnTo>
                    <a:pt x="111548" y="14385"/>
                  </a:lnTo>
                  <a:lnTo>
                    <a:pt x="111548" y="14631"/>
                  </a:lnTo>
                  <a:lnTo>
                    <a:pt x="111004" y="15491"/>
                  </a:lnTo>
                  <a:lnTo>
                    <a:pt x="110292" y="15860"/>
                  </a:lnTo>
                  <a:lnTo>
                    <a:pt x="109539" y="16106"/>
                  </a:lnTo>
                  <a:lnTo>
                    <a:pt x="109497" y="15614"/>
                  </a:lnTo>
                  <a:lnTo>
                    <a:pt x="109497" y="15245"/>
                  </a:lnTo>
                  <a:lnTo>
                    <a:pt x="109414" y="14754"/>
                  </a:lnTo>
                  <a:lnTo>
                    <a:pt x="109414" y="14139"/>
                  </a:lnTo>
                  <a:lnTo>
                    <a:pt x="109623" y="13770"/>
                  </a:lnTo>
                  <a:lnTo>
                    <a:pt x="109790" y="13278"/>
                  </a:lnTo>
                  <a:lnTo>
                    <a:pt x="109916" y="13032"/>
                  </a:lnTo>
                  <a:lnTo>
                    <a:pt x="110083" y="12663"/>
                  </a:lnTo>
                  <a:lnTo>
                    <a:pt x="110209" y="12418"/>
                  </a:lnTo>
                  <a:lnTo>
                    <a:pt x="110502" y="12172"/>
                  </a:lnTo>
                  <a:close/>
                  <a:moveTo>
                    <a:pt x="88033" y="12172"/>
                  </a:moveTo>
                  <a:lnTo>
                    <a:pt x="88619" y="12418"/>
                  </a:lnTo>
                  <a:lnTo>
                    <a:pt x="89037" y="13032"/>
                  </a:lnTo>
                  <a:lnTo>
                    <a:pt x="89456" y="13770"/>
                  </a:lnTo>
                  <a:lnTo>
                    <a:pt x="89330" y="14139"/>
                  </a:lnTo>
                  <a:lnTo>
                    <a:pt x="89246" y="14754"/>
                  </a:lnTo>
                  <a:lnTo>
                    <a:pt x="89121" y="15000"/>
                  </a:lnTo>
                  <a:lnTo>
                    <a:pt x="88912" y="15245"/>
                  </a:lnTo>
                  <a:lnTo>
                    <a:pt x="88661" y="15491"/>
                  </a:lnTo>
                  <a:lnTo>
                    <a:pt x="88368" y="15491"/>
                  </a:lnTo>
                  <a:lnTo>
                    <a:pt x="88158" y="15860"/>
                  </a:lnTo>
                  <a:lnTo>
                    <a:pt x="87949" y="15860"/>
                  </a:lnTo>
                  <a:lnTo>
                    <a:pt x="87740" y="16106"/>
                  </a:lnTo>
                  <a:lnTo>
                    <a:pt x="87447" y="16106"/>
                  </a:lnTo>
                  <a:lnTo>
                    <a:pt x="87447" y="14754"/>
                  </a:lnTo>
                  <a:lnTo>
                    <a:pt x="87489" y="13893"/>
                  </a:lnTo>
                  <a:lnTo>
                    <a:pt x="87782" y="13278"/>
                  </a:lnTo>
                  <a:lnTo>
                    <a:pt x="88033" y="12172"/>
                  </a:lnTo>
                  <a:close/>
                  <a:moveTo>
                    <a:pt x="32008" y="12172"/>
                  </a:moveTo>
                  <a:lnTo>
                    <a:pt x="32594" y="12172"/>
                  </a:lnTo>
                  <a:lnTo>
                    <a:pt x="32719" y="13278"/>
                  </a:lnTo>
                  <a:lnTo>
                    <a:pt x="32887" y="13893"/>
                  </a:lnTo>
                  <a:lnTo>
                    <a:pt x="33012" y="14754"/>
                  </a:lnTo>
                  <a:lnTo>
                    <a:pt x="33096" y="16106"/>
                  </a:lnTo>
                  <a:lnTo>
                    <a:pt x="32970" y="16106"/>
                  </a:lnTo>
                  <a:lnTo>
                    <a:pt x="32510" y="15245"/>
                  </a:lnTo>
                  <a:lnTo>
                    <a:pt x="32217" y="14385"/>
                  </a:lnTo>
                  <a:lnTo>
                    <a:pt x="32008" y="13524"/>
                  </a:lnTo>
                  <a:lnTo>
                    <a:pt x="32008" y="12172"/>
                  </a:lnTo>
                  <a:close/>
                  <a:moveTo>
                    <a:pt x="114393" y="9467"/>
                  </a:moveTo>
                  <a:lnTo>
                    <a:pt x="114518" y="9467"/>
                  </a:lnTo>
                  <a:lnTo>
                    <a:pt x="114686" y="9713"/>
                  </a:lnTo>
                  <a:lnTo>
                    <a:pt x="114728" y="9713"/>
                  </a:lnTo>
                  <a:lnTo>
                    <a:pt x="114811" y="9713"/>
                  </a:lnTo>
                  <a:lnTo>
                    <a:pt x="114895" y="9836"/>
                  </a:lnTo>
                  <a:lnTo>
                    <a:pt x="114728" y="10327"/>
                  </a:lnTo>
                  <a:lnTo>
                    <a:pt x="114602" y="10696"/>
                  </a:lnTo>
                  <a:lnTo>
                    <a:pt x="114518" y="11311"/>
                  </a:lnTo>
                  <a:lnTo>
                    <a:pt x="114435" y="11803"/>
                  </a:lnTo>
                  <a:lnTo>
                    <a:pt x="114393" y="12663"/>
                  </a:lnTo>
                  <a:lnTo>
                    <a:pt x="114518" y="12663"/>
                  </a:lnTo>
                  <a:lnTo>
                    <a:pt x="114686" y="12049"/>
                  </a:lnTo>
                  <a:lnTo>
                    <a:pt x="114811" y="11557"/>
                  </a:lnTo>
                  <a:lnTo>
                    <a:pt x="114979" y="11188"/>
                  </a:lnTo>
                  <a:lnTo>
                    <a:pt x="115188" y="10942"/>
                  </a:lnTo>
                  <a:lnTo>
                    <a:pt x="115606" y="12172"/>
                  </a:lnTo>
                  <a:lnTo>
                    <a:pt x="116150" y="13278"/>
                  </a:lnTo>
                  <a:lnTo>
                    <a:pt x="116485" y="14139"/>
                  </a:lnTo>
                  <a:lnTo>
                    <a:pt x="116485" y="16967"/>
                  </a:lnTo>
                  <a:lnTo>
                    <a:pt x="116736" y="17581"/>
                  </a:lnTo>
                  <a:lnTo>
                    <a:pt x="116945" y="18073"/>
                  </a:lnTo>
                  <a:lnTo>
                    <a:pt x="117154" y="18196"/>
                  </a:lnTo>
                  <a:lnTo>
                    <a:pt x="117322" y="19057"/>
                  </a:lnTo>
                  <a:lnTo>
                    <a:pt x="117447" y="20778"/>
                  </a:lnTo>
                  <a:lnTo>
                    <a:pt x="117154" y="21885"/>
                  </a:lnTo>
                  <a:lnTo>
                    <a:pt x="117029" y="22991"/>
                  </a:lnTo>
                  <a:lnTo>
                    <a:pt x="116736" y="23606"/>
                  </a:lnTo>
                  <a:lnTo>
                    <a:pt x="116359" y="23852"/>
                  </a:lnTo>
                  <a:lnTo>
                    <a:pt x="115690" y="23975"/>
                  </a:lnTo>
                  <a:lnTo>
                    <a:pt x="115188" y="22745"/>
                  </a:lnTo>
                  <a:lnTo>
                    <a:pt x="114435" y="21639"/>
                  </a:lnTo>
                  <a:lnTo>
                    <a:pt x="113640" y="21024"/>
                  </a:lnTo>
                  <a:lnTo>
                    <a:pt x="112845" y="20163"/>
                  </a:lnTo>
                  <a:lnTo>
                    <a:pt x="112133" y="19303"/>
                  </a:lnTo>
                  <a:lnTo>
                    <a:pt x="111673" y="18073"/>
                  </a:lnTo>
                  <a:lnTo>
                    <a:pt x="111966" y="17581"/>
                  </a:lnTo>
                  <a:lnTo>
                    <a:pt x="112175" y="17213"/>
                  </a:lnTo>
                  <a:lnTo>
                    <a:pt x="112343" y="16721"/>
                  </a:lnTo>
                  <a:lnTo>
                    <a:pt x="112426" y="16106"/>
                  </a:lnTo>
                  <a:lnTo>
                    <a:pt x="112468" y="15000"/>
                  </a:lnTo>
                  <a:lnTo>
                    <a:pt x="112426" y="14631"/>
                  </a:lnTo>
                  <a:lnTo>
                    <a:pt x="112343" y="13893"/>
                  </a:lnTo>
                  <a:lnTo>
                    <a:pt x="112343" y="13032"/>
                  </a:lnTo>
                  <a:lnTo>
                    <a:pt x="112343" y="12172"/>
                  </a:lnTo>
                  <a:lnTo>
                    <a:pt x="112343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68" y="11803"/>
                  </a:lnTo>
                  <a:lnTo>
                    <a:pt x="113138" y="11311"/>
                  </a:lnTo>
                  <a:lnTo>
                    <a:pt x="113849" y="10327"/>
                  </a:lnTo>
                  <a:lnTo>
                    <a:pt x="114393" y="9467"/>
                  </a:lnTo>
                  <a:close/>
                  <a:moveTo>
                    <a:pt x="105104" y="8975"/>
                  </a:moveTo>
                  <a:lnTo>
                    <a:pt x="105523" y="8975"/>
                  </a:lnTo>
                  <a:lnTo>
                    <a:pt x="106108" y="10696"/>
                  </a:lnTo>
                  <a:lnTo>
                    <a:pt x="106861" y="12172"/>
                  </a:lnTo>
                  <a:lnTo>
                    <a:pt x="106861" y="12663"/>
                  </a:lnTo>
                  <a:lnTo>
                    <a:pt x="106694" y="12663"/>
                  </a:lnTo>
                  <a:lnTo>
                    <a:pt x="106694" y="13278"/>
                  </a:lnTo>
                  <a:lnTo>
                    <a:pt x="105983" y="12172"/>
                  </a:lnTo>
                  <a:lnTo>
                    <a:pt x="105481" y="10696"/>
                  </a:lnTo>
                  <a:lnTo>
                    <a:pt x="105104" y="8975"/>
                  </a:lnTo>
                  <a:close/>
                  <a:moveTo>
                    <a:pt x="90418" y="8360"/>
                  </a:moveTo>
                  <a:lnTo>
                    <a:pt x="91004" y="8852"/>
                  </a:lnTo>
                  <a:lnTo>
                    <a:pt x="91464" y="9221"/>
                  </a:lnTo>
                  <a:lnTo>
                    <a:pt x="91882" y="9836"/>
                  </a:lnTo>
                  <a:lnTo>
                    <a:pt x="91882" y="10942"/>
                  </a:lnTo>
                  <a:lnTo>
                    <a:pt x="91506" y="11188"/>
                  </a:lnTo>
                  <a:lnTo>
                    <a:pt x="91171" y="11557"/>
                  </a:lnTo>
                  <a:lnTo>
                    <a:pt x="90627" y="11803"/>
                  </a:lnTo>
                  <a:lnTo>
                    <a:pt x="90418" y="12049"/>
                  </a:lnTo>
                  <a:lnTo>
                    <a:pt x="90292" y="12172"/>
                  </a:lnTo>
                  <a:lnTo>
                    <a:pt x="90041" y="12172"/>
                  </a:lnTo>
                  <a:lnTo>
                    <a:pt x="89832" y="12172"/>
                  </a:lnTo>
                  <a:lnTo>
                    <a:pt x="89832" y="10942"/>
                  </a:lnTo>
                  <a:lnTo>
                    <a:pt x="90000" y="10327"/>
                  </a:lnTo>
                  <a:lnTo>
                    <a:pt x="90209" y="9467"/>
                  </a:lnTo>
                  <a:lnTo>
                    <a:pt x="90418" y="8360"/>
                  </a:lnTo>
                  <a:close/>
                  <a:moveTo>
                    <a:pt x="72594" y="7131"/>
                  </a:moveTo>
                  <a:lnTo>
                    <a:pt x="72594" y="9467"/>
                  </a:lnTo>
                  <a:lnTo>
                    <a:pt x="72887" y="9467"/>
                  </a:lnTo>
                  <a:lnTo>
                    <a:pt x="73054" y="9221"/>
                  </a:lnTo>
                  <a:lnTo>
                    <a:pt x="73179" y="9221"/>
                  </a:lnTo>
                  <a:lnTo>
                    <a:pt x="73347" y="9221"/>
                  </a:lnTo>
                  <a:lnTo>
                    <a:pt x="73389" y="9221"/>
                  </a:lnTo>
                  <a:lnTo>
                    <a:pt x="73556" y="9467"/>
                  </a:lnTo>
                  <a:lnTo>
                    <a:pt x="73765" y="9836"/>
                  </a:lnTo>
                  <a:lnTo>
                    <a:pt x="73765" y="10942"/>
                  </a:lnTo>
                  <a:lnTo>
                    <a:pt x="73933" y="11188"/>
                  </a:lnTo>
                  <a:lnTo>
                    <a:pt x="74142" y="11188"/>
                  </a:lnTo>
                  <a:lnTo>
                    <a:pt x="74267" y="10942"/>
                  </a:lnTo>
                  <a:lnTo>
                    <a:pt x="74518" y="10942"/>
                  </a:lnTo>
                  <a:lnTo>
                    <a:pt x="74560" y="10696"/>
                  </a:lnTo>
                  <a:lnTo>
                    <a:pt x="74728" y="10942"/>
                  </a:lnTo>
                  <a:lnTo>
                    <a:pt x="74853" y="11311"/>
                  </a:lnTo>
                  <a:lnTo>
                    <a:pt x="75020" y="12049"/>
                  </a:lnTo>
                  <a:lnTo>
                    <a:pt x="75146" y="12663"/>
                  </a:lnTo>
                  <a:lnTo>
                    <a:pt x="74937" y="14139"/>
                  </a:lnTo>
                  <a:lnTo>
                    <a:pt x="74728" y="15614"/>
                  </a:lnTo>
                  <a:lnTo>
                    <a:pt x="74560" y="17336"/>
                  </a:lnTo>
                  <a:lnTo>
                    <a:pt x="74058" y="17336"/>
                  </a:lnTo>
                  <a:lnTo>
                    <a:pt x="73682" y="17827"/>
                  </a:lnTo>
                  <a:lnTo>
                    <a:pt x="73347" y="18442"/>
                  </a:lnTo>
                  <a:lnTo>
                    <a:pt x="72761" y="18934"/>
                  </a:lnTo>
                  <a:lnTo>
                    <a:pt x="72384" y="18073"/>
                  </a:lnTo>
                  <a:lnTo>
                    <a:pt x="71882" y="17581"/>
                  </a:lnTo>
                  <a:lnTo>
                    <a:pt x="71380" y="16967"/>
                  </a:lnTo>
                  <a:lnTo>
                    <a:pt x="71297" y="16475"/>
                  </a:lnTo>
                  <a:lnTo>
                    <a:pt x="71297" y="16106"/>
                  </a:lnTo>
                  <a:lnTo>
                    <a:pt x="71213" y="15614"/>
                  </a:lnTo>
                  <a:lnTo>
                    <a:pt x="71129" y="15000"/>
                  </a:lnTo>
                  <a:lnTo>
                    <a:pt x="70920" y="14385"/>
                  </a:lnTo>
                  <a:lnTo>
                    <a:pt x="70711" y="13770"/>
                  </a:lnTo>
                  <a:lnTo>
                    <a:pt x="70543" y="13278"/>
                  </a:lnTo>
                  <a:lnTo>
                    <a:pt x="70418" y="12418"/>
                  </a:lnTo>
                  <a:lnTo>
                    <a:pt x="70334" y="10942"/>
                  </a:lnTo>
                  <a:lnTo>
                    <a:pt x="70627" y="9836"/>
                  </a:lnTo>
                  <a:lnTo>
                    <a:pt x="70836" y="8975"/>
                  </a:lnTo>
                  <a:lnTo>
                    <a:pt x="71129" y="8975"/>
                  </a:lnTo>
                  <a:lnTo>
                    <a:pt x="71380" y="9221"/>
                  </a:lnTo>
                  <a:lnTo>
                    <a:pt x="71673" y="9467"/>
                  </a:lnTo>
                  <a:lnTo>
                    <a:pt x="71966" y="9467"/>
                  </a:lnTo>
                  <a:lnTo>
                    <a:pt x="71966" y="7991"/>
                  </a:lnTo>
                  <a:lnTo>
                    <a:pt x="72092" y="7745"/>
                  </a:lnTo>
                  <a:lnTo>
                    <a:pt x="72259" y="7500"/>
                  </a:lnTo>
                  <a:lnTo>
                    <a:pt x="72301" y="7500"/>
                  </a:lnTo>
                  <a:lnTo>
                    <a:pt x="72468" y="7254"/>
                  </a:lnTo>
                  <a:lnTo>
                    <a:pt x="72594" y="7131"/>
                  </a:lnTo>
                  <a:close/>
                  <a:moveTo>
                    <a:pt x="91464" y="5532"/>
                  </a:moveTo>
                  <a:lnTo>
                    <a:pt x="92050" y="5532"/>
                  </a:lnTo>
                  <a:lnTo>
                    <a:pt x="92384" y="6639"/>
                  </a:lnTo>
                  <a:lnTo>
                    <a:pt x="92761" y="7254"/>
                  </a:lnTo>
                  <a:lnTo>
                    <a:pt x="93054" y="8114"/>
                  </a:lnTo>
                  <a:lnTo>
                    <a:pt x="93347" y="9467"/>
                  </a:lnTo>
                  <a:lnTo>
                    <a:pt x="92677" y="9467"/>
                  </a:lnTo>
                  <a:lnTo>
                    <a:pt x="92259" y="8114"/>
                  </a:lnTo>
                  <a:lnTo>
                    <a:pt x="91799" y="7131"/>
                  </a:lnTo>
                  <a:lnTo>
                    <a:pt x="91464" y="5532"/>
                  </a:lnTo>
                  <a:close/>
                  <a:moveTo>
                    <a:pt x="17615" y="5532"/>
                  </a:moveTo>
                  <a:lnTo>
                    <a:pt x="18117" y="5532"/>
                  </a:lnTo>
                  <a:lnTo>
                    <a:pt x="18326" y="6024"/>
                  </a:lnTo>
                  <a:lnTo>
                    <a:pt x="18493" y="6393"/>
                  </a:lnTo>
                  <a:lnTo>
                    <a:pt x="18577" y="6885"/>
                  </a:lnTo>
                  <a:lnTo>
                    <a:pt x="18702" y="7500"/>
                  </a:lnTo>
                  <a:lnTo>
                    <a:pt x="18786" y="7991"/>
                  </a:lnTo>
                  <a:lnTo>
                    <a:pt x="19163" y="6885"/>
                  </a:lnTo>
                  <a:lnTo>
                    <a:pt x="19581" y="6393"/>
                  </a:lnTo>
                  <a:lnTo>
                    <a:pt x="20251" y="6639"/>
                  </a:lnTo>
                  <a:lnTo>
                    <a:pt x="20251" y="8360"/>
                  </a:lnTo>
                  <a:lnTo>
                    <a:pt x="21171" y="8606"/>
                  </a:lnTo>
                  <a:lnTo>
                    <a:pt x="22008" y="8975"/>
                  </a:lnTo>
                  <a:lnTo>
                    <a:pt x="22719" y="9467"/>
                  </a:lnTo>
                  <a:lnTo>
                    <a:pt x="23514" y="9713"/>
                  </a:lnTo>
                  <a:lnTo>
                    <a:pt x="24393" y="9467"/>
                  </a:lnTo>
                  <a:lnTo>
                    <a:pt x="24393" y="10942"/>
                  </a:lnTo>
                  <a:lnTo>
                    <a:pt x="24560" y="10942"/>
                  </a:lnTo>
                  <a:lnTo>
                    <a:pt x="24686" y="10942"/>
                  </a:lnTo>
                  <a:lnTo>
                    <a:pt x="24769" y="10942"/>
                  </a:lnTo>
                  <a:lnTo>
                    <a:pt x="24853" y="11188"/>
                  </a:lnTo>
                  <a:lnTo>
                    <a:pt x="24937" y="11311"/>
                  </a:lnTo>
                  <a:lnTo>
                    <a:pt x="24769" y="11311"/>
                  </a:lnTo>
                  <a:lnTo>
                    <a:pt x="24100" y="12663"/>
                  </a:lnTo>
                  <a:lnTo>
                    <a:pt x="23305" y="14139"/>
                  </a:lnTo>
                  <a:lnTo>
                    <a:pt x="22343" y="15491"/>
                  </a:lnTo>
                  <a:lnTo>
                    <a:pt x="21464" y="16967"/>
                  </a:lnTo>
                  <a:lnTo>
                    <a:pt x="20836" y="18196"/>
                  </a:lnTo>
                  <a:lnTo>
                    <a:pt x="20376" y="19303"/>
                  </a:lnTo>
                  <a:lnTo>
                    <a:pt x="21046" y="19303"/>
                  </a:lnTo>
                  <a:lnTo>
                    <a:pt x="21255" y="18934"/>
                  </a:lnTo>
                  <a:lnTo>
                    <a:pt x="21464" y="18688"/>
                  </a:lnTo>
                  <a:lnTo>
                    <a:pt x="21715" y="18442"/>
                  </a:lnTo>
                  <a:lnTo>
                    <a:pt x="22008" y="18442"/>
                  </a:lnTo>
                  <a:lnTo>
                    <a:pt x="22008" y="18934"/>
                  </a:lnTo>
                  <a:lnTo>
                    <a:pt x="21129" y="20778"/>
                  </a:lnTo>
                  <a:lnTo>
                    <a:pt x="20376" y="22745"/>
                  </a:lnTo>
                  <a:lnTo>
                    <a:pt x="19748" y="24713"/>
                  </a:lnTo>
                  <a:lnTo>
                    <a:pt x="18995" y="26434"/>
                  </a:lnTo>
                  <a:lnTo>
                    <a:pt x="18200" y="27909"/>
                  </a:lnTo>
                  <a:lnTo>
                    <a:pt x="17154" y="28770"/>
                  </a:lnTo>
                  <a:lnTo>
                    <a:pt x="17154" y="30245"/>
                  </a:lnTo>
                  <a:lnTo>
                    <a:pt x="16652" y="30491"/>
                  </a:lnTo>
                  <a:lnTo>
                    <a:pt x="16066" y="31106"/>
                  </a:lnTo>
                  <a:lnTo>
                    <a:pt x="15732" y="31967"/>
                  </a:lnTo>
                  <a:lnTo>
                    <a:pt x="15941" y="32459"/>
                  </a:lnTo>
                  <a:lnTo>
                    <a:pt x="16066" y="32827"/>
                  </a:lnTo>
                  <a:lnTo>
                    <a:pt x="16150" y="33073"/>
                  </a:lnTo>
                  <a:lnTo>
                    <a:pt x="16150" y="33442"/>
                  </a:lnTo>
                  <a:lnTo>
                    <a:pt x="16150" y="33934"/>
                  </a:lnTo>
                  <a:lnTo>
                    <a:pt x="16066" y="34549"/>
                  </a:lnTo>
                  <a:lnTo>
                    <a:pt x="16066" y="35409"/>
                  </a:lnTo>
                  <a:lnTo>
                    <a:pt x="14476" y="35778"/>
                  </a:lnTo>
                  <a:lnTo>
                    <a:pt x="14476" y="36270"/>
                  </a:lnTo>
                  <a:lnTo>
                    <a:pt x="14686" y="36516"/>
                  </a:lnTo>
                  <a:lnTo>
                    <a:pt x="14769" y="36516"/>
                  </a:lnTo>
                  <a:lnTo>
                    <a:pt x="14895" y="36516"/>
                  </a:lnTo>
                  <a:lnTo>
                    <a:pt x="14895" y="36516"/>
                  </a:lnTo>
                  <a:lnTo>
                    <a:pt x="14979" y="36639"/>
                  </a:lnTo>
                  <a:lnTo>
                    <a:pt x="14979" y="36885"/>
                  </a:lnTo>
                  <a:lnTo>
                    <a:pt x="15146" y="37377"/>
                  </a:lnTo>
                  <a:lnTo>
                    <a:pt x="14895" y="37377"/>
                  </a:lnTo>
                  <a:lnTo>
                    <a:pt x="14560" y="37745"/>
                  </a:lnTo>
                  <a:lnTo>
                    <a:pt x="14100" y="38237"/>
                  </a:lnTo>
                  <a:lnTo>
                    <a:pt x="13682" y="38606"/>
                  </a:lnTo>
                  <a:lnTo>
                    <a:pt x="13807" y="38852"/>
                  </a:lnTo>
                  <a:lnTo>
                    <a:pt x="13891" y="38852"/>
                  </a:lnTo>
                  <a:lnTo>
                    <a:pt x="13974" y="38852"/>
                  </a:lnTo>
                  <a:lnTo>
                    <a:pt x="14016" y="39098"/>
                  </a:lnTo>
                  <a:lnTo>
                    <a:pt x="14100" y="39098"/>
                  </a:lnTo>
                  <a:lnTo>
                    <a:pt x="14016" y="39467"/>
                  </a:lnTo>
                  <a:lnTo>
                    <a:pt x="13974" y="39959"/>
                  </a:lnTo>
                  <a:lnTo>
                    <a:pt x="13891" y="40081"/>
                  </a:lnTo>
                  <a:lnTo>
                    <a:pt x="13974" y="40327"/>
                  </a:lnTo>
                  <a:lnTo>
                    <a:pt x="13974" y="40573"/>
                  </a:lnTo>
                  <a:lnTo>
                    <a:pt x="14016" y="40942"/>
                  </a:lnTo>
                  <a:lnTo>
                    <a:pt x="14100" y="41434"/>
                  </a:lnTo>
                  <a:lnTo>
                    <a:pt x="13807" y="41680"/>
                  </a:lnTo>
                  <a:lnTo>
                    <a:pt x="13598" y="41680"/>
                  </a:lnTo>
                  <a:lnTo>
                    <a:pt x="13389" y="41680"/>
                  </a:lnTo>
                  <a:lnTo>
                    <a:pt x="13138" y="42049"/>
                  </a:lnTo>
                  <a:lnTo>
                    <a:pt x="13891" y="42049"/>
                  </a:lnTo>
                  <a:lnTo>
                    <a:pt x="14476" y="42540"/>
                  </a:lnTo>
                  <a:lnTo>
                    <a:pt x="14476" y="43401"/>
                  </a:lnTo>
                  <a:lnTo>
                    <a:pt x="13514" y="43401"/>
                  </a:lnTo>
                  <a:lnTo>
                    <a:pt x="13430" y="44016"/>
                  </a:lnTo>
                  <a:lnTo>
                    <a:pt x="13430" y="44262"/>
                  </a:lnTo>
                  <a:lnTo>
                    <a:pt x="13430" y="44385"/>
                  </a:lnTo>
                  <a:lnTo>
                    <a:pt x="13389" y="44631"/>
                  </a:lnTo>
                  <a:lnTo>
                    <a:pt x="13305" y="44877"/>
                  </a:lnTo>
                  <a:lnTo>
                    <a:pt x="12928" y="45245"/>
                  </a:lnTo>
                  <a:lnTo>
                    <a:pt x="12426" y="45245"/>
                  </a:lnTo>
                  <a:lnTo>
                    <a:pt x="11924" y="45245"/>
                  </a:lnTo>
                  <a:lnTo>
                    <a:pt x="11422" y="44385"/>
                  </a:lnTo>
                  <a:lnTo>
                    <a:pt x="10753" y="44385"/>
                  </a:lnTo>
                  <a:lnTo>
                    <a:pt x="10083" y="44631"/>
                  </a:lnTo>
                  <a:lnTo>
                    <a:pt x="9372" y="44877"/>
                  </a:lnTo>
                  <a:lnTo>
                    <a:pt x="8702" y="44631"/>
                  </a:lnTo>
                  <a:lnTo>
                    <a:pt x="8033" y="44016"/>
                  </a:lnTo>
                  <a:lnTo>
                    <a:pt x="7991" y="43770"/>
                  </a:lnTo>
                  <a:lnTo>
                    <a:pt x="7991" y="43524"/>
                  </a:lnTo>
                  <a:lnTo>
                    <a:pt x="7907" y="43524"/>
                  </a:lnTo>
                  <a:lnTo>
                    <a:pt x="7907" y="43401"/>
                  </a:lnTo>
                  <a:lnTo>
                    <a:pt x="7907" y="42909"/>
                  </a:lnTo>
                  <a:lnTo>
                    <a:pt x="8033" y="42909"/>
                  </a:lnTo>
                  <a:lnTo>
                    <a:pt x="8117" y="42540"/>
                  </a:lnTo>
                  <a:lnTo>
                    <a:pt x="8284" y="42049"/>
                  </a:lnTo>
                  <a:lnTo>
                    <a:pt x="8326" y="41803"/>
                  </a:lnTo>
                  <a:lnTo>
                    <a:pt x="8493" y="41680"/>
                  </a:lnTo>
                  <a:lnTo>
                    <a:pt x="8577" y="41188"/>
                  </a:lnTo>
                  <a:lnTo>
                    <a:pt x="8702" y="40573"/>
                  </a:lnTo>
                  <a:lnTo>
                    <a:pt x="8410" y="40327"/>
                  </a:lnTo>
                  <a:lnTo>
                    <a:pt x="8200" y="39959"/>
                  </a:lnTo>
                  <a:lnTo>
                    <a:pt x="8033" y="39221"/>
                  </a:lnTo>
                  <a:lnTo>
                    <a:pt x="7991" y="38606"/>
                  </a:lnTo>
                  <a:lnTo>
                    <a:pt x="7907" y="37745"/>
                  </a:lnTo>
                  <a:lnTo>
                    <a:pt x="8200" y="37745"/>
                  </a:lnTo>
                  <a:lnTo>
                    <a:pt x="8702" y="37377"/>
                  </a:lnTo>
                  <a:lnTo>
                    <a:pt x="9288" y="37745"/>
                  </a:lnTo>
                  <a:lnTo>
                    <a:pt x="9790" y="38360"/>
                  </a:lnTo>
                  <a:lnTo>
                    <a:pt x="10292" y="39098"/>
                  </a:lnTo>
                  <a:lnTo>
                    <a:pt x="10292" y="38237"/>
                  </a:lnTo>
                  <a:lnTo>
                    <a:pt x="9790" y="37500"/>
                  </a:lnTo>
                  <a:lnTo>
                    <a:pt x="9372" y="36885"/>
                  </a:lnTo>
                  <a:lnTo>
                    <a:pt x="8995" y="35778"/>
                  </a:lnTo>
                  <a:lnTo>
                    <a:pt x="9121" y="35778"/>
                  </a:lnTo>
                  <a:lnTo>
                    <a:pt x="9497" y="34180"/>
                  </a:lnTo>
                  <a:lnTo>
                    <a:pt x="9958" y="33073"/>
                  </a:lnTo>
                  <a:lnTo>
                    <a:pt x="10543" y="32213"/>
                  </a:lnTo>
                  <a:lnTo>
                    <a:pt x="11255" y="31598"/>
                  </a:lnTo>
                  <a:lnTo>
                    <a:pt x="11255" y="31106"/>
                  </a:lnTo>
                  <a:lnTo>
                    <a:pt x="10585" y="30491"/>
                  </a:lnTo>
                  <a:lnTo>
                    <a:pt x="10083" y="29385"/>
                  </a:lnTo>
                  <a:lnTo>
                    <a:pt x="9665" y="27909"/>
                  </a:lnTo>
                  <a:lnTo>
                    <a:pt x="9288" y="26434"/>
                  </a:lnTo>
                  <a:lnTo>
                    <a:pt x="9497" y="26188"/>
                  </a:lnTo>
                  <a:lnTo>
                    <a:pt x="9665" y="26188"/>
                  </a:lnTo>
                  <a:lnTo>
                    <a:pt x="9874" y="25942"/>
                  </a:lnTo>
                  <a:lnTo>
                    <a:pt x="10083" y="25942"/>
                  </a:lnTo>
                  <a:lnTo>
                    <a:pt x="10376" y="26557"/>
                  </a:lnTo>
                  <a:lnTo>
                    <a:pt x="10585" y="27295"/>
                  </a:lnTo>
                  <a:lnTo>
                    <a:pt x="10878" y="27909"/>
                  </a:lnTo>
                  <a:lnTo>
                    <a:pt x="10878" y="27418"/>
                  </a:lnTo>
                  <a:lnTo>
                    <a:pt x="10836" y="27049"/>
                  </a:lnTo>
                  <a:lnTo>
                    <a:pt x="10753" y="27049"/>
                  </a:lnTo>
                  <a:lnTo>
                    <a:pt x="10753" y="26803"/>
                  </a:lnTo>
                  <a:lnTo>
                    <a:pt x="10669" y="26557"/>
                  </a:lnTo>
                  <a:lnTo>
                    <a:pt x="10669" y="26434"/>
                  </a:lnTo>
                  <a:lnTo>
                    <a:pt x="10585" y="25942"/>
                  </a:lnTo>
                  <a:lnTo>
                    <a:pt x="10753" y="25942"/>
                  </a:lnTo>
                  <a:lnTo>
                    <a:pt x="10753" y="25573"/>
                  </a:lnTo>
                  <a:lnTo>
                    <a:pt x="11422" y="24836"/>
                  </a:lnTo>
                  <a:lnTo>
                    <a:pt x="12050" y="24467"/>
                  </a:lnTo>
                  <a:lnTo>
                    <a:pt x="12719" y="24221"/>
                  </a:lnTo>
                  <a:lnTo>
                    <a:pt x="13514" y="24467"/>
                  </a:lnTo>
                  <a:lnTo>
                    <a:pt x="13138" y="23114"/>
                  </a:lnTo>
                  <a:lnTo>
                    <a:pt x="13598" y="22745"/>
                  </a:lnTo>
                  <a:lnTo>
                    <a:pt x="14100" y="22131"/>
                  </a:lnTo>
                  <a:lnTo>
                    <a:pt x="14602" y="21516"/>
                  </a:lnTo>
                  <a:lnTo>
                    <a:pt x="14895" y="20778"/>
                  </a:lnTo>
                  <a:lnTo>
                    <a:pt x="15146" y="20778"/>
                  </a:lnTo>
                  <a:lnTo>
                    <a:pt x="15146" y="20409"/>
                  </a:lnTo>
                  <a:lnTo>
                    <a:pt x="14769" y="20409"/>
                  </a:lnTo>
                  <a:lnTo>
                    <a:pt x="14602" y="20655"/>
                  </a:lnTo>
                  <a:lnTo>
                    <a:pt x="14476" y="20778"/>
                  </a:lnTo>
                  <a:lnTo>
                    <a:pt x="14393" y="20778"/>
                  </a:lnTo>
                  <a:lnTo>
                    <a:pt x="14309" y="20778"/>
                  </a:lnTo>
                  <a:lnTo>
                    <a:pt x="14267" y="20778"/>
                  </a:lnTo>
                  <a:lnTo>
                    <a:pt x="14184" y="20655"/>
                  </a:lnTo>
                  <a:lnTo>
                    <a:pt x="14100" y="20409"/>
                  </a:lnTo>
                  <a:lnTo>
                    <a:pt x="13974" y="20409"/>
                  </a:lnTo>
                  <a:lnTo>
                    <a:pt x="13807" y="20778"/>
                  </a:lnTo>
                  <a:lnTo>
                    <a:pt x="13598" y="21516"/>
                  </a:lnTo>
                  <a:lnTo>
                    <a:pt x="13389" y="22131"/>
                  </a:lnTo>
                  <a:lnTo>
                    <a:pt x="13221" y="22745"/>
                  </a:lnTo>
                  <a:lnTo>
                    <a:pt x="13012" y="23114"/>
                  </a:lnTo>
                  <a:lnTo>
                    <a:pt x="12217" y="23852"/>
                  </a:lnTo>
                  <a:lnTo>
                    <a:pt x="11464" y="23852"/>
                  </a:lnTo>
                  <a:lnTo>
                    <a:pt x="10753" y="23360"/>
                  </a:lnTo>
                  <a:lnTo>
                    <a:pt x="10083" y="22500"/>
                  </a:lnTo>
                  <a:lnTo>
                    <a:pt x="10000" y="22500"/>
                  </a:lnTo>
                  <a:lnTo>
                    <a:pt x="9874" y="22745"/>
                  </a:lnTo>
                  <a:lnTo>
                    <a:pt x="9665" y="22991"/>
                  </a:lnTo>
                  <a:lnTo>
                    <a:pt x="9497" y="23114"/>
                  </a:lnTo>
                  <a:lnTo>
                    <a:pt x="9372" y="23360"/>
                  </a:lnTo>
                  <a:lnTo>
                    <a:pt x="9121" y="23606"/>
                  </a:lnTo>
                  <a:lnTo>
                    <a:pt x="8995" y="22500"/>
                  </a:lnTo>
                  <a:lnTo>
                    <a:pt x="9121" y="22377"/>
                  </a:lnTo>
                  <a:lnTo>
                    <a:pt x="9121" y="22377"/>
                  </a:lnTo>
                  <a:lnTo>
                    <a:pt x="9205" y="22131"/>
                  </a:lnTo>
                  <a:lnTo>
                    <a:pt x="9288" y="21639"/>
                  </a:lnTo>
                  <a:lnTo>
                    <a:pt x="8870" y="21639"/>
                  </a:lnTo>
                  <a:lnTo>
                    <a:pt x="8702" y="21885"/>
                  </a:lnTo>
                  <a:lnTo>
                    <a:pt x="8493" y="22131"/>
                  </a:lnTo>
                  <a:lnTo>
                    <a:pt x="8284" y="22131"/>
                  </a:lnTo>
                  <a:lnTo>
                    <a:pt x="8033" y="22131"/>
                  </a:lnTo>
                  <a:lnTo>
                    <a:pt x="7907" y="20778"/>
                  </a:lnTo>
                  <a:lnTo>
                    <a:pt x="8033" y="20655"/>
                  </a:lnTo>
                  <a:lnTo>
                    <a:pt x="8117" y="20655"/>
                  </a:lnTo>
                  <a:lnTo>
                    <a:pt x="8200" y="20655"/>
                  </a:lnTo>
                  <a:lnTo>
                    <a:pt x="8284" y="20409"/>
                  </a:lnTo>
                  <a:lnTo>
                    <a:pt x="8326" y="20409"/>
                  </a:lnTo>
                  <a:lnTo>
                    <a:pt x="7405" y="20778"/>
                  </a:lnTo>
                  <a:lnTo>
                    <a:pt x="7322" y="20163"/>
                  </a:lnTo>
                  <a:lnTo>
                    <a:pt x="7154" y="19795"/>
                  </a:lnTo>
                  <a:lnTo>
                    <a:pt x="7112" y="19549"/>
                  </a:lnTo>
                  <a:lnTo>
                    <a:pt x="7029" y="19057"/>
                  </a:lnTo>
                  <a:lnTo>
                    <a:pt x="6861" y="18442"/>
                  </a:lnTo>
                  <a:lnTo>
                    <a:pt x="7112" y="18196"/>
                  </a:lnTo>
                  <a:lnTo>
                    <a:pt x="7238" y="18196"/>
                  </a:lnTo>
                  <a:lnTo>
                    <a:pt x="7322" y="18196"/>
                  </a:lnTo>
                  <a:lnTo>
                    <a:pt x="7405" y="18196"/>
                  </a:lnTo>
                  <a:lnTo>
                    <a:pt x="7405" y="18073"/>
                  </a:lnTo>
                  <a:lnTo>
                    <a:pt x="7447" y="17827"/>
                  </a:lnTo>
                  <a:lnTo>
                    <a:pt x="7531" y="17336"/>
                  </a:lnTo>
                  <a:lnTo>
                    <a:pt x="7238" y="17213"/>
                  </a:lnTo>
                  <a:lnTo>
                    <a:pt x="6945" y="16967"/>
                  </a:lnTo>
                  <a:lnTo>
                    <a:pt x="6820" y="16475"/>
                  </a:lnTo>
                  <a:lnTo>
                    <a:pt x="6569" y="16106"/>
                  </a:lnTo>
                  <a:lnTo>
                    <a:pt x="6736" y="16106"/>
                  </a:lnTo>
                  <a:lnTo>
                    <a:pt x="6736" y="15491"/>
                  </a:lnTo>
                  <a:lnTo>
                    <a:pt x="7447" y="15860"/>
                  </a:lnTo>
                  <a:lnTo>
                    <a:pt x="7824" y="15614"/>
                  </a:lnTo>
                  <a:lnTo>
                    <a:pt x="8117" y="15245"/>
                  </a:lnTo>
                  <a:lnTo>
                    <a:pt x="8284" y="14631"/>
                  </a:lnTo>
                  <a:lnTo>
                    <a:pt x="8493" y="13770"/>
                  </a:lnTo>
                  <a:lnTo>
                    <a:pt x="8870" y="13278"/>
                  </a:lnTo>
                  <a:lnTo>
                    <a:pt x="9288" y="12909"/>
                  </a:lnTo>
                  <a:lnTo>
                    <a:pt x="9581" y="13278"/>
                  </a:lnTo>
                  <a:lnTo>
                    <a:pt x="9958" y="13770"/>
                  </a:lnTo>
                  <a:lnTo>
                    <a:pt x="10251" y="13893"/>
                  </a:lnTo>
                  <a:lnTo>
                    <a:pt x="10585" y="13770"/>
                  </a:lnTo>
                  <a:lnTo>
                    <a:pt x="10460" y="13524"/>
                  </a:lnTo>
                  <a:lnTo>
                    <a:pt x="10292" y="13278"/>
                  </a:lnTo>
                  <a:lnTo>
                    <a:pt x="10251" y="13278"/>
                  </a:lnTo>
                  <a:lnTo>
                    <a:pt x="10251" y="13032"/>
                  </a:lnTo>
                  <a:lnTo>
                    <a:pt x="10167" y="12909"/>
                  </a:lnTo>
                  <a:lnTo>
                    <a:pt x="10167" y="12418"/>
                  </a:lnTo>
                  <a:lnTo>
                    <a:pt x="10083" y="11803"/>
                  </a:lnTo>
                  <a:lnTo>
                    <a:pt x="10292" y="11557"/>
                  </a:lnTo>
                  <a:lnTo>
                    <a:pt x="10460" y="11311"/>
                  </a:lnTo>
                  <a:lnTo>
                    <a:pt x="10585" y="11311"/>
                  </a:lnTo>
                  <a:lnTo>
                    <a:pt x="10669" y="11188"/>
                  </a:lnTo>
                  <a:lnTo>
                    <a:pt x="10836" y="10942"/>
                  </a:lnTo>
                  <a:lnTo>
                    <a:pt x="11129" y="10942"/>
                  </a:lnTo>
                  <a:lnTo>
                    <a:pt x="11255" y="11188"/>
                  </a:lnTo>
                  <a:lnTo>
                    <a:pt x="11422" y="11557"/>
                  </a:lnTo>
                  <a:lnTo>
                    <a:pt x="11548" y="11803"/>
                  </a:lnTo>
                  <a:lnTo>
                    <a:pt x="11548" y="11311"/>
                  </a:lnTo>
                  <a:lnTo>
                    <a:pt x="11464" y="11188"/>
                  </a:lnTo>
                  <a:lnTo>
                    <a:pt x="11464" y="10942"/>
                  </a:lnTo>
                  <a:lnTo>
                    <a:pt x="11464" y="10942"/>
                  </a:lnTo>
                  <a:lnTo>
                    <a:pt x="11464" y="10696"/>
                  </a:lnTo>
                  <a:lnTo>
                    <a:pt x="11422" y="10327"/>
                  </a:lnTo>
                  <a:lnTo>
                    <a:pt x="11631" y="10081"/>
                  </a:lnTo>
                  <a:lnTo>
                    <a:pt x="11757" y="9836"/>
                  </a:lnTo>
                  <a:lnTo>
                    <a:pt x="12008" y="9467"/>
                  </a:lnTo>
                  <a:lnTo>
                    <a:pt x="12133" y="8975"/>
                  </a:lnTo>
                  <a:lnTo>
                    <a:pt x="12217" y="8975"/>
                  </a:lnTo>
                  <a:lnTo>
                    <a:pt x="12510" y="8975"/>
                  </a:lnTo>
                  <a:lnTo>
                    <a:pt x="12719" y="9221"/>
                  </a:lnTo>
                  <a:lnTo>
                    <a:pt x="12887" y="9713"/>
                  </a:lnTo>
                  <a:lnTo>
                    <a:pt x="13138" y="9713"/>
                  </a:lnTo>
                  <a:lnTo>
                    <a:pt x="13514" y="9467"/>
                  </a:lnTo>
                  <a:lnTo>
                    <a:pt x="13682" y="7991"/>
                  </a:lnTo>
                  <a:lnTo>
                    <a:pt x="13891" y="7745"/>
                  </a:lnTo>
                  <a:lnTo>
                    <a:pt x="14100" y="7745"/>
                  </a:lnTo>
                  <a:lnTo>
                    <a:pt x="14309" y="7745"/>
                  </a:lnTo>
                  <a:lnTo>
                    <a:pt x="14476" y="7991"/>
                  </a:lnTo>
                  <a:lnTo>
                    <a:pt x="14602" y="7991"/>
                  </a:lnTo>
                  <a:lnTo>
                    <a:pt x="14895" y="6639"/>
                  </a:lnTo>
                  <a:lnTo>
                    <a:pt x="15355" y="6393"/>
                  </a:lnTo>
                  <a:lnTo>
                    <a:pt x="15648" y="6885"/>
                  </a:lnTo>
                  <a:lnTo>
                    <a:pt x="15941" y="7254"/>
                  </a:lnTo>
                  <a:lnTo>
                    <a:pt x="16234" y="7500"/>
                  </a:lnTo>
                  <a:lnTo>
                    <a:pt x="16610" y="7131"/>
                  </a:lnTo>
                  <a:lnTo>
                    <a:pt x="17112" y="6270"/>
                  </a:lnTo>
                  <a:lnTo>
                    <a:pt x="17615" y="5532"/>
                  </a:lnTo>
                  <a:close/>
                  <a:moveTo>
                    <a:pt x="88033" y="5163"/>
                  </a:moveTo>
                  <a:lnTo>
                    <a:pt x="88326" y="5409"/>
                  </a:lnTo>
                  <a:lnTo>
                    <a:pt x="88619" y="5778"/>
                  </a:lnTo>
                  <a:lnTo>
                    <a:pt x="88744" y="6270"/>
                  </a:lnTo>
                  <a:lnTo>
                    <a:pt x="88953" y="6639"/>
                  </a:lnTo>
                  <a:lnTo>
                    <a:pt x="89205" y="7131"/>
                  </a:lnTo>
                  <a:lnTo>
                    <a:pt x="89037" y="8360"/>
                  </a:lnTo>
                  <a:lnTo>
                    <a:pt x="88158" y="9836"/>
                  </a:lnTo>
                  <a:lnTo>
                    <a:pt x="87489" y="11557"/>
                  </a:lnTo>
                  <a:lnTo>
                    <a:pt x="86903" y="13770"/>
                  </a:lnTo>
                  <a:lnTo>
                    <a:pt x="86778" y="13770"/>
                  </a:lnTo>
                  <a:lnTo>
                    <a:pt x="86778" y="13278"/>
                  </a:lnTo>
                  <a:lnTo>
                    <a:pt x="86569" y="12909"/>
                  </a:lnTo>
                  <a:lnTo>
                    <a:pt x="86401" y="12418"/>
                  </a:lnTo>
                  <a:lnTo>
                    <a:pt x="86317" y="12049"/>
                  </a:lnTo>
                  <a:lnTo>
                    <a:pt x="86192" y="11557"/>
                  </a:lnTo>
                  <a:lnTo>
                    <a:pt x="86108" y="10942"/>
                  </a:lnTo>
                  <a:lnTo>
                    <a:pt x="86276" y="10081"/>
                  </a:lnTo>
                  <a:lnTo>
                    <a:pt x="86317" y="9467"/>
                  </a:lnTo>
                  <a:lnTo>
                    <a:pt x="86401" y="8360"/>
                  </a:lnTo>
                  <a:lnTo>
                    <a:pt x="85313" y="8360"/>
                  </a:lnTo>
                  <a:lnTo>
                    <a:pt x="85313" y="7500"/>
                  </a:lnTo>
                  <a:lnTo>
                    <a:pt x="85899" y="6885"/>
                  </a:lnTo>
                  <a:lnTo>
                    <a:pt x="86485" y="6393"/>
                  </a:lnTo>
                  <a:lnTo>
                    <a:pt x="87196" y="6024"/>
                  </a:lnTo>
                  <a:lnTo>
                    <a:pt x="87280" y="6639"/>
                  </a:lnTo>
                  <a:lnTo>
                    <a:pt x="87364" y="6885"/>
                  </a:lnTo>
                  <a:lnTo>
                    <a:pt x="87364" y="7131"/>
                  </a:lnTo>
                  <a:lnTo>
                    <a:pt x="87447" y="7131"/>
                  </a:lnTo>
                  <a:lnTo>
                    <a:pt x="87447" y="7254"/>
                  </a:lnTo>
                  <a:lnTo>
                    <a:pt x="87573" y="7500"/>
                  </a:lnTo>
                  <a:lnTo>
                    <a:pt x="87656" y="6885"/>
                  </a:lnTo>
                  <a:lnTo>
                    <a:pt x="87740" y="6393"/>
                  </a:lnTo>
                  <a:lnTo>
                    <a:pt x="87782" y="6024"/>
                  </a:lnTo>
                  <a:lnTo>
                    <a:pt x="87949" y="5532"/>
                  </a:lnTo>
                  <a:lnTo>
                    <a:pt x="88033" y="5163"/>
                  </a:lnTo>
                  <a:close/>
                  <a:moveTo>
                    <a:pt x="89832" y="2827"/>
                  </a:moveTo>
                  <a:lnTo>
                    <a:pt x="90000" y="2950"/>
                  </a:lnTo>
                  <a:lnTo>
                    <a:pt x="90041" y="2950"/>
                  </a:lnTo>
                  <a:lnTo>
                    <a:pt x="90125" y="3196"/>
                  </a:lnTo>
                  <a:lnTo>
                    <a:pt x="90125" y="3196"/>
                  </a:lnTo>
                  <a:lnTo>
                    <a:pt x="90209" y="3442"/>
                  </a:lnTo>
                  <a:lnTo>
                    <a:pt x="90292" y="3811"/>
                  </a:lnTo>
                  <a:lnTo>
                    <a:pt x="90418" y="4549"/>
                  </a:lnTo>
                  <a:lnTo>
                    <a:pt x="90585" y="5163"/>
                  </a:lnTo>
                  <a:lnTo>
                    <a:pt x="90627" y="6024"/>
                  </a:lnTo>
                  <a:lnTo>
                    <a:pt x="90292" y="6024"/>
                  </a:lnTo>
                  <a:lnTo>
                    <a:pt x="90292" y="5532"/>
                  </a:lnTo>
                  <a:lnTo>
                    <a:pt x="90125" y="5163"/>
                  </a:lnTo>
                  <a:lnTo>
                    <a:pt x="90000" y="4672"/>
                  </a:lnTo>
                  <a:lnTo>
                    <a:pt x="89916" y="4303"/>
                  </a:lnTo>
                  <a:lnTo>
                    <a:pt x="89832" y="3688"/>
                  </a:lnTo>
                  <a:lnTo>
                    <a:pt x="89832" y="2827"/>
                  </a:lnTo>
                  <a:close/>
                  <a:moveTo>
                    <a:pt x="39456" y="2336"/>
                  </a:moveTo>
                  <a:lnTo>
                    <a:pt x="40460" y="2336"/>
                  </a:lnTo>
                  <a:lnTo>
                    <a:pt x="41506" y="2827"/>
                  </a:lnTo>
                  <a:lnTo>
                    <a:pt x="42426" y="3196"/>
                  </a:lnTo>
                  <a:lnTo>
                    <a:pt x="43263" y="3811"/>
                  </a:lnTo>
                  <a:lnTo>
                    <a:pt x="44476" y="3196"/>
                  </a:lnTo>
                  <a:lnTo>
                    <a:pt x="44644" y="3688"/>
                  </a:lnTo>
                  <a:lnTo>
                    <a:pt x="44769" y="3811"/>
                  </a:lnTo>
                  <a:lnTo>
                    <a:pt x="44937" y="4549"/>
                  </a:lnTo>
                  <a:lnTo>
                    <a:pt x="45020" y="4918"/>
                  </a:lnTo>
                  <a:lnTo>
                    <a:pt x="45146" y="5163"/>
                  </a:lnTo>
                  <a:lnTo>
                    <a:pt x="45857" y="6024"/>
                  </a:lnTo>
                  <a:lnTo>
                    <a:pt x="46694" y="6639"/>
                  </a:lnTo>
                  <a:lnTo>
                    <a:pt x="47405" y="7131"/>
                  </a:lnTo>
                  <a:lnTo>
                    <a:pt x="47405" y="7991"/>
                  </a:lnTo>
                  <a:lnTo>
                    <a:pt x="46234" y="7991"/>
                  </a:lnTo>
                  <a:lnTo>
                    <a:pt x="45732" y="7254"/>
                  </a:lnTo>
                  <a:lnTo>
                    <a:pt x="45146" y="7254"/>
                  </a:lnTo>
                  <a:lnTo>
                    <a:pt x="44476" y="7500"/>
                  </a:lnTo>
                  <a:lnTo>
                    <a:pt x="43849" y="7991"/>
                  </a:lnTo>
                  <a:lnTo>
                    <a:pt x="43849" y="8975"/>
                  </a:lnTo>
                  <a:lnTo>
                    <a:pt x="44644" y="8975"/>
                  </a:lnTo>
                  <a:lnTo>
                    <a:pt x="45230" y="8606"/>
                  </a:lnTo>
                  <a:lnTo>
                    <a:pt x="45941" y="8360"/>
                  </a:lnTo>
                  <a:lnTo>
                    <a:pt x="46820" y="8360"/>
                  </a:lnTo>
                  <a:lnTo>
                    <a:pt x="47698" y="8360"/>
                  </a:lnTo>
                  <a:lnTo>
                    <a:pt x="48368" y="8360"/>
                  </a:lnTo>
                  <a:lnTo>
                    <a:pt x="48953" y="10081"/>
                  </a:lnTo>
                  <a:lnTo>
                    <a:pt x="49665" y="11311"/>
                  </a:lnTo>
                  <a:lnTo>
                    <a:pt x="49456" y="12663"/>
                  </a:lnTo>
                  <a:lnTo>
                    <a:pt x="49037" y="13524"/>
                  </a:lnTo>
                  <a:lnTo>
                    <a:pt x="48661" y="14139"/>
                  </a:lnTo>
                  <a:lnTo>
                    <a:pt x="48158" y="14631"/>
                  </a:lnTo>
                  <a:lnTo>
                    <a:pt x="47405" y="14631"/>
                  </a:lnTo>
                  <a:lnTo>
                    <a:pt x="46736" y="15245"/>
                  </a:lnTo>
                  <a:lnTo>
                    <a:pt x="46025" y="15245"/>
                  </a:lnTo>
                  <a:lnTo>
                    <a:pt x="45230" y="15000"/>
                  </a:lnTo>
                  <a:lnTo>
                    <a:pt x="44476" y="14754"/>
                  </a:lnTo>
                  <a:lnTo>
                    <a:pt x="43765" y="14754"/>
                  </a:lnTo>
                  <a:lnTo>
                    <a:pt x="43179" y="15245"/>
                  </a:lnTo>
                  <a:lnTo>
                    <a:pt x="42719" y="16475"/>
                  </a:lnTo>
                  <a:lnTo>
                    <a:pt x="44476" y="16475"/>
                  </a:lnTo>
                  <a:lnTo>
                    <a:pt x="45020" y="16106"/>
                  </a:lnTo>
                  <a:lnTo>
                    <a:pt x="45648" y="15860"/>
                  </a:lnTo>
                  <a:lnTo>
                    <a:pt x="46401" y="16106"/>
                  </a:lnTo>
                  <a:lnTo>
                    <a:pt x="46903" y="16475"/>
                  </a:lnTo>
                  <a:lnTo>
                    <a:pt x="47029" y="18073"/>
                  </a:lnTo>
                  <a:lnTo>
                    <a:pt x="47280" y="17827"/>
                  </a:lnTo>
                  <a:lnTo>
                    <a:pt x="47615" y="17213"/>
                  </a:lnTo>
                  <a:lnTo>
                    <a:pt x="48075" y="16721"/>
                  </a:lnTo>
                  <a:lnTo>
                    <a:pt x="48493" y="16475"/>
                  </a:lnTo>
                  <a:lnTo>
                    <a:pt x="48577" y="17213"/>
                  </a:lnTo>
                  <a:lnTo>
                    <a:pt x="48661" y="17581"/>
                  </a:lnTo>
                  <a:lnTo>
                    <a:pt x="48744" y="17827"/>
                  </a:lnTo>
                  <a:lnTo>
                    <a:pt x="48870" y="18073"/>
                  </a:lnTo>
                  <a:lnTo>
                    <a:pt x="49037" y="18442"/>
                  </a:lnTo>
                  <a:lnTo>
                    <a:pt x="48368" y="22131"/>
                  </a:lnTo>
                  <a:lnTo>
                    <a:pt x="48661" y="22131"/>
                  </a:lnTo>
                  <a:lnTo>
                    <a:pt x="49163" y="21270"/>
                  </a:lnTo>
                  <a:lnTo>
                    <a:pt x="49832" y="20163"/>
                  </a:lnTo>
                  <a:lnTo>
                    <a:pt x="50627" y="19303"/>
                  </a:lnTo>
                  <a:lnTo>
                    <a:pt x="51506" y="18442"/>
                  </a:lnTo>
                  <a:lnTo>
                    <a:pt x="52468" y="17827"/>
                  </a:lnTo>
                  <a:lnTo>
                    <a:pt x="53305" y="17827"/>
                  </a:lnTo>
                  <a:lnTo>
                    <a:pt x="54142" y="18073"/>
                  </a:lnTo>
                  <a:lnTo>
                    <a:pt x="54728" y="19057"/>
                  </a:lnTo>
                  <a:lnTo>
                    <a:pt x="55062" y="20778"/>
                  </a:lnTo>
                  <a:lnTo>
                    <a:pt x="55313" y="20778"/>
                  </a:lnTo>
                  <a:lnTo>
                    <a:pt x="55313" y="21024"/>
                  </a:lnTo>
                  <a:lnTo>
                    <a:pt x="55313" y="21024"/>
                  </a:lnTo>
                  <a:lnTo>
                    <a:pt x="55230" y="21270"/>
                  </a:lnTo>
                  <a:lnTo>
                    <a:pt x="55146" y="21270"/>
                  </a:lnTo>
                  <a:lnTo>
                    <a:pt x="55146" y="21270"/>
                  </a:lnTo>
                  <a:lnTo>
                    <a:pt x="55062" y="21270"/>
                  </a:lnTo>
                  <a:lnTo>
                    <a:pt x="54937" y="21639"/>
                  </a:lnTo>
                  <a:lnTo>
                    <a:pt x="54728" y="21885"/>
                  </a:lnTo>
                  <a:lnTo>
                    <a:pt x="54476" y="22131"/>
                  </a:lnTo>
                  <a:lnTo>
                    <a:pt x="54184" y="22377"/>
                  </a:lnTo>
                  <a:lnTo>
                    <a:pt x="53974" y="22500"/>
                  </a:lnTo>
                  <a:lnTo>
                    <a:pt x="53472" y="24836"/>
                  </a:lnTo>
                  <a:lnTo>
                    <a:pt x="52510" y="26557"/>
                  </a:lnTo>
                  <a:lnTo>
                    <a:pt x="51422" y="27663"/>
                  </a:lnTo>
                  <a:lnTo>
                    <a:pt x="50125" y="28278"/>
                  </a:lnTo>
                  <a:lnTo>
                    <a:pt x="50125" y="29016"/>
                  </a:lnTo>
                  <a:lnTo>
                    <a:pt x="50125" y="29385"/>
                  </a:lnTo>
                  <a:lnTo>
                    <a:pt x="50125" y="29631"/>
                  </a:lnTo>
                  <a:lnTo>
                    <a:pt x="50041" y="29877"/>
                  </a:lnTo>
                  <a:lnTo>
                    <a:pt x="50125" y="30000"/>
                  </a:lnTo>
                  <a:lnTo>
                    <a:pt x="50125" y="30245"/>
                  </a:lnTo>
                  <a:lnTo>
                    <a:pt x="50251" y="30737"/>
                  </a:lnTo>
                  <a:lnTo>
                    <a:pt x="50460" y="31106"/>
                  </a:lnTo>
                  <a:lnTo>
                    <a:pt x="50627" y="31352"/>
                  </a:lnTo>
                  <a:lnTo>
                    <a:pt x="50753" y="31721"/>
                  </a:lnTo>
                  <a:lnTo>
                    <a:pt x="50920" y="31967"/>
                  </a:lnTo>
                  <a:lnTo>
                    <a:pt x="51046" y="32581"/>
                  </a:lnTo>
                  <a:lnTo>
                    <a:pt x="50920" y="33442"/>
                  </a:lnTo>
                  <a:lnTo>
                    <a:pt x="50753" y="35409"/>
                  </a:lnTo>
                  <a:lnTo>
                    <a:pt x="50627" y="37745"/>
                  </a:lnTo>
                  <a:lnTo>
                    <a:pt x="50460" y="40081"/>
                  </a:lnTo>
                  <a:lnTo>
                    <a:pt x="50460" y="42049"/>
                  </a:lnTo>
                  <a:lnTo>
                    <a:pt x="50627" y="41803"/>
                  </a:lnTo>
                  <a:lnTo>
                    <a:pt x="50753" y="41803"/>
                  </a:lnTo>
                  <a:lnTo>
                    <a:pt x="50836" y="41803"/>
                  </a:lnTo>
                  <a:lnTo>
                    <a:pt x="51004" y="41803"/>
                  </a:lnTo>
                  <a:lnTo>
                    <a:pt x="51046" y="41803"/>
                  </a:lnTo>
                  <a:lnTo>
                    <a:pt x="51297" y="42049"/>
                  </a:lnTo>
                  <a:lnTo>
                    <a:pt x="51213" y="42663"/>
                  </a:lnTo>
                  <a:lnTo>
                    <a:pt x="51213" y="42909"/>
                  </a:lnTo>
                  <a:lnTo>
                    <a:pt x="51213" y="43401"/>
                  </a:lnTo>
                  <a:lnTo>
                    <a:pt x="51213" y="43524"/>
                  </a:lnTo>
                  <a:lnTo>
                    <a:pt x="51213" y="44016"/>
                  </a:lnTo>
                  <a:lnTo>
                    <a:pt x="51297" y="44877"/>
                  </a:lnTo>
                  <a:lnTo>
                    <a:pt x="51046" y="44877"/>
                  </a:lnTo>
                  <a:lnTo>
                    <a:pt x="51046" y="45245"/>
                  </a:lnTo>
                  <a:lnTo>
                    <a:pt x="50920" y="45122"/>
                  </a:lnTo>
                  <a:lnTo>
                    <a:pt x="50753" y="44631"/>
                  </a:lnTo>
                  <a:lnTo>
                    <a:pt x="50711" y="44385"/>
                  </a:lnTo>
                  <a:lnTo>
                    <a:pt x="50543" y="44262"/>
                  </a:lnTo>
                  <a:lnTo>
                    <a:pt x="50418" y="44016"/>
                  </a:lnTo>
                  <a:lnTo>
                    <a:pt x="50125" y="44016"/>
                  </a:lnTo>
                  <a:lnTo>
                    <a:pt x="49958" y="44262"/>
                  </a:lnTo>
                  <a:lnTo>
                    <a:pt x="49832" y="44385"/>
                  </a:lnTo>
                  <a:lnTo>
                    <a:pt x="49665" y="44631"/>
                  </a:lnTo>
                  <a:lnTo>
                    <a:pt x="49581" y="44877"/>
                  </a:lnTo>
                  <a:lnTo>
                    <a:pt x="49456" y="45122"/>
                  </a:lnTo>
                  <a:lnTo>
                    <a:pt x="49372" y="45491"/>
                  </a:lnTo>
                  <a:lnTo>
                    <a:pt x="49288" y="46352"/>
                  </a:lnTo>
                  <a:lnTo>
                    <a:pt x="50251" y="47213"/>
                  </a:lnTo>
                  <a:lnTo>
                    <a:pt x="50460" y="51024"/>
                  </a:lnTo>
                  <a:lnTo>
                    <a:pt x="50251" y="51024"/>
                  </a:lnTo>
                  <a:lnTo>
                    <a:pt x="50125" y="51024"/>
                  </a:lnTo>
                  <a:lnTo>
                    <a:pt x="49958" y="51270"/>
                  </a:lnTo>
                  <a:lnTo>
                    <a:pt x="49832" y="51516"/>
                  </a:lnTo>
                  <a:lnTo>
                    <a:pt x="49832" y="52377"/>
                  </a:lnTo>
                  <a:lnTo>
                    <a:pt x="50167" y="52991"/>
                  </a:lnTo>
                  <a:lnTo>
                    <a:pt x="50418" y="53852"/>
                  </a:lnTo>
                  <a:lnTo>
                    <a:pt x="50543" y="54959"/>
                  </a:lnTo>
                  <a:lnTo>
                    <a:pt x="50627" y="56680"/>
                  </a:lnTo>
                  <a:lnTo>
                    <a:pt x="50251" y="56680"/>
                  </a:lnTo>
                  <a:lnTo>
                    <a:pt x="50167" y="56680"/>
                  </a:lnTo>
                  <a:lnTo>
                    <a:pt x="49958" y="56434"/>
                  </a:lnTo>
                  <a:lnTo>
                    <a:pt x="49832" y="56680"/>
                  </a:lnTo>
                  <a:lnTo>
                    <a:pt x="49581" y="56680"/>
                  </a:lnTo>
                  <a:lnTo>
                    <a:pt x="49456" y="57049"/>
                  </a:lnTo>
                  <a:lnTo>
                    <a:pt x="49288" y="57540"/>
                  </a:lnTo>
                  <a:lnTo>
                    <a:pt x="49539" y="57909"/>
                  </a:lnTo>
                  <a:lnTo>
                    <a:pt x="49665" y="58155"/>
                  </a:lnTo>
                  <a:lnTo>
                    <a:pt x="49748" y="58401"/>
                  </a:lnTo>
                  <a:lnTo>
                    <a:pt x="49832" y="58524"/>
                  </a:lnTo>
                  <a:lnTo>
                    <a:pt x="49874" y="59262"/>
                  </a:lnTo>
                  <a:lnTo>
                    <a:pt x="49958" y="59877"/>
                  </a:lnTo>
                  <a:lnTo>
                    <a:pt x="49874" y="60122"/>
                  </a:lnTo>
                  <a:lnTo>
                    <a:pt x="49874" y="60245"/>
                  </a:lnTo>
                  <a:lnTo>
                    <a:pt x="49874" y="60245"/>
                  </a:lnTo>
                  <a:lnTo>
                    <a:pt x="49832" y="60491"/>
                  </a:lnTo>
                  <a:lnTo>
                    <a:pt x="49832" y="60983"/>
                  </a:lnTo>
                  <a:lnTo>
                    <a:pt x="49246" y="60983"/>
                  </a:lnTo>
                  <a:lnTo>
                    <a:pt x="48661" y="61352"/>
                  </a:lnTo>
                  <a:lnTo>
                    <a:pt x="48200" y="61844"/>
                  </a:lnTo>
                  <a:lnTo>
                    <a:pt x="48368" y="61844"/>
                  </a:lnTo>
                  <a:lnTo>
                    <a:pt x="48577" y="62213"/>
                  </a:lnTo>
                  <a:lnTo>
                    <a:pt x="48744" y="62459"/>
                  </a:lnTo>
                  <a:lnTo>
                    <a:pt x="48870" y="62459"/>
                  </a:lnTo>
                  <a:lnTo>
                    <a:pt x="49037" y="62704"/>
                  </a:lnTo>
                  <a:lnTo>
                    <a:pt x="49163" y="63073"/>
                  </a:lnTo>
                  <a:lnTo>
                    <a:pt x="49288" y="63688"/>
                  </a:lnTo>
                  <a:lnTo>
                    <a:pt x="49037" y="64795"/>
                  </a:lnTo>
                  <a:lnTo>
                    <a:pt x="48870" y="66147"/>
                  </a:lnTo>
                  <a:lnTo>
                    <a:pt x="48661" y="67622"/>
                  </a:lnTo>
                  <a:lnTo>
                    <a:pt x="48577" y="67008"/>
                  </a:lnTo>
                  <a:lnTo>
                    <a:pt x="48451" y="66516"/>
                  </a:lnTo>
                  <a:lnTo>
                    <a:pt x="48368" y="66270"/>
                  </a:lnTo>
                  <a:lnTo>
                    <a:pt x="48200" y="66270"/>
                  </a:lnTo>
                  <a:lnTo>
                    <a:pt x="47991" y="66147"/>
                  </a:lnTo>
                  <a:lnTo>
                    <a:pt x="47698" y="66147"/>
                  </a:lnTo>
                  <a:lnTo>
                    <a:pt x="47698" y="66516"/>
                  </a:lnTo>
                  <a:lnTo>
                    <a:pt x="47866" y="66516"/>
                  </a:lnTo>
                  <a:lnTo>
                    <a:pt x="48368" y="67991"/>
                  </a:lnTo>
                  <a:lnTo>
                    <a:pt x="48786" y="69713"/>
                  </a:lnTo>
                  <a:lnTo>
                    <a:pt x="49037" y="71926"/>
                  </a:lnTo>
                  <a:lnTo>
                    <a:pt x="49163" y="74508"/>
                  </a:lnTo>
                  <a:lnTo>
                    <a:pt x="49037" y="74508"/>
                  </a:lnTo>
                  <a:lnTo>
                    <a:pt x="49037" y="75122"/>
                  </a:lnTo>
                  <a:lnTo>
                    <a:pt x="47866" y="75491"/>
                  </a:lnTo>
                  <a:lnTo>
                    <a:pt x="47866" y="73155"/>
                  </a:lnTo>
                  <a:lnTo>
                    <a:pt x="47698" y="72786"/>
                  </a:lnTo>
                  <a:lnTo>
                    <a:pt x="47573" y="72540"/>
                  </a:lnTo>
                  <a:lnTo>
                    <a:pt x="47489" y="72295"/>
                  </a:lnTo>
                  <a:lnTo>
                    <a:pt x="47280" y="71926"/>
                  </a:lnTo>
                  <a:lnTo>
                    <a:pt x="47029" y="71680"/>
                  </a:lnTo>
                  <a:lnTo>
                    <a:pt x="46694" y="72295"/>
                  </a:lnTo>
                  <a:lnTo>
                    <a:pt x="46234" y="72786"/>
                  </a:lnTo>
                  <a:lnTo>
                    <a:pt x="45732" y="72909"/>
                  </a:lnTo>
                  <a:lnTo>
                    <a:pt x="45271" y="73401"/>
                  </a:lnTo>
                  <a:lnTo>
                    <a:pt x="45020" y="74016"/>
                  </a:lnTo>
                  <a:lnTo>
                    <a:pt x="45271" y="74016"/>
                  </a:lnTo>
                  <a:lnTo>
                    <a:pt x="45648" y="74016"/>
                  </a:lnTo>
                  <a:lnTo>
                    <a:pt x="46234" y="73770"/>
                  </a:lnTo>
                  <a:lnTo>
                    <a:pt x="46903" y="73647"/>
                  </a:lnTo>
                  <a:lnTo>
                    <a:pt x="46903" y="74508"/>
                  </a:lnTo>
                  <a:lnTo>
                    <a:pt x="45439" y="75983"/>
                  </a:lnTo>
                  <a:lnTo>
                    <a:pt x="45439" y="76352"/>
                  </a:lnTo>
                  <a:lnTo>
                    <a:pt x="45815" y="76352"/>
                  </a:lnTo>
                  <a:lnTo>
                    <a:pt x="46025" y="76229"/>
                  </a:lnTo>
                  <a:lnTo>
                    <a:pt x="46317" y="75983"/>
                  </a:lnTo>
                  <a:lnTo>
                    <a:pt x="46610" y="75737"/>
                  </a:lnTo>
                  <a:lnTo>
                    <a:pt x="46903" y="75491"/>
                  </a:lnTo>
                  <a:lnTo>
                    <a:pt x="46987" y="76598"/>
                  </a:lnTo>
                  <a:lnTo>
                    <a:pt x="47280" y="77090"/>
                  </a:lnTo>
                  <a:lnTo>
                    <a:pt x="47573" y="77213"/>
                  </a:lnTo>
                  <a:lnTo>
                    <a:pt x="48075" y="77090"/>
                  </a:lnTo>
                  <a:lnTo>
                    <a:pt x="48661" y="77090"/>
                  </a:lnTo>
                  <a:lnTo>
                    <a:pt x="48661" y="77459"/>
                  </a:lnTo>
                  <a:lnTo>
                    <a:pt x="48493" y="77459"/>
                  </a:lnTo>
                  <a:lnTo>
                    <a:pt x="47698" y="79672"/>
                  </a:lnTo>
                  <a:lnTo>
                    <a:pt x="46820" y="81762"/>
                  </a:lnTo>
                  <a:lnTo>
                    <a:pt x="45941" y="83483"/>
                  </a:lnTo>
                  <a:lnTo>
                    <a:pt x="44937" y="84959"/>
                  </a:lnTo>
                  <a:lnTo>
                    <a:pt x="43849" y="85573"/>
                  </a:lnTo>
                  <a:lnTo>
                    <a:pt x="42594" y="85450"/>
                  </a:lnTo>
                  <a:lnTo>
                    <a:pt x="42594" y="86065"/>
                  </a:lnTo>
                  <a:lnTo>
                    <a:pt x="42594" y="86680"/>
                  </a:lnTo>
                  <a:lnTo>
                    <a:pt x="42510" y="87172"/>
                  </a:lnTo>
                  <a:lnTo>
                    <a:pt x="42426" y="87295"/>
                  </a:lnTo>
                  <a:lnTo>
                    <a:pt x="42384" y="87295"/>
                  </a:lnTo>
                  <a:lnTo>
                    <a:pt x="42301" y="87540"/>
                  </a:lnTo>
                  <a:lnTo>
                    <a:pt x="42133" y="87786"/>
                  </a:lnTo>
                  <a:lnTo>
                    <a:pt x="42008" y="88032"/>
                  </a:lnTo>
                  <a:lnTo>
                    <a:pt x="41924" y="88155"/>
                  </a:lnTo>
                  <a:lnTo>
                    <a:pt x="41799" y="88647"/>
                  </a:lnTo>
                  <a:lnTo>
                    <a:pt x="41631" y="89877"/>
                  </a:lnTo>
                  <a:lnTo>
                    <a:pt x="41548" y="91475"/>
                  </a:lnTo>
                  <a:lnTo>
                    <a:pt x="41422" y="92459"/>
                  </a:lnTo>
                  <a:lnTo>
                    <a:pt x="41046" y="93565"/>
                  </a:lnTo>
                  <a:lnTo>
                    <a:pt x="40418" y="94795"/>
                  </a:lnTo>
                  <a:lnTo>
                    <a:pt x="39581" y="95901"/>
                  </a:lnTo>
                  <a:lnTo>
                    <a:pt x="38870" y="96762"/>
                  </a:lnTo>
                  <a:lnTo>
                    <a:pt x="38200" y="97254"/>
                  </a:lnTo>
                  <a:lnTo>
                    <a:pt x="38200" y="96762"/>
                  </a:lnTo>
                  <a:lnTo>
                    <a:pt x="38200" y="96393"/>
                  </a:lnTo>
                  <a:lnTo>
                    <a:pt x="38117" y="96393"/>
                  </a:lnTo>
                  <a:lnTo>
                    <a:pt x="38117" y="96147"/>
                  </a:lnTo>
                  <a:lnTo>
                    <a:pt x="38075" y="95901"/>
                  </a:lnTo>
                  <a:lnTo>
                    <a:pt x="37991" y="97622"/>
                  </a:lnTo>
                  <a:lnTo>
                    <a:pt x="37782" y="99098"/>
                  </a:lnTo>
                  <a:lnTo>
                    <a:pt x="37615" y="100450"/>
                  </a:lnTo>
                  <a:lnTo>
                    <a:pt x="37405" y="101680"/>
                  </a:lnTo>
                  <a:lnTo>
                    <a:pt x="37238" y="103401"/>
                  </a:lnTo>
                  <a:lnTo>
                    <a:pt x="37405" y="103647"/>
                  </a:lnTo>
                  <a:lnTo>
                    <a:pt x="37405" y="103893"/>
                  </a:lnTo>
                  <a:lnTo>
                    <a:pt x="37489" y="103893"/>
                  </a:lnTo>
                  <a:lnTo>
                    <a:pt x="37489" y="103893"/>
                  </a:lnTo>
                  <a:lnTo>
                    <a:pt x="37489" y="104139"/>
                  </a:lnTo>
                  <a:lnTo>
                    <a:pt x="37405" y="104262"/>
                  </a:lnTo>
                  <a:lnTo>
                    <a:pt x="37238" y="104754"/>
                  </a:lnTo>
                  <a:lnTo>
                    <a:pt x="37112" y="105000"/>
                  </a:lnTo>
                  <a:lnTo>
                    <a:pt x="36987" y="105368"/>
                  </a:lnTo>
                  <a:lnTo>
                    <a:pt x="36820" y="105614"/>
                  </a:lnTo>
                  <a:lnTo>
                    <a:pt x="36736" y="105983"/>
                  </a:lnTo>
                  <a:lnTo>
                    <a:pt x="36610" y="106598"/>
                  </a:lnTo>
                  <a:lnTo>
                    <a:pt x="36317" y="109057"/>
                  </a:lnTo>
                  <a:lnTo>
                    <a:pt x="36108" y="111639"/>
                  </a:lnTo>
                  <a:lnTo>
                    <a:pt x="36025" y="114590"/>
                  </a:lnTo>
                  <a:lnTo>
                    <a:pt x="35857" y="117418"/>
                  </a:lnTo>
                  <a:lnTo>
                    <a:pt x="35648" y="120000"/>
                  </a:lnTo>
                  <a:lnTo>
                    <a:pt x="35523" y="119754"/>
                  </a:lnTo>
                  <a:lnTo>
                    <a:pt x="35523" y="119754"/>
                  </a:lnTo>
                  <a:lnTo>
                    <a:pt x="35439" y="119754"/>
                  </a:lnTo>
                  <a:lnTo>
                    <a:pt x="35439" y="119508"/>
                  </a:lnTo>
                  <a:lnTo>
                    <a:pt x="35355" y="119508"/>
                  </a:lnTo>
                  <a:lnTo>
                    <a:pt x="35146" y="119139"/>
                  </a:lnTo>
                  <a:lnTo>
                    <a:pt x="34769" y="118278"/>
                  </a:lnTo>
                  <a:lnTo>
                    <a:pt x="34184" y="117172"/>
                  </a:lnTo>
                  <a:lnTo>
                    <a:pt x="33514" y="116065"/>
                  </a:lnTo>
                  <a:lnTo>
                    <a:pt x="32887" y="114836"/>
                  </a:lnTo>
                  <a:lnTo>
                    <a:pt x="32384" y="113729"/>
                  </a:lnTo>
                  <a:lnTo>
                    <a:pt x="31924" y="113114"/>
                  </a:lnTo>
                  <a:lnTo>
                    <a:pt x="31799" y="112868"/>
                  </a:lnTo>
                  <a:lnTo>
                    <a:pt x="31631" y="108196"/>
                  </a:lnTo>
                  <a:lnTo>
                    <a:pt x="31548" y="107704"/>
                  </a:lnTo>
                  <a:lnTo>
                    <a:pt x="31338" y="107336"/>
                  </a:lnTo>
                  <a:lnTo>
                    <a:pt x="31213" y="107090"/>
                  </a:lnTo>
                  <a:lnTo>
                    <a:pt x="30962" y="106598"/>
                  </a:lnTo>
                  <a:lnTo>
                    <a:pt x="30836" y="106229"/>
                  </a:lnTo>
                  <a:lnTo>
                    <a:pt x="30962" y="105983"/>
                  </a:lnTo>
                  <a:lnTo>
                    <a:pt x="30962" y="105737"/>
                  </a:lnTo>
                  <a:lnTo>
                    <a:pt x="31046" y="105614"/>
                  </a:lnTo>
                  <a:lnTo>
                    <a:pt x="31046" y="105614"/>
                  </a:lnTo>
                  <a:lnTo>
                    <a:pt x="31129" y="105122"/>
                  </a:lnTo>
                  <a:lnTo>
                    <a:pt x="31213" y="104754"/>
                  </a:lnTo>
                  <a:lnTo>
                    <a:pt x="30836" y="104754"/>
                  </a:lnTo>
                  <a:lnTo>
                    <a:pt x="30627" y="104754"/>
                  </a:lnTo>
                  <a:lnTo>
                    <a:pt x="30460" y="104754"/>
                  </a:lnTo>
                  <a:lnTo>
                    <a:pt x="30376" y="104508"/>
                  </a:lnTo>
                  <a:lnTo>
                    <a:pt x="30334" y="104139"/>
                  </a:lnTo>
                  <a:lnTo>
                    <a:pt x="30167" y="103401"/>
                  </a:lnTo>
                  <a:lnTo>
                    <a:pt x="30083" y="103032"/>
                  </a:lnTo>
                  <a:lnTo>
                    <a:pt x="30083" y="102540"/>
                  </a:lnTo>
                  <a:lnTo>
                    <a:pt x="30083" y="102418"/>
                  </a:lnTo>
                  <a:lnTo>
                    <a:pt x="30083" y="101926"/>
                  </a:lnTo>
                  <a:lnTo>
                    <a:pt x="30167" y="101557"/>
                  </a:lnTo>
                  <a:lnTo>
                    <a:pt x="30167" y="101065"/>
                  </a:lnTo>
                  <a:lnTo>
                    <a:pt x="29748" y="101065"/>
                  </a:lnTo>
                  <a:lnTo>
                    <a:pt x="29748" y="100450"/>
                  </a:lnTo>
                  <a:lnTo>
                    <a:pt x="29790" y="99836"/>
                  </a:lnTo>
                  <a:lnTo>
                    <a:pt x="29874" y="99590"/>
                  </a:lnTo>
                  <a:lnTo>
                    <a:pt x="29874" y="99098"/>
                  </a:lnTo>
                  <a:lnTo>
                    <a:pt x="29958" y="98729"/>
                  </a:lnTo>
                  <a:lnTo>
                    <a:pt x="30041" y="98114"/>
                  </a:lnTo>
                  <a:lnTo>
                    <a:pt x="29790" y="98114"/>
                  </a:lnTo>
                  <a:lnTo>
                    <a:pt x="29581" y="98114"/>
                  </a:lnTo>
                  <a:lnTo>
                    <a:pt x="29456" y="97868"/>
                  </a:lnTo>
                  <a:lnTo>
                    <a:pt x="29205" y="97622"/>
                  </a:lnTo>
                  <a:lnTo>
                    <a:pt x="29163" y="94426"/>
                  </a:lnTo>
                  <a:lnTo>
                    <a:pt x="29079" y="91475"/>
                  </a:lnTo>
                  <a:lnTo>
                    <a:pt x="29079" y="88647"/>
                  </a:lnTo>
                  <a:lnTo>
                    <a:pt x="29372" y="85819"/>
                  </a:lnTo>
                  <a:lnTo>
                    <a:pt x="29665" y="84590"/>
                  </a:lnTo>
                  <a:lnTo>
                    <a:pt x="30041" y="83729"/>
                  </a:lnTo>
                  <a:lnTo>
                    <a:pt x="30334" y="82991"/>
                  </a:lnTo>
                  <a:lnTo>
                    <a:pt x="30543" y="82008"/>
                  </a:lnTo>
                  <a:lnTo>
                    <a:pt x="30753" y="80655"/>
                  </a:lnTo>
                  <a:lnTo>
                    <a:pt x="30836" y="78319"/>
                  </a:lnTo>
                  <a:lnTo>
                    <a:pt x="30669" y="78319"/>
                  </a:lnTo>
                  <a:lnTo>
                    <a:pt x="30543" y="78811"/>
                  </a:lnTo>
                  <a:lnTo>
                    <a:pt x="30376" y="78934"/>
                  </a:lnTo>
                  <a:lnTo>
                    <a:pt x="30334" y="78934"/>
                  </a:lnTo>
                  <a:lnTo>
                    <a:pt x="30167" y="78934"/>
                  </a:lnTo>
                  <a:lnTo>
                    <a:pt x="30041" y="78811"/>
                  </a:lnTo>
                  <a:lnTo>
                    <a:pt x="29456" y="78319"/>
                  </a:lnTo>
                  <a:lnTo>
                    <a:pt x="28995" y="77459"/>
                  </a:lnTo>
                  <a:lnTo>
                    <a:pt x="28702" y="76229"/>
                  </a:lnTo>
                  <a:lnTo>
                    <a:pt x="28577" y="74016"/>
                  </a:lnTo>
                  <a:lnTo>
                    <a:pt x="28786" y="74016"/>
                  </a:lnTo>
                  <a:lnTo>
                    <a:pt x="28786" y="73647"/>
                  </a:lnTo>
                  <a:lnTo>
                    <a:pt x="29163" y="74262"/>
                  </a:lnTo>
                  <a:lnTo>
                    <a:pt x="29581" y="75122"/>
                  </a:lnTo>
                  <a:lnTo>
                    <a:pt x="29958" y="75491"/>
                  </a:lnTo>
                  <a:lnTo>
                    <a:pt x="30376" y="75491"/>
                  </a:lnTo>
                  <a:lnTo>
                    <a:pt x="30376" y="75368"/>
                  </a:lnTo>
                  <a:lnTo>
                    <a:pt x="30460" y="75122"/>
                  </a:lnTo>
                  <a:lnTo>
                    <a:pt x="30460" y="75122"/>
                  </a:lnTo>
                  <a:lnTo>
                    <a:pt x="30460" y="74877"/>
                  </a:lnTo>
                  <a:lnTo>
                    <a:pt x="30543" y="74508"/>
                  </a:lnTo>
                  <a:lnTo>
                    <a:pt x="29748" y="72786"/>
                  </a:lnTo>
                  <a:lnTo>
                    <a:pt x="29079" y="70327"/>
                  </a:lnTo>
                  <a:lnTo>
                    <a:pt x="28870" y="70573"/>
                  </a:lnTo>
                  <a:lnTo>
                    <a:pt x="28702" y="70819"/>
                  </a:lnTo>
                  <a:lnTo>
                    <a:pt x="28493" y="71065"/>
                  </a:lnTo>
                  <a:lnTo>
                    <a:pt x="28284" y="71188"/>
                  </a:lnTo>
                  <a:lnTo>
                    <a:pt x="28117" y="70819"/>
                  </a:lnTo>
                  <a:lnTo>
                    <a:pt x="28075" y="70573"/>
                  </a:lnTo>
                  <a:lnTo>
                    <a:pt x="27991" y="70204"/>
                  </a:lnTo>
                  <a:lnTo>
                    <a:pt x="27907" y="69959"/>
                  </a:lnTo>
                  <a:lnTo>
                    <a:pt x="27782" y="69344"/>
                  </a:lnTo>
                  <a:lnTo>
                    <a:pt x="28200" y="67991"/>
                  </a:lnTo>
                  <a:lnTo>
                    <a:pt x="28284" y="66147"/>
                  </a:lnTo>
                  <a:lnTo>
                    <a:pt x="28200" y="63688"/>
                  </a:lnTo>
                  <a:lnTo>
                    <a:pt x="27991" y="61106"/>
                  </a:lnTo>
                  <a:lnTo>
                    <a:pt x="27615" y="58401"/>
                  </a:lnTo>
                  <a:lnTo>
                    <a:pt x="27196" y="55819"/>
                  </a:lnTo>
                  <a:lnTo>
                    <a:pt x="26652" y="53483"/>
                  </a:lnTo>
                  <a:lnTo>
                    <a:pt x="26234" y="51270"/>
                  </a:lnTo>
                  <a:lnTo>
                    <a:pt x="25857" y="49549"/>
                  </a:lnTo>
                  <a:lnTo>
                    <a:pt x="24979" y="47827"/>
                  </a:lnTo>
                  <a:lnTo>
                    <a:pt x="23974" y="47213"/>
                  </a:lnTo>
                  <a:lnTo>
                    <a:pt x="22928" y="47213"/>
                  </a:lnTo>
                  <a:lnTo>
                    <a:pt x="21757" y="47213"/>
                  </a:lnTo>
                  <a:lnTo>
                    <a:pt x="20627" y="47459"/>
                  </a:lnTo>
                  <a:lnTo>
                    <a:pt x="19456" y="47213"/>
                  </a:lnTo>
                  <a:lnTo>
                    <a:pt x="19456" y="46598"/>
                  </a:lnTo>
                  <a:lnTo>
                    <a:pt x="19456" y="46106"/>
                  </a:lnTo>
                  <a:lnTo>
                    <a:pt x="19497" y="45983"/>
                  </a:lnTo>
                  <a:lnTo>
                    <a:pt x="19497" y="45737"/>
                  </a:lnTo>
                  <a:lnTo>
                    <a:pt x="19497" y="45491"/>
                  </a:lnTo>
                  <a:lnTo>
                    <a:pt x="19456" y="45245"/>
                  </a:lnTo>
                  <a:lnTo>
                    <a:pt x="18995" y="44631"/>
                  </a:lnTo>
                  <a:lnTo>
                    <a:pt x="18577" y="44262"/>
                  </a:lnTo>
                  <a:lnTo>
                    <a:pt x="18117" y="43401"/>
                  </a:lnTo>
                  <a:lnTo>
                    <a:pt x="18493" y="43401"/>
                  </a:lnTo>
                  <a:lnTo>
                    <a:pt x="18912" y="42909"/>
                  </a:lnTo>
                  <a:lnTo>
                    <a:pt x="19497" y="42540"/>
                  </a:lnTo>
                  <a:lnTo>
                    <a:pt x="20167" y="42295"/>
                  </a:lnTo>
                  <a:lnTo>
                    <a:pt x="20669" y="41803"/>
                  </a:lnTo>
                  <a:lnTo>
                    <a:pt x="21046" y="40942"/>
                  </a:lnTo>
                  <a:lnTo>
                    <a:pt x="19288" y="40942"/>
                  </a:lnTo>
                  <a:lnTo>
                    <a:pt x="18870" y="40573"/>
                  </a:lnTo>
                  <a:lnTo>
                    <a:pt x="18493" y="40573"/>
                  </a:lnTo>
                  <a:lnTo>
                    <a:pt x="18033" y="40327"/>
                  </a:lnTo>
                  <a:lnTo>
                    <a:pt x="17698" y="40081"/>
                  </a:lnTo>
                  <a:lnTo>
                    <a:pt x="17322" y="39713"/>
                  </a:lnTo>
                  <a:lnTo>
                    <a:pt x="17112" y="38606"/>
                  </a:lnTo>
                  <a:lnTo>
                    <a:pt x="17029" y="36885"/>
                  </a:lnTo>
                  <a:lnTo>
                    <a:pt x="17907" y="36516"/>
                  </a:lnTo>
                  <a:lnTo>
                    <a:pt x="18702" y="35655"/>
                  </a:lnTo>
                  <a:lnTo>
                    <a:pt x="19372" y="34795"/>
                  </a:lnTo>
                  <a:lnTo>
                    <a:pt x="20083" y="33934"/>
                  </a:lnTo>
                  <a:lnTo>
                    <a:pt x="21548" y="33934"/>
                  </a:lnTo>
                  <a:lnTo>
                    <a:pt x="22133" y="28278"/>
                  </a:lnTo>
                  <a:lnTo>
                    <a:pt x="20753" y="28278"/>
                  </a:lnTo>
                  <a:lnTo>
                    <a:pt x="20376" y="26803"/>
                  </a:lnTo>
                  <a:lnTo>
                    <a:pt x="20836" y="25942"/>
                  </a:lnTo>
                  <a:lnTo>
                    <a:pt x="21171" y="25081"/>
                  </a:lnTo>
                  <a:lnTo>
                    <a:pt x="21631" y="24467"/>
                  </a:lnTo>
                  <a:lnTo>
                    <a:pt x="22133" y="23975"/>
                  </a:lnTo>
                  <a:lnTo>
                    <a:pt x="22133" y="22500"/>
                  </a:lnTo>
                  <a:lnTo>
                    <a:pt x="22719" y="21639"/>
                  </a:lnTo>
                  <a:lnTo>
                    <a:pt x="23012" y="20655"/>
                  </a:lnTo>
                  <a:lnTo>
                    <a:pt x="23305" y="19303"/>
                  </a:lnTo>
                  <a:lnTo>
                    <a:pt x="23765" y="18442"/>
                  </a:lnTo>
                  <a:lnTo>
                    <a:pt x="24267" y="17827"/>
                  </a:lnTo>
                  <a:lnTo>
                    <a:pt x="24686" y="17827"/>
                  </a:lnTo>
                  <a:lnTo>
                    <a:pt x="25062" y="18196"/>
                  </a:lnTo>
                  <a:lnTo>
                    <a:pt x="25564" y="18073"/>
                  </a:lnTo>
                  <a:lnTo>
                    <a:pt x="25188" y="17581"/>
                  </a:lnTo>
                  <a:lnTo>
                    <a:pt x="24979" y="17336"/>
                  </a:lnTo>
                  <a:lnTo>
                    <a:pt x="24769" y="17213"/>
                  </a:lnTo>
                  <a:lnTo>
                    <a:pt x="24560" y="16475"/>
                  </a:lnTo>
                  <a:lnTo>
                    <a:pt x="25271" y="16106"/>
                  </a:lnTo>
                  <a:lnTo>
                    <a:pt x="25941" y="15491"/>
                  </a:lnTo>
                  <a:lnTo>
                    <a:pt x="26527" y="15000"/>
                  </a:lnTo>
                  <a:lnTo>
                    <a:pt x="27196" y="14631"/>
                  </a:lnTo>
                  <a:lnTo>
                    <a:pt x="27238" y="15491"/>
                  </a:lnTo>
                  <a:lnTo>
                    <a:pt x="27322" y="15860"/>
                  </a:lnTo>
                  <a:lnTo>
                    <a:pt x="27405" y="16475"/>
                  </a:lnTo>
                  <a:lnTo>
                    <a:pt x="27489" y="16967"/>
                  </a:lnTo>
                  <a:lnTo>
                    <a:pt x="27698" y="17213"/>
                  </a:lnTo>
                  <a:lnTo>
                    <a:pt x="27991" y="17336"/>
                  </a:lnTo>
                  <a:lnTo>
                    <a:pt x="27991" y="16721"/>
                  </a:lnTo>
                  <a:lnTo>
                    <a:pt x="28117" y="16106"/>
                  </a:lnTo>
                  <a:lnTo>
                    <a:pt x="28200" y="15245"/>
                  </a:lnTo>
                  <a:lnTo>
                    <a:pt x="28284" y="14631"/>
                  </a:lnTo>
                  <a:lnTo>
                    <a:pt x="28410" y="15245"/>
                  </a:lnTo>
                  <a:lnTo>
                    <a:pt x="28661" y="15860"/>
                  </a:lnTo>
                  <a:lnTo>
                    <a:pt x="28786" y="16352"/>
                  </a:lnTo>
                  <a:lnTo>
                    <a:pt x="29079" y="16721"/>
                  </a:lnTo>
                  <a:lnTo>
                    <a:pt x="29372" y="16967"/>
                  </a:lnTo>
                  <a:lnTo>
                    <a:pt x="29205" y="14139"/>
                  </a:lnTo>
                  <a:lnTo>
                    <a:pt x="29748" y="13770"/>
                  </a:lnTo>
                  <a:lnTo>
                    <a:pt x="30167" y="13278"/>
                  </a:lnTo>
                  <a:lnTo>
                    <a:pt x="30836" y="13770"/>
                  </a:lnTo>
                  <a:lnTo>
                    <a:pt x="31548" y="14631"/>
                  </a:lnTo>
                  <a:lnTo>
                    <a:pt x="32301" y="15860"/>
                  </a:lnTo>
                  <a:lnTo>
                    <a:pt x="33096" y="16967"/>
                  </a:lnTo>
                  <a:lnTo>
                    <a:pt x="33765" y="17827"/>
                  </a:lnTo>
                  <a:lnTo>
                    <a:pt x="34393" y="18442"/>
                  </a:lnTo>
                  <a:lnTo>
                    <a:pt x="34393" y="18073"/>
                  </a:lnTo>
                  <a:lnTo>
                    <a:pt x="33974" y="16967"/>
                  </a:lnTo>
                  <a:lnTo>
                    <a:pt x="33682" y="16106"/>
                  </a:lnTo>
                  <a:lnTo>
                    <a:pt x="33514" y="15000"/>
                  </a:lnTo>
                  <a:lnTo>
                    <a:pt x="33765" y="13770"/>
                  </a:lnTo>
                  <a:lnTo>
                    <a:pt x="33598" y="13278"/>
                  </a:lnTo>
                  <a:lnTo>
                    <a:pt x="33389" y="12663"/>
                  </a:lnTo>
                  <a:lnTo>
                    <a:pt x="33179" y="12172"/>
                  </a:lnTo>
                  <a:lnTo>
                    <a:pt x="32970" y="11803"/>
                  </a:lnTo>
                  <a:lnTo>
                    <a:pt x="32803" y="11311"/>
                  </a:lnTo>
                  <a:lnTo>
                    <a:pt x="32970" y="10327"/>
                  </a:lnTo>
                  <a:lnTo>
                    <a:pt x="33389" y="10696"/>
                  </a:lnTo>
                  <a:lnTo>
                    <a:pt x="33974" y="10942"/>
                  </a:lnTo>
                  <a:lnTo>
                    <a:pt x="34476" y="10696"/>
                  </a:lnTo>
                  <a:lnTo>
                    <a:pt x="34853" y="9836"/>
                  </a:lnTo>
                  <a:lnTo>
                    <a:pt x="33096" y="9836"/>
                  </a:lnTo>
                  <a:lnTo>
                    <a:pt x="33096" y="9467"/>
                  </a:lnTo>
                  <a:lnTo>
                    <a:pt x="32970" y="9467"/>
                  </a:lnTo>
                  <a:lnTo>
                    <a:pt x="32970" y="8975"/>
                  </a:lnTo>
                  <a:lnTo>
                    <a:pt x="33179" y="8606"/>
                  </a:lnTo>
                  <a:lnTo>
                    <a:pt x="33389" y="8114"/>
                  </a:lnTo>
                  <a:lnTo>
                    <a:pt x="33598" y="7745"/>
                  </a:lnTo>
                  <a:lnTo>
                    <a:pt x="33807" y="7254"/>
                  </a:lnTo>
                  <a:lnTo>
                    <a:pt x="34058" y="7131"/>
                  </a:lnTo>
                  <a:lnTo>
                    <a:pt x="34979" y="7500"/>
                  </a:lnTo>
                  <a:lnTo>
                    <a:pt x="35230" y="5532"/>
                  </a:lnTo>
                  <a:lnTo>
                    <a:pt x="36317" y="6024"/>
                  </a:lnTo>
                  <a:lnTo>
                    <a:pt x="36401" y="6024"/>
                  </a:lnTo>
                  <a:lnTo>
                    <a:pt x="36443" y="5532"/>
                  </a:lnTo>
                  <a:lnTo>
                    <a:pt x="36527" y="5409"/>
                  </a:lnTo>
                  <a:lnTo>
                    <a:pt x="36610" y="4918"/>
                  </a:lnTo>
                  <a:lnTo>
                    <a:pt x="36820" y="4672"/>
                  </a:lnTo>
                  <a:lnTo>
                    <a:pt x="36987" y="5409"/>
                  </a:lnTo>
                  <a:lnTo>
                    <a:pt x="37196" y="6024"/>
                  </a:lnTo>
                  <a:lnTo>
                    <a:pt x="37405" y="6639"/>
                  </a:lnTo>
                  <a:lnTo>
                    <a:pt x="37405" y="5532"/>
                  </a:lnTo>
                  <a:lnTo>
                    <a:pt x="37489" y="5409"/>
                  </a:lnTo>
                  <a:lnTo>
                    <a:pt x="37489" y="5163"/>
                  </a:lnTo>
                  <a:lnTo>
                    <a:pt x="37489" y="4918"/>
                  </a:lnTo>
                  <a:lnTo>
                    <a:pt x="37489" y="4672"/>
                  </a:lnTo>
                  <a:lnTo>
                    <a:pt x="37531" y="4303"/>
                  </a:lnTo>
                  <a:lnTo>
                    <a:pt x="37615" y="4057"/>
                  </a:lnTo>
                  <a:lnTo>
                    <a:pt x="37782" y="3811"/>
                  </a:lnTo>
                  <a:lnTo>
                    <a:pt x="38493" y="2827"/>
                  </a:lnTo>
                  <a:lnTo>
                    <a:pt x="39456" y="2336"/>
                  </a:lnTo>
                  <a:close/>
                  <a:moveTo>
                    <a:pt x="92259" y="1967"/>
                  </a:moveTo>
                  <a:lnTo>
                    <a:pt x="92677" y="2336"/>
                  </a:lnTo>
                  <a:lnTo>
                    <a:pt x="92677" y="3196"/>
                  </a:lnTo>
                  <a:lnTo>
                    <a:pt x="92050" y="3196"/>
                  </a:lnTo>
                  <a:lnTo>
                    <a:pt x="92259" y="1967"/>
                  </a:lnTo>
                  <a:close/>
                  <a:moveTo>
                    <a:pt x="111966" y="0"/>
                  </a:moveTo>
                  <a:lnTo>
                    <a:pt x="112175" y="368"/>
                  </a:lnTo>
                  <a:lnTo>
                    <a:pt x="112343" y="860"/>
                  </a:lnTo>
                  <a:lnTo>
                    <a:pt x="112426" y="1229"/>
                  </a:lnTo>
                  <a:lnTo>
                    <a:pt x="112468" y="1967"/>
                  </a:lnTo>
                  <a:lnTo>
                    <a:pt x="112552" y="2336"/>
                  </a:lnTo>
                  <a:lnTo>
                    <a:pt x="112635" y="2950"/>
                  </a:lnTo>
                  <a:lnTo>
                    <a:pt x="112761" y="3196"/>
                  </a:lnTo>
                  <a:lnTo>
                    <a:pt x="113221" y="3811"/>
                  </a:lnTo>
                  <a:lnTo>
                    <a:pt x="113640" y="4057"/>
                  </a:lnTo>
                  <a:lnTo>
                    <a:pt x="113933" y="4057"/>
                  </a:lnTo>
                  <a:lnTo>
                    <a:pt x="114142" y="4549"/>
                  </a:lnTo>
                  <a:lnTo>
                    <a:pt x="114309" y="5409"/>
                  </a:lnTo>
                  <a:lnTo>
                    <a:pt x="114393" y="7131"/>
                  </a:lnTo>
                  <a:lnTo>
                    <a:pt x="114309" y="7254"/>
                  </a:lnTo>
                  <a:lnTo>
                    <a:pt x="114309" y="7254"/>
                  </a:lnTo>
                  <a:lnTo>
                    <a:pt x="114309" y="7500"/>
                  </a:lnTo>
                  <a:lnTo>
                    <a:pt x="114309" y="7745"/>
                  </a:lnTo>
                  <a:lnTo>
                    <a:pt x="114225" y="7991"/>
                  </a:lnTo>
                  <a:lnTo>
                    <a:pt x="113305" y="7991"/>
                  </a:lnTo>
                  <a:lnTo>
                    <a:pt x="112343" y="7991"/>
                  </a:lnTo>
                  <a:lnTo>
                    <a:pt x="111548" y="8975"/>
                  </a:lnTo>
                  <a:lnTo>
                    <a:pt x="111380" y="9221"/>
                  </a:lnTo>
                  <a:lnTo>
                    <a:pt x="111297" y="9713"/>
                  </a:lnTo>
                  <a:lnTo>
                    <a:pt x="111255" y="9836"/>
                  </a:lnTo>
                  <a:lnTo>
                    <a:pt x="111171" y="10081"/>
                  </a:lnTo>
                  <a:lnTo>
                    <a:pt x="111087" y="10327"/>
                  </a:lnTo>
                  <a:lnTo>
                    <a:pt x="110962" y="10573"/>
                  </a:lnTo>
                  <a:lnTo>
                    <a:pt x="110711" y="10942"/>
                  </a:lnTo>
                  <a:lnTo>
                    <a:pt x="110585" y="10327"/>
                  </a:lnTo>
                  <a:lnTo>
                    <a:pt x="110502" y="9836"/>
                  </a:lnTo>
                  <a:lnTo>
                    <a:pt x="110376" y="9467"/>
                  </a:lnTo>
                  <a:lnTo>
                    <a:pt x="110878" y="5778"/>
                  </a:lnTo>
                  <a:lnTo>
                    <a:pt x="111380" y="2827"/>
                  </a:lnTo>
                  <a:lnTo>
                    <a:pt x="111966" y="0"/>
                  </a:lnTo>
                  <a:close/>
                  <a:moveTo>
                    <a:pt x="106861" y="0"/>
                  </a:moveTo>
                  <a:lnTo>
                    <a:pt x="107238" y="1106"/>
                  </a:lnTo>
                  <a:lnTo>
                    <a:pt x="107447" y="2336"/>
                  </a:lnTo>
                  <a:lnTo>
                    <a:pt x="107656" y="3811"/>
                  </a:lnTo>
                  <a:lnTo>
                    <a:pt x="107280" y="3811"/>
                  </a:lnTo>
                  <a:lnTo>
                    <a:pt x="107280" y="3196"/>
                  </a:lnTo>
                  <a:lnTo>
                    <a:pt x="107154" y="2827"/>
                  </a:lnTo>
                  <a:lnTo>
                    <a:pt x="106987" y="2336"/>
                  </a:lnTo>
                  <a:lnTo>
                    <a:pt x="106945" y="1721"/>
                  </a:lnTo>
                  <a:lnTo>
                    <a:pt x="106861" y="1106"/>
                  </a:lnTo>
                  <a:lnTo>
                    <a:pt x="106861" y="0"/>
                  </a:lnTo>
                  <a:close/>
                </a:path>
              </a:pathLst>
            </a:custGeom>
            <a:solidFill>
              <a:srgbClr val="BFBFB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47" name="Google Shape;747;p47"/>
          <p:cNvSpPr txBox="1"/>
          <p:nvPr/>
        </p:nvSpPr>
        <p:spPr>
          <a:xfrm>
            <a:off x="540000" y="1129082"/>
            <a:ext cx="3023887" cy="58477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Simple </a:t>
            </a:r>
            <a:r>
              <a:rPr b="1" lang="en" sz="1600">
                <a:solidFill>
                  <a:srgbClr val="E62949"/>
                </a:solidFill>
                <a:latin typeface="Arial"/>
                <a:ea typeface="Arial"/>
                <a:cs typeface="Arial"/>
                <a:sym typeface="Arial"/>
              </a:rPr>
              <a:t>PowerPoint </a:t>
            </a:r>
            <a:r>
              <a:rPr b="1"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 b="1"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8" name="Google Shape;748;p47"/>
          <p:cNvSpPr txBox="1"/>
          <p:nvPr/>
        </p:nvSpPr>
        <p:spPr>
          <a:xfrm>
            <a:off x="540000" y="1710654"/>
            <a:ext cx="3023887" cy="120032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9" name="Google Shape;749;p47"/>
          <p:cNvSpPr txBox="1"/>
          <p:nvPr/>
        </p:nvSpPr>
        <p:spPr>
          <a:xfrm>
            <a:off x="3102203" y="2956598"/>
            <a:ext cx="781928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80%</a:t>
            </a:r>
            <a:endParaRPr b="1" sz="16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0" name="Google Shape;750;p47"/>
          <p:cNvSpPr txBox="1"/>
          <p:nvPr/>
        </p:nvSpPr>
        <p:spPr>
          <a:xfrm>
            <a:off x="1907704" y="3323514"/>
            <a:ext cx="781928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40%</a:t>
            </a:r>
            <a:endParaRPr b="1" sz="16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1" name="Google Shape;751;p47"/>
          <p:cNvSpPr txBox="1"/>
          <p:nvPr/>
        </p:nvSpPr>
        <p:spPr>
          <a:xfrm>
            <a:off x="2647339" y="3721798"/>
            <a:ext cx="781928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60%</a:t>
            </a:r>
            <a:endParaRPr b="1" sz="16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2" name="Google Shape;752;p47"/>
          <p:cNvSpPr/>
          <p:nvPr/>
        </p:nvSpPr>
        <p:spPr>
          <a:xfrm rot="8100000">
            <a:off x="5240265" y="2903276"/>
            <a:ext cx="445195" cy="445196"/>
          </a:xfrm>
          <a:custGeom>
            <a:rect b="b" l="l" r="r" t="t"/>
            <a:pathLst>
              <a:path extrusionOk="0" h="120000" w="120000">
                <a:moveTo>
                  <a:pt x="31771" y="88228"/>
                </a:moveTo>
                <a:cubicBezTo>
                  <a:pt x="38964" y="95422"/>
                  <a:pt x="50628" y="95422"/>
                  <a:pt x="57822" y="88228"/>
                </a:cubicBezTo>
                <a:cubicBezTo>
                  <a:pt x="65016" y="81035"/>
                  <a:pt x="65016" y="69371"/>
                  <a:pt x="57822" y="62177"/>
                </a:cubicBezTo>
                <a:cubicBezTo>
                  <a:pt x="50628" y="54983"/>
                  <a:pt x="38964" y="54983"/>
                  <a:pt x="31771" y="62177"/>
                </a:cubicBezTo>
                <a:cubicBezTo>
                  <a:pt x="24577" y="69371"/>
                  <a:pt x="24577" y="81035"/>
                  <a:pt x="31771" y="88228"/>
                </a:cubicBezTo>
                <a:close/>
                <a:moveTo>
                  <a:pt x="14171" y="105828"/>
                </a:moveTo>
                <a:cubicBezTo>
                  <a:pt x="5415" y="97072"/>
                  <a:pt x="0" y="84975"/>
                  <a:pt x="0" y="71614"/>
                </a:cubicBezTo>
                <a:cubicBezTo>
                  <a:pt x="0" y="44892"/>
                  <a:pt x="22189" y="28508"/>
                  <a:pt x="48385" y="23229"/>
                </a:cubicBezTo>
                <a:cubicBezTo>
                  <a:pt x="75836" y="17697"/>
                  <a:pt x="89946" y="12557"/>
                  <a:pt x="120000" y="0"/>
                </a:cubicBezTo>
                <a:cubicBezTo>
                  <a:pt x="107767" y="32982"/>
                  <a:pt x="102953" y="42211"/>
                  <a:pt x="96770" y="71614"/>
                </a:cubicBezTo>
                <a:cubicBezTo>
                  <a:pt x="91889" y="98662"/>
                  <a:pt x="75107" y="120000"/>
                  <a:pt x="48385" y="120000"/>
                </a:cubicBezTo>
                <a:cubicBezTo>
                  <a:pt x="35024" y="120000"/>
                  <a:pt x="22927" y="114584"/>
                  <a:pt x="14171" y="105828"/>
                </a:cubicBezTo>
                <a:close/>
              </a:path>
            </a:pathLst>
          </a:custGeom>
          <a:solidFill>
            <a:srgbClr val="F4BD2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3" name="Google Shape;753;p47"/>
          <p:cNvSpPr/>
          <p:nvPr/>
        </p:nvSpPr>
        <p:spPr>
          <a:xfrm rot="8100000">
            <a:off x="7021750" y="2024189"/>
            <a:ext cx="573256" cy="573257"/>
          </a:xfrm>
          <a:custGeom>
            <a:rect b="b" l="l" r="r" t="t"/>
            <a:pathLst>
              <a:path extrusionOk="0" h="120000" w="120000">
                <a:moveTo>
                  <a:pt x="31771" y="88228"/>
                </a:moveTo>
                <a:cubicBezTo>
                  <a:pt x="38964" y="95422"/>
                  <a:pt x="50628" y="95422"/>
                  <a:pt x="57822" y="88228"/>
                </a:cubicBezTo>
                <a:cubicBezTo>
                  <a:pt x="65016" y="81035"/>
                  <a:pt x="65016" y="69371"/>
                  <a:pt x="57822" y="62177"/>
                </a:cubicBezTo>
                <a:cubicBezTo>
                  <a:pt x="50628" y="54983"/>
                  <a:pt x="38964" y="54983"/>
                  <a:pt x="31771" y="62177"/>
                </a:cubicBezTo>
                <a:cubicBezTo>
                  <a:pt x="24577" y="69371"/>
                  <a:pt x="24577" y="81035"/>
                  <a:pt x="31771" y="88228"/>
                </a:cubicBezTo>
                <a:close/>
                <a:moveTo>
                  <a:pt x="14171" y="105828"/>
                </a:moveTo>
                <a:cubicBezTo>
                  <a:pt x="5415" y="97072"/>
                  <a:pt x="0" y="84975"/>
                  <a:pt x="0" y="71614"/>
                </a:cubicBezTo>
                <a:cubicBezTo>
                  <a:pt x="0" y="44892"/>
                  <a:pt x="22189" y="28508"/>
                  <a:pt x="48385" y="23229"/>
                </a:cubicBezTo>
                <a:cubicBezTo>
                  <a:pt x="75836" y="17697"/>
                  <a:pt x="89946" y="12557"/>
                  <a:pt x="120000" y="0"/>
                </a:cubicBezTo>
                <a:cubicBezTo>
                  <a:pt x="107767" y="32982"/>
                  <a:pt x="102953" y="42211"/>
                  <a:pt x="96770" y="71614"/>
                </a:cubicBezTo>
                <a:cubicBezTo>
                  <a:pt x="91889" y="98662"/>
                  <a:pt x="75107" y="120000"/>
                  <a:pt x="48385" y="120000"/>
                </a:cubicBezTo>
                <a:cubicBezTo>
                  <a:pt x="35024" y="120000"/>
                  <a:pt x="22927" y="114584"/>
                  <a:pt x="14171" y="105828"/>
                </a:cubicBezTo>
                <a:close/>
              </a:path>
            </a:pathLst>
          </a:custGeom>
          <a:solidFill>
            <a:srgbClr val="1ED4D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4" name="Google Shape;754;p47"/>
          <p:cNvSpPr/>
          <p:nvPr/>
        </p:nvSpPr>
        <p:spPr>
          <a:xfrm rot="8100000">
            <a:off x="4588520" y="2318975"/>
            <a:ext cx="271974" cy="271975"/>
          </a:xfrm>
          <a:custGeom>
            <a:rect b="b" l="l" r="r" t="t"/>
            <a:pathLst>
              <a:path extrusionOk="0" h="120000" w="120000">
                <a:moveTo>
                  <a:pt x="31771" y="88228"/>
                </a:moveTo>
                <a:cubicBezTo>
                  <a:pt x="38964" y="95422"/>
                  <a:pt x="50628" y="95422"/>
                  <a:pt x="57822" y="88228"/>
                </a:cubicBezTo>
                <a:cubicBezTo>
                  <a:pt x="65016" y="81035"/>
                  <a:pt x="65016" y="69371"/>
                  <a:pt x="57822" y="62177"/>
                </a:cubicBezTo>
                <a:cubicBezTo>
                  <a:pt x="50628" y="54983"/>
                  <a:pt x="38964" y="54983"/>
                  <a:pt x="31771" y="62177"/>
                </a:cubicBezTo>
                <a:cubicBezTo>
                  <a:pt x="24577" y="69371"/>
                  <a:pt x="24577" y="81035"/>
                  <a:pt x="31771" y="88228"/>
                </a:cubicBezTo>
                <a:close/>
                <a:moveTo>
                  <a:pt x="14171" y="105828"/>
                </a:moveTo>
                <a:cubicBezTo>
                  <a:pt x="5415" y="97072"/>
                  <a:pt x="0" y="84975"/>
                  <a:pt x="0" y="71614"/>
                </a:cubicBezTo>
                <a:cubicBezTo>
                  <a:pt x="0" y="44892"/>
                  <a:pt x="22189" y="28508"/>
                  <a:pt x="48385" y="23229"/>
                </a:cubicBezTo>
                <a:cubicBezTo>
                  <a:pt x="75836" y="17697"/>
                  <a:pt x="89946" y="12557"/>
                  <a:pt x="120000" y="0"/>
                </a:cubicBezTo>
                <a:cubicBezTo>
                  <a:pt x="107767" y="32982"/>
                  <a:pt x="102953" y="42211"/>
                  <a:pt x="96770" y="71614"/>
                </a:cubicBezTo>
                <a:cubicBezTo>
                  <a:pt x="91889" y="98662"/>
                  <a:pt x="75107" y="120000"/>
                  <a:pt x="48385" y="120000"/>
                </a:cubicBezTo>
                <a:cubicBezTo>
                  <a:pt x="35024" y="120000"/>
                  <a:pt x="22927" y="114584"/>
                  <a:pt x="14171" y="105828"/>
                </a:cubicBezTo>
                <a:close/>
              </a:path>
            </a:pathLst>
          </a:custGeom>
          <a:solidFill>
            <a:srgbClr val="1C7DE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55" name="Google Shape;755;p47"/>
          <p:cNvGrpSpPr/>
          <p:nvPr/>
        </p:nvGrpSpPr>
        <p:grpSpPr>
          <a:xfrm>
            <a:off x="689431" y="3044350"/>
            <a:ext cx="2448272" cy="945201"/>
            <a:chOff x="689431" y="3044350"/>
            <a:chExt cx="2448272" cy="945201"/>
          </a:xfrm>
        </p:grpSpPr>
        <p:sp>
          <p:nvSpPr>
            <p:cNvPr id="756" name="Google Shape;756;p47"/>
            <p:cNvSpPr/>
            <p:nvPr/>
          </p:nvSpPr>
          <p:spPr>
            <a:xfrm>
              <a:off x="689431" y="3044350"/>
              <a:ext cx="2448272" cy="180000"/>
            </a:xfrm>
            <a:prstGeom prst="rect">
              <a:avLst/>
            </a:prstGeom>
            <a:solidFill>
              <a:srgbClr val="1ED4D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7" name="Google Shape;757;p47"/>
            <p:cNvSpPr/>
            <p:nvPr/>
          </p:nvSpPr>
          <p:spPr>
            <a:xfrm>
              <a:off x="689431" y="3426950"/>
              <a:ext cx="1152128" cy="180000"/>
            </a:xfrm>
            <a:prstGeom prst="rect">
              <a:avLst/>
            </a:prstGeom>
            <a:solidFill>
              <a:srgbClr val="1C7DE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8" name="Google Shape;758;p47"/>
            <p:cNvSpPr/>
            <p:nvPr/>
          </p:nvSpPr>
          <p:spPr>
            <a:xfrm>
              <a:off x="689431" y="3809551"/>
              <a:ext cx="1934056" cy="180000"/>
            </a:xfrm>
            <a:prstGeom prst="rect">
              <a:avLst/>
            </a:prstGeom>
            <a:solidFill>
              <a:srgbClr val="F4BD2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62" name="Shape 7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63" name="Google Shape;763;p48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4963" l="0" r="0" t="4963"/>
          <a:stretch/>
        </p:blipFill>
        <p:spPr>
          <a:xfrm>
            <a:off x="0" y="0"/>
            <a:ext cx="5076000" cy="51435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764" name="Google Shape;764;p48"/>
          <p:cNvSpPr txBox="1"/>
          <p:nvPr>
            <p:ph type="title"/>
          </p:nvPr>
        </p:nvSpPr>
        <p:spPr>
          <a:xfrm>
            <a:off x="504056" y="365050"/>
            <a:ext cx="3635896" cy="1558628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0" i="0" lang="en" sz="4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Worldmap Layout</a:t>
            </a:r>
            <a:endParaRPr b="0" i="0" sz="4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5" name="Google Shape;765;p48"/>
          <p:cNvSpPr txBox="1"/>
          <p:nvPr/>
        </p:nvSpPr>
        <p:spPr>
          <a:xfrm>
            <a:off x="504056" y="1837834"/>
            <a:ext cx="2293105" cy="73935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Simple Presentation Designed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6" name="Google Shape;766;p48"/>
          <p:cNvSpPr txBox="1"/>
          <p:nvPr/>
        </p:nvSpPr>
        <p:spPr>
          <a:xfrm>
            <a:off x="504056" y="2739573"/>
            <a:ext cx="3023887" cy="120032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7" name="Google Shape;767;p48"/>
          <p:cNvSpPr/>
          <p:nvPr/>
        </p:nvSpPr>
        <p:spPr>
          <a:xfrm>
            <a:off x="5485724" y="484056"/>
            <a:ext cx="3093416" cy="4432568"/>
          </a:xfrm>
          <a:custGeom>
            <a:rect b="b" l="l" r="r" t="t"/>
            <a:pathLst>
              <a:path extrusionOk="0" h="120000" w="120000">
                <a:moveTo>
                  <a:pt x="74233" y="117460"/>
                </a:moveTo>
                <a:lnTo>
                  <a:pt x="76726" y="117460"/>
                </a:lnTo>
                <a:lnTo>
                  <a:pt x="76825" y="117564"/>
                </a:lnTo>
                <a:lnTo>
                  <a:pt x="76825" y="117703"/>
                </a:lnTo>
                <a:lnTo>
                  <a:pt x="76925" y="117877"/>
                </a:lnTo>
                <a:lnTo>
                  <a:pt x="76925" y="118121"/>
                </a:lnTo>
                <a:lnTo>
                  <a:pt x="76576" y="118190"/>
                </a:lnTo>
                <a:lnTo>
                  <a:pt x="76127" y="118260"/>
                </a:lnTo>
                <a:lnTo>
                  <a:pt x="75629" y="118260"/>
                </a:lnTo>
                <a:lnTo>
                  <a:pt x="75330" y="118190"/>
                </a:lnTo>
                <a:lnTo>
                  <a:pt x="75081" y="118121"/>
                </a:lnTo>
                <a:lnTo>
                  <a:pt x="74831" y="118121"/>
                </a:lnTo>
                <a:lnTo>
                  <a:pt x="74383" y="118121"/>
                </a:lnTo>
                <a:lnTo>
                  <a:pt x="74233" y="117460"/>
                </a:lnTo>
                <a:close/>
                <a:moveTo>
                  <a:pt x="63365" y="113946"/>
                </a:moveTo>
                <a:lnTo>
                  <a:pt x="63764" y="114189"/>
                </a:lnTo>
                <a:lnTo>
                  <a:pt x="64312" y="114224"/>
                </a:lnTo>
                <a:lnTo>
                  <a:pt x="64810" y="114363"/>
                </a:lnTo>
                <a:lnTo>
                  <a:pt x="65159" y="114676"/>
                </a:lnTo>
                <a:lnTo>
                  <a:pt x="65409" y="115094"/>
                </a:lnTo>
                <a:lnTo>
                  <a:pt x="65758" y="115442"/>
                </a:lnTo>
                <a:lnTo>
                  <a:pt x="67453" y="116103"/>
                </a:lnTo>
                <a:lnTo>
                  <a:pt x="69447" y="116729"/>
                </a:lnTo>
                <a:lnTo>
                  <a:pt x="71591" y="117216"/>
                </a:lnTo>
                <a:lnTo>
                  <a:pt x="73884" y="117564"/>
                </a:lnTo>
                <a:lnTo>
                  <a:pt x="73884" y="118121"/>
                </a:lnTo>
                <a:lnTo>
                  <a:pt x="73435" y="118121"/>
                </a:lnTo>
                <a:lnTo>
                  <a:pt x="72737" y="118295"/>
                </a:lnTo>
                <a:lnTo>
                  <a:pt x="72039" y="118295"/>
                </a:lnTo>
                <a:lnTo>
                  <a:pt x="71341" y="118295"/>
                </a:lnTo>
                <a:lnTo>
                  <a:pt x="70843" y="118364"/>
                </a:lnTo>
                <a:lnTo>
                  <a:pt x="70544" y="118503"/>
                </a:lnTo>
                <a:lnTo>
                  <a:pt x="70394" y="118538"/>
                </a:lnTo>
                <a:lnTo>
                  <a:pt x="70195" y="118677"/>
                </a:lnTo>
                <a:lnTo>
                  <a:pt x="69846" y="118747"/>
                </a:lnTo>
                <a:lnTo>
                  <a:pt x="69248" y="118782"/>
                </a:lnTo>
                <a:lnTo>
                  <a:pt x="69248" y="119443"/>
                </a:lnTo>
                <a:lnTo>
                  <a:pt x="69447" y="119443"/>
                </a:lnTo>
                <a:lnTo>
                  <a:pt x="69597" y="119269"/>
                </a:lnTo>
                <a:lnTo>
                  <a:pt x="69696" y="119164"/>
                </a:lnTo>
                <a:lnTo>
                  <a:pt x="69796" y="119095"/>
                </a:lnTo>
                <a:lnTo>
                  <a:pt x="69945" y="119095"/>
                </a:lnTo>
                <a:lnTo>
                  <a:pt x="70195" y="119025"/>
                </a:lnTo>
                <a:lnTo>
                  <a:pt x="70544" y="119025"/>
                </a:lnTo>
                <a:lnTo>
                  <a:pt x="70544" y="119338"/>
                </a:lnTo>
                <a:lnTo>
                  <a:pt x="70743" y="119443"/>
                </a:lnTo>
                <a:lnTo>
                  <a:pt x="70743" y="119582"/>
                </a:lnTo>
                <a:lnTo>
                  <a:pt x="70743" y="119756"/>
                </a:lnTo>
                <a:lnTo>
                  <a:pt x="70843" y="120000"/>
                </a:lnTo>
                <a:lnTo>
                  <a:pt x="69846" y="119895"/>
                </a:lnTo>
                <a:lnTo>
                  <a:pt x="69148" y="119652"/>
                </a:lnTo>
                <a:lnTo>
                  <a:pt x="68550" y="119408"/>
                </a:lnTo>
                <a:lnTo>
                  <a:pt x="67951" y="119164"/>
                </a:lnTo>
                <a:lnTo>
                  <a:pt x="67503" y="119164"/>
                </a:lnTo>
                <a:lnTo>
                  <a:pt x="66904" y="119234"/>
                </a:lnTo>
                <a:lnTo>
                  <a:pt x="66306" y="119269"/>
                </a:lnTo>
                <a:lnTo>
                  <a:pt x="65708" y="119338"/>
                </a:lnTo>
                <a:lnTo>
                  <a:pt x="65259" y="119338"/>
                </a:lnTo>
                <a:lnTo>
                  <a:pt x="65010" y="119234"/>
                </a:lnTo>
                <a:lnTo>
                  <a:pt x="64810" y="119095"/>
                </a:lnTo>
                <a:lnTo>
                  <a:pt x="64561" y="118921"/>
                </a:lnTo>
                <a:lnTo>
                  <a:pt x="64312" y="118747"/>
                </a:lnTo>
                <a:lnTo>
                  <a:pt x="64113" y="118608"/>
                </a:lnTo>
                <a:lnTo>
                  <a:pt x="63863" y="118503"/>
                </a:lnTo>
                <a:lnTo>
                  <a:pt x="63764" y="118503"/>
                </a:lnTo>
                <a:lnTo>
                  <a:pt x="63664" y="118503"/>
                </a:lnTo>
                <a:lnTo>
                  <a:pt x="63664" y="118538"/>
                </a:lnTo>
                <a:lnTo>
                  <a:pt x="63664" y="118608"/>
                </a:lnTo>
                <a:lnTo>
                  <a:pt x="63664" y="118677"/>
                </a:lnTo>
                <a:lnTo>
                  <a:pt x="63664" y="118747"/>
                </a:lnTo>
                <a:lnTo>
                  <a:pt x="63664" y="118782"/>
                </a:lnTo>
                <a:lnTo>
                  <a:pt x="62916" y="118782"/>
                </a:lnTo>
                <a:lnTo>
                  <a:pt x="62118" y="118608"/>
                </a:lnTo>
                <a:lnTo>
                  <a:pt x="61620" y="118364"/>
                </a:lnTo>
                <a:lnTo>
                  <a:pt x="61420" y="118364"/>
                </a:lnTo>
                <a:lnTo>
                  <a:pt x="61420" y="118016"/>
                </a:lnTo>
                <a:lnTo>
                  <a:pt x="62368" y="118016"/>
                </a:lnTo>
                <a:lnTo>
                  <a:pt x="62368" y="117877"/>
                </a:lnTo>
                <a:lnTo>
                  <a:pt x="62467" y="117808"/>
                </a:lnTo>
                <a:lnTo>
                  <a:pt x="62467" y="117808"/>
                </a:lnTo>
                <a:lnTo>
                  <a:pt x="62467" y="117773"/>
                </a:lnTo>
                <a:lnTo>
                  <a:pt x="62567" y="117703"/>
                </a:lnTo>
                <a:lnTo>
                  <a:pt x="62318" y="117286"/>
                </a:lnTo>
                <a:lnTo>
                  <a:pt x="61969" y="116833"/>
                </a:lnTo>
                <a:lnTo>
                  <a:pt x="61620" y="116416"/>
                </a:lnTo>
                <a:lnTo>
                  <a:pt x="61321" y="115929"/>
                </a:lnTo>
                <a:lnTo>
                  <a:pt x="61420" y="115581"/>
                </a:lnTo>
                <a:lnTo>
                  <a:pt x="61620" y="115163"/>
                </a:lnTo>
                <a:lnTo>
                  <a:pt x="61869" y="114711"/>
                </a:lnTo>
                <a:lnTo>
                  <a:pt x="62118" y="114363"/>
                </a:lnTo>
                <a:lnTo>
                  <a:pt x="62667" y="114050"/>
                </a:lnTo>
                <a:lnTo>
                  <a:pt x="63365" y="113946"/>
                </a:lnTo>
                <a:close/>
                <a:moveTo>
                  <a:pt x="81861" y="112102"/>
                </a:moveTo>
                <a:lnTo>
                  <a:pt x="81811" y="112658"/>
                </a:lnTo>
                <a:lnTo>
                  <a:pt x="81462" y="113215"/>
                </a:lnTo>
                <a:lnTo>
                  <a:pt x="80914" y="113563"/>
                </a:lnTo>
                <a:lnTo>
                  <a:pt x="80814" y="113632"/>
                </a:lnTo>
                <a:lnTo>
                  <a:pt x="80664" y="113737"/>
                </a:lnTo>
                <a:lnTo>
                  <a:pt x="80565" y="113806"/>
                </a:lnTo>
                <a:lnTo>
                  <a:pt x="78820" y="113563"/>
                </a:lnTo>
                <a:lnTo>
                  <a:pt x="78670" y="112658"/>
                </a:lnTo>
                <a:lnTo>
                  <a:pt x="79418" y="112484"/>
                </a:lnTo>
                <a:lnTo>
                  <a:pt x="80066" y="112310"/>
                </a:lnTo>
                <a:lnTo>
                  <a:pt x="80814" y="112171"/>
                </a:lnTo>
                <a:lnTo>
                  <a:pt x="81861" y="112102"/>
                </a:lnTo>
                <a:close/>
                <a:moveTo>
                  <a:pt x="84204" y="111928"/>
                </a:moveTo>
                <a:lnTo>
                  <a:pt x="86148" y="111928"/>
                </a:lnTo>
                <a:lnTo>
                  <a:pt x="86248" y="112310"/>
                </a:lnTo>
                <a:lnTo>
                  <a:pt x="86398" y="112589"/>
                </a:lnTo>
                <a:lnTo>
                  <a:pt x="86497" y="113006"/>
                </a:lnTo>
                <a:lnTo>
                  <a:pt x="85550" y="113215"/>
                </a:lnTo>
                <a:lnTo>
                  <a:pt x="84852" y="113458"/>
                </a:lnTo>
                <a:lnTo>
                  <a:pt x="84154" y="113702"/>
                </a:lnTo>
                <a:lnTo>
                  <a:pt x="83257" y="113876"/>
                </a:lnTo>
                <a:lnTo>
                  <a:pt x="82309" y="113946"/>
                </a:lnTo>
                <a:lnTo>
                  <a:pt x="82210" y="113806"/>
                </a:lnTo>
                <a:lnTo>
                  <a:pt x="82160" y="113737"/>
                </a:lnTo>
                <a:lnTo>
                  <a:pt x="82160" y="113632"/>
                </a:lnTo>
                <a:lnTo>
                  <a:pt x="82060" y="113458"/>
                </a:lnTo>
                <a:lnTo>
                  <a:pt x="82309" y="113250"/>
                </a:lnTo>
                <a:lnTo>
                  <a:pt x="82509" y="113076"/>
                </a:lnTo>
                <a:lnTo>
                  <a:pt x="82559" y="112902"/>
                </a:lnTo>
                <a:lnTo>
                  <a:pt x="82658" y="112728"/>
                </a:lnTo>
                <a:lnTo>
                  <a:pt x="82808" y="112484"/>
                </a:lnTo>
                <a:lnTo>
                  <a:pt x="83007" y="112345"/>
                </a:lnTo>
                <a:lnTo>
                  <a:pt x="83257" y="112310"/>
                </a:lnTo>
                <a:lnTo>
                  <a:pt x="83506" y="112241"/>
                </a:lnTo>
                <a:lnTo>
                  <a:pt x="83805" y="112102"/>
                </a:lnTo>
                <a:lnTo>
                  <a:pt x="83955" y="112067"/>
                </a:lnTo>
                <a:lnTo>
                  <a:pt x="84204" y="111928"/>
                </a:lnTo>
                <a:close/>
                <a:moveTo>
                  <a:pt x="62218" y="96062"/>
                </a:moveTo>
                <a:lnTo>
                  <a:pt x="63165" y="96062"/>
                </a:lnTo>
                <a:lnTo>
                  <a:pt x="63365" y="96445"/>
                </a:lnTo>
                <a:lnTo>
                  <a:pt x="63614" y="96793"/>
                </a:lnTo>
                <a:lnTo>
                  <a:pt x="63664" y="97245"/>
                </a:lnTo>
                <a:lnTo>
                  <a:pt x="63664" y="97767"/>
                </a:lnTo>
                <a:lnTo>
                  <a:pt x="62567" y="97906"/>
                </a:lnTo>
                <a:lnTo>
                  <a:pt x="62368" y="97419"/>
                </a:lnTo>
                <a:lnTo>
                  <a:pt x="62318" y="97002"/>
                </a:lnTo>
                <a:lnTo>
                  <a:pt x="62118" y="96549"/>
                </a:lnTo>
                <a:lnTo>
                  <a:pt x="62218" y="96062"/>
                </a:lnTo>
                <a:close/>
                <a:moveTo>
                  <a:pt x="81512" y="21641"/>
                </a:moveTo>
                <a:lnTo>
                  <a:pt x="81512" y="22058"/>
                </a:lnTo>
                <a:lnTo>
                  <a:pt x="83007" y="22371"/>
                </a:lnTo>
                <a:lnTo>
                  <a:pt x="84553" y="22719"/>
                </a:lnTo>
                <a:lnTo>
                  <a:pt x="84553" y="23519"/>
                </a:lnTo>
                <a:lnTo>
                  <a:pt x="84154" y="23937"/>
                </a:lnTo>
                <a:lnTo>
                  <a:pt x="83855" y="24354"/>
                </a:lnTo>
                <a:lnTo>
                  <a:pt x="83456" y="24737"/>
                </a:lnTo>
                <a:lnTo>
                  <a:pt x="82808" y="24981"/>
                </a:lnTo>
                <a:lnTo>
                  <a:pt x="82210" y="25085"/>
                </a:lnTo>
                <a:lnTo>
                  <a:pt x="81462" y="25015"/>
                </a:lnTo>
                <a:lnTo>
                  <a:pt x="80664" y="24911"/>
                </a:lnTo>
                <a:lnTo>
                  <a:pt x="79867" y="24737"/>
                </a:lnTo>
                <a:lnTo>
                  <a:pt x="79169" y="24598"/>
                </a:lnTo>
                <a:lnTo>
                  <a:pt x="79169" y="23624"/>
                </a:lnTo>
                <a:lnTo>
                  <a:pt x="79069" y="23380"/>
                </a:lnTo>
                <a:lnTo>
                  <a:pt x="79019" y="22963"/>
                </a:lnTo>
                <a:lnTo>
                  <a:pt x="79019" y="22580"/>
                </a:lnTo>
                <a:lnTo>
                  <a:pt x="79966" y="22580"/>
                </a:lnTo>
                <a:lnTo>
                  <a:pt x="80116" y="22162"/>
                </a:lnTo>
                <a:lnTo>
                  <a:pt x="80415" y="21919"/>
                </a:lnTo>
                <a:lnTo>
                  <a:pt x="80814" y="21745"/>
                </a:lnTo>
                <a:lnTo>
                  <a:pt x="81512" y="21641"/>
                </a:lnTo>
                <a:close/>
                <a:moveTo>
                  <a:pt x="53593" y="3096"/>
                </a:moveTo>
                <a:lnTo>
                  <a:pt x="53493" y="3479"/>
                </a:lnTo>
                <a:lnTo>
                  <a:pt x="53344" y="3966"/>
                </a:lnTo>
                <a:lnTo>
                  <a:pt x="53144" y="4314"/>
                </a:lnTo>
                <a:lnTo>
                  <a:pt x="52796" y="4557"/>
                </a:lnTo>
                <a:lnTo>
                  <a:pt x="52397" y="4453"/>
                </a:lnTo>
                <a:lnTo>
                  <a:pt x="51848" y="4383"/>
                </a:lnTo>
                <a:lnTo>
                  <a:pt x="51250" y="4383"/>
                </a:lnTo>
                <a:lnTo>
                  <a:pt x="51051" y="4140"/>
                </a:lnTo>
                <a:lnTo>
                  <a:pt x="52197" y="4140"/>
                </a:lnTo>
                <a:lnTo>
                  <a:pt x="52197" y="3896"/>
                </a:lnTo>
                <a:lnTo>
                  <a:pt x="52197" y="3722"/>
                </a:lnTo>
                <a:lnTo>
                  <a:pt x="52098" y="3514"/>
                </a:lnTo>
                <a:lnTo>
                  <a:pt x="52098" y="3409"/>
                </a:lnTo>
                <a:lnTo>
                  <a:pt x="52048" y="3235"/>
                </a:lnTo>
                <a:lnTo>
                  <a:pt x="53593" y="3096"/>
                </a:lnTo>
                <a:close/>
                <a:moveTo>
                  <a:pt x="46115" y="2365"/>
                </a:moveTo>
                <a:lnTo>
                  <a:pt x="46115" y="3096"/>
                </a:lnTo>
                <a:lnTo>
                  <a:pt x="44719" y="3096"/>
                </a:lnTo>
                <a:lnTo>
                  <a:pt x="44719" y="2783"/>
                </a:lnTo>
                <a:lnTo>
                  <a:pt x="45068" y="2679"/>
                </a:lnTo>
                <a:lnTo>
                  <a:pt x="45317" y="2539"/>
                </a:lnTo>
                <a:lnTo>
                  <a:pt x="45666" y="2505"/>
                </a:lnTo>
                <a:lnTo>
                  <a:pt x="46115" y="2365"/>
                </a:lnTo>
                <a:close/>
                <a:moveTo>
                  <a:pt x="26273" y="0"/>
                </a:moveTo>
                <a:lnTo>
                  <a:pt x="27071" y="69"/>
                </a:lnTo>
                <a:lnTo>
                  <a:pt x="27769" y="139"/>
                </a:lnTo>
                <a:lnTo>
                  <a:pt x="27769" y="417"/>
                </a:lnTo>
                <a:lnTo>
                  <a:pt x="27818" y="556"/>
                </a:lnTo>
                <a:lnTo>
                  <a:pt x="27818" y="661"/>
                </a:lnTo>
                <a:lnTo>
                  <a:pt x="27918" y="869"/>
                </a:lnTo>
                <a:lnTo>
                  <a:pt x="27918" y="1113"/>
                </a:lnTo>
                <a:lnTo>
                  <a:pt x="26871" y="1287"/>
                </a:lnTo>
                <a:lnTo>
                  <a:pt x="25375" y="1356"/>
                </a:lnTo>
                <a:lnTo>
                  <a:pt x="25675" y="1878"/>
                </a:lnTo>
                <a:lnTo>
                  <a:pt x="25924" y="2505"/>
                </a:lnTo>
                <a:lnTo>
                  <a:pt x="26073" y="3096"/>
                </a:lnTo>
                <a:lnTo>
                  <a:pt x="26024" y="3722"/>
                </a:lnTo>
                <a:lnTo>
                  <a:pt x="25724" y="4070"/>
                </a:lnTo>
                <a:lnTo>
                  <a:pt x="25375" y="4314"/>
                </a:lnTo>
                <a:lnTo>
                  <a:pt x="25076" y="4557"/>
                </a:lnTo>
                <a:lnTo>
                  <a:pt x="24877" y="4940"/>
                </a:lnTo>
                <a:lnTo>
                  <a:pt x="25076" y="5114"/>
                </a:lnTo>
                <a:lnTo>
                  <a:pt x="25226" y="5218"/>
                </a:lnTo>
                <a:lnTo>
                  <a:pt x="25375" y="5427"/>
                </a:lnTo>
                <a:lnTo>
                  <a:pt x="25475" y="5532"/>
                </a:lnTo>
                <a:lnTo>
                  <a:pt x="25675" y="5671"/>
                </a:lnTo>
                <a:lnTo>
                  <a:pt x="25924" y="5775"/>
                </a:lnTo>
                <a:lnTo>
                  <a:pt x="26173" y="5879"/>
                </a:lnTo>
                <a:lnTo>
                  <a:pt x="26273" y="5879"/>
                </a:lnTo>
                <a:lnTo>
                  <a:pt x="26273" y="5879"/>
                </a:lnTo>
                <a:lnTo>
                  <a:pt x="26273" y="5949"/>
                </a:lnTo>
                <a:lnTo>
                  <a:pt x="26373" y="5879"/>
                </a:lnTo>
                <a:lnTo>
                  <a:pt x="26373" y="5879"/>
                </a:lnTo>
                <a:lnTo>
                  <a:pt x="26722" y="5706"/>
                </a:lnTo>
                <a:lnTo>
                  <a:pt x="26871" y="5462"/>
                </a:lnTo>
                <a:lnTo>
                  <a:pt x="27071" y="5288"/>
                </a:lnTo>
                <a:lnTo>
                  <a:pt x="27320" y="5114"/>
                </a:lnTo>
                <a:lnTo>
                  <a:pt x="27220" y="4627"/>
                </a:lnTo>
                <a:lnTo>
                  <a:pt x="26971" y="4070"/>
                </a:lnTo>
                <a:lnTo>
                  <a:pt x="26722" y="3514"/>
                </a:lnTo>
                <a:lnTo>
                  <a:pt x="26622" y="3026"/>
                </a:lnTo>
                <a:lnTo>
                  <a:pt x="26771" y="2679"/>
                </a:lnTo>
                <a:lnTo>
                  <a:pt x="27420" y="2365"/>
                </a:lnTo>
                <a:lnTo>
                  <a:pt x="28267" y="2191"/>
                </a:lnTo>
                <a:lnTo>
                  <a:pt x="29164" y="2087"/>
                </a:lnTo>
                <a:lnTo>
                  <a:pt x="29912" y="1878"/>
                </a:lnTo>
                <a:lnTo>
                  <a:pt x="30610" y="1600"/>
                </a:lnTo>
                <a:lnTo>
                  <a:pt x="30261" y="1530"/>
                </a:lnTo>
                <a:lnTo>
                  <a:pt x="30112" y="1461"/>
                </a:lnTo>
                <a:lnTo>
                  <a:pt x="29912" y="1391"/>
                </a:lnTo>
                <a:lnTo>
                  <a:pt x="29862" y="1287"/>
                </a:lnTo>
                <a:lnTo>
                  <a:pt x="29763" y="1148"/>
                </a:lnTo>
                <a:lnTo>
                  <a:pt x="29663" y="904"/>
                </a:lnTo>
                <a:lnTo>
                  <a:pt x="29663" y="661"/>
                </a:lnTo>
                <a:lnTo>
                  <a:pt x="29763" y="626"/>
                </a:lnTo>
                <a:lnTo>
                  <a:pt x="29862" y="556"/>
                </a:lnTo>
                <a:lnTo>
                  <a:pt x="29912" y="487"/>
                </a:lnTo>
                <a:lnTo>
                  <a:pt x="30012" y="417"/>
                </a:lnTo>
                <a:lnTo>
                  <a:pt x="30959" y="556"/>
                </a:lnTo>
                <a:lnTo>
                  <a:pt x="31159" y="1600"/>
                </a:lnTo>
                <a:lnTo>
                  <a:pt x="32355" y="1635"/>
                </a:lnTo>
                <a:lnTo>
                  <a:pt x="33502" y="1774"/>
                </a:lnTo>
                <a:lnTo>
                  <a:pt x="34449" y="2017"/>
                </a:lnTo>
                <a:lnTo>
                  <a:pt x="34698" y="2609"/>
                </a:lnTo>
                <a:lnTo>
                  <a:pt x="34898" y="3026"/>
                </a:lnTo>
                <a:lnTo>
                  <a:pt x="35247" y="3340"/>
                </a:lnTo>
                <a:lnTo>
                  <a:pt x="35646" y="3479"/>
                </a:lnTo>
                <a:lnTo>
                  <a:pt x="36443" y="3514"/>
                </a:lnTo>
                <a:lnTo>
                  <a:pt x="37690" y="3479"/>
                </a:lnTo>
                <a:lnTo>
                  <a:pt x="38388" y="3235"/>
                </a:lnTo>
                <a:lnTo>
                  <a:pt x="39085" y="3235"/>
                </a:lnTo>
                <a:lnTo>
                  <a:pt x="39933" y="3409"/>
                </a:lnTo>
                <a:lnTo>
                  <a:pt x="40781" y="3722"/>
                </a:lnTo>
                <a:lnTo>
                  <a:pt x="41678" y="4001"/>
                </a:lnTo>
                <a:lnTo>
                  <a:pt x="42476" y="4244"/>
                </a:lnTo>
                <a:lnTo>
                  <a:pt x="43223" y="4383"/>
                </a:lnTo>
                <a:lnTo>
                  <a:pt x="44520" y="3757"/>
                </a:lnTo>
                <a:lnTo>
                  <a:pt x="46115" y="3409"/>
                </a:lnTo>
                <a:lnTo>
                  <a:pt x="48009" y="3235"/>
                </a:lnTo>
                <a:lnTo>
                  <a:pt x="50303" y="3235"/>
                </a:lnTo>
                <a:lnTo>
                  <a:pt x="50303" y="3479"/>
                </a:lnTo>
                <a:lnTo>
                  <a:pt x="49655" y="3479"/>
                </a:lnTo>
                <a:lnTo>
                  <a:pt x="49156" y="3514"/>
                </a:lnTo>
                <a:lnTo>
                  <a:pt x="48807" y="3722"/>
                </a:lnTo>
                <a:lnTo>
                  <a:pt x="49156" y="3966"/>
                </a:lnTo>
                <a:lnTo>
                  <a:pt x="49405" y="4209"/>
                </a:lnTo>
                <a:lnTo>
                  <a:pt x="49655" y="4453"/>
                </a:lnTo>
                <a:lnTo>
                  <a:pt x="50004" y="4557"/>
                </a:lnTo>
                <a:lnTo>
                  <a:pt x="50702" y="4697"/>
                </a:lnTo>
                <a:lnTo>
                  <a:pt x="51150" y="4940"/>
                </a:lnTo>
                <a:lnTo>
                  <a:pt x="51699" y="4940"/>
                </a:lnTo>
                <a:lnTo>
                  <a:pt x="52297" y="4940"/>
                </a:lnTo>
                <a:lnTo>
                  <a:pt x="52995" y="5114"/>
                </a:lnTo>
                <a:lnTo>
                  <a:pt x="53144" y="5184"/>
                </a:lnTo>
                <a:lnTo>
                  <a:pt x="53344" y="5358"/>
                </a:lnTo>
                <a:lnTo>
                  <a:pt x="53493" y="5462"/>
                </a:lnTo>
                <a:lnTo>
                  <a:pt x="53793" y="5601"/>
                </a:lnTo>
                <a:lnTo>
                  <a:pt x="53793" y="5775"/>
                </a:lnTo>
                <a:lnTo>
                  <a:pt x="53593" y="5775"/>
                </a:lnTo>
                <a:lnTo>
                  <a:pt x="53095" y="6332"/>
                </a:lnTo>
                <a:lnTo>
                  <a:pt x="52447" y="6819"/>
                </a:lnTo>
                <a:lnTo>
                  <a:pt x="51848" y="7341"/>
                </a:lnTo>
                <a:lnTo>
                  <a:pt x="52397" y="7341"/>
                </a:lnTo>
                <a:lnTo>
                  <a:pt x="53244" y="7062"/>
                </a:lnTo>
                <a:lnTo>
                  <a:pt x="54191" y="6923"/>
                </a:lnTo>
                <a:lnTo>
                  <a:pt x="55139" y="6993"/>
                </a:lnTo>
                <a:lnTo>
                  <a:pt x="56186" y="7167"/>
                </a:lnTo>
                <a:lnTo>
                  <a:pt x="57233" y="7480"/>
                </a:lnTo>
                <a:lnTo>
                  <a:pt x="58130" y="7828"/>
                </a:lnTo>
                <a:lnTo>
                  <a:pt x="58728" y="8280"/>
                </a:lnTo>
                <a:lnTo>
                  <a:pt x="59077" y="8698"/>
                </a:lnTo>
                <a:lnTo>
                  <a:pt x="59426" y="9185"/>
                </a:lnTo>
                <a:lnTo>
                  <a:pt x="59326" y="9672"/>
                </a:lnTo>
                <a:lnTo>
                  <a:pt x="59077" y="10159"/>
                </a:lnTo>
                <a:lnTo>
                  <a:pt x="59775" y="10159"/>
                </a:lnTo>
                <a:lnTo>
                  <a:pt x="60473" y="10159"/>
                </a:lnTo>
                <a:lnTo>
                  <a:pt x="60972" y="10194"/>
                </a:lnTo>
                <a:lnTo>
                  <a:pt x="61420" y="10437"/>
                </a:lnTo>
                <a:lnTo>
                  <a:pt x="61520" y="10507"/>
                </a:lnTo>
                <a:lnTo>
                  <a:pt x="61520" y="10576"/>
                </a:lnTo>
                <a:lnTo>
                  <a:pt x="61520" y="10646"/>
                </a:lnTo>
                <a:lnTo>
                  <a:pt x="61620" y="10681"/>
                </a:lnTo>
                <a:lnTo>
                  <a:pt x="61620" y="10820"/>
                </a:lnTo>
                <a:lnTo>
                  <a:pt x="62368" y="10820"/>
                </a:lnTo>
                <a:lnTo>
                  <a:pt x="62368" y="11168"/>
                </a:lnTo>
                <a:lnTo>
                  <a:pt x="62368" y="11551"/>
                </a:lnTo>
                <a:lnTo>
                  <a:pt x="62567" y="11899"/>
                </a:lnTo>
                <a:lnTo>
                  <a:pt x="63016" y="11620"/>
                </a:lnTo>
                <a:lnTo>
                  <a:pt x="63514" y="11551"/>
                </a:lnTo>
                <a:lnTo>
                  <a:pt x="64013" y="11655"/>
                </a:lnTo>
                <a:lnTo>
                  <a:pt x="64661" y="11725"/>
                </a:lnTo>
                <a:lnTo>
                  <a:pt x="65409" y="11725"/>
                </a:lnTo>
                <a:lnTo>
                  <a:pt x="66456" y="11655"/>
                </a:lnTo>
                <a:lnTo>
                  <a:pt x="67802" y="11620"/>
                </a:lnTo>
                <a:lnTo>
                  <a:pt x="69098" y="11551"/>
                </a:lnTo>
                <a:lnTo>
                  <a:pt x="70394" y="11620"/>
                </a:lnTo>
                <a:lnTo>
                  <a:pt x="71541" y="11725"/>
                </a:lnTo>
                <a:lnTo>
                  <a:pt x="72488" y="12038"/>
                </a:lnTo>
                <a:lnTo>
                  <a:pt x="73236" y="12386"/>
                </a:lnTo>
                <a:lnTo>
                  <a:pt x="73934" y="12768"/>
                </a:lnTo>
                <a:lnTo>
                  <a:pt x="74732" y="13116"/>
                </a:lnTo>
                <a:lnTo>
                  <a:pt x="75629" y="13360"/>
                </a:lnTo>
                <a:lnTo>
                  <a:pt x="75629" y="13743"/>
                </a:lnTo>
                <a:lnTo>
                  <a:pt x="76327" y="13743"/>
                </a:lnTo>
                <a:lnTo>
                  <a:pt x="76377" y="14160"/>
                </a:lnTo>
                <a:lnTo>
                  <a:pt x="76476" y="14473"/>
                </a:lnTo>
                <a:lnTo>
                  <a:pt x="76327" y="14821"/>
                </a:lnTo>
                <a:lnTo>
                  <a:pt x="76576" y="14821"/>
                </a:lnTo>
                <a:lnTo>
                  <a:pt x="76676" y="14752"/>
                </a:lnTo>
                <a:lnTo>
                  <a:pt x="76726" y="14717"/>
                </a:lnTo>
                <a:lnTo>
                  <a:pt x="76726" y="14717"/>
                </a:lnTo>
                <a:lnTo>
                  <a:pt x="76726" y="14717"/>
                </a:lnTo>
                <a:lnTo>
                  <a:pt x="76825" y="14717"/>
                </a:lnTo>
                <a:lnTo>
                  <a:pt x="76925" y="14717"/>
                </a:lnTo>
                <a:lnTo>
                  <a:pt x="77424" y="15204"/>
                </a:lnTo>
                <a:lnTo>
                  <a:pt x="77723" y="15795"/>
                </a:lnTo>
                <a:lnTo>
                  <a:pt x="77872" y="16526"/>
                </a:lnTo>
                <a:lnTo>
                  <a:pt x="78022" y="17187"/>
                </a:lnTo>
                <a:lnTo>
                  <a:pt x="78321" y="17848"/>
                </a:lnTo>
                <a:lnTo>
                  <a:pt x="78820" y="18300"/>
                </a:lnTo>
                <a:lnTo>
                  <a:pt x="78919" y="18335"/>
                </a:lnTo>
                <a:lnTo>
                  <a:pt x="79019" y="18335"/>
                </a:lnTo>
                <a:lnTo>
                  <a:pt x="79019" y="18335"/>
                </a:lnTo>
                <a:lnTo>
                  <a:pt x="79069" y="18335"/>
                </a:lnTo>
                <a:lnTo>
                  <a:pt x="79169" y="18335"/>
                </a:lnTo>
                <a:lnTo>
                  <a:pt x="79418" y="18300"/>
                </a:lnTo>
                <a:lnTo>
                  <a:pt x="79418" y="18544"/>
                </a:lnTo>
                <a:lnTo>
                  <a:pt x="79418" y="18648"/>
                </a:lnTo>
                <a:lnTo>
                  <a:pt x="79518" y="18788"/>
                </a:lnTo>
                <a:lnTo>
                  <a:pt x="79617" y="18822"/>
                </a:lnTo>
                <a:lnTo>
                  <a:pt x="79767" y="18892"/>
                </a:lnTo>
                <a:lnTo>
                  <a:pt x="79966" y="18962"/>
                </a:lnTo>
                <a:lnTo>
                  <a:pt x="80066" y="19031"/>
                </a:lnTo>
                <a:lnTo>
                  <a:pt x="80116" y="19066"/>
                </a:lnTo>
                <a:lnTo>
                  <a:pt x="80216" y="19066"/>
                </a:lnTo>
                <a:lnTo>
                  <a:pt x="80415" y="19066"/>
                </a:lnTo>
                <a:lnTo>
                  <a:pt x="80565" y="19135"/>
                </a:lnTo>
                <a:lnTo>
                  <a:pt x="80664" y="19866"/>
                </a:lnTo>
                <a:lnTo>
                  <a:pt x="80465" y="20458"/>
                </a:lnTo>
                <a:lnTo>
                  <a:pt x="80116" y="21153"/>
                </a:lnTo>
                <a:lnTo>
                  <a:pt x="79966" y="21084"/>
                </a:lnTo>
                <a:lnTo>
                  <a:pt x="79867" y="21014"/>
                </a:lnTo>
                <a:lnTo>
                  <a:pt x="79717" y="21014"/>
                </a:lnTo>
                <a:lnTo>
                  <a:pt x="79418" y="20945"/>
                </a:lnTo>
                <a:lnTo>
                  <a:pt x="78570" y="21675"/>
                </a:lnTo>
                <a:lnTo>
                  <a:pt x="77773" y="22406"/>
                </a:lnTo>
                <a:lnTo>
                  <a:pt x="77075" y="23276"/>
                </a:lnTo>
                <a:lnTo>
                  <a:pt x="77424" y="23311"/>
                </a:lnTo>
                <a:lnTo>
                  <a:pt x="77723" y="23311"/>
                </a:lnTo>
                <a:lnTo>
                  <a:pt x="77972" y="23450"/>
                </a:lnTo>
                <a:lnTo>
                  <a:pt x="78122" y="23554"/>
                </a:lnTo>
                <a:lnTo>
                  <a:pt x="78221" y="23798"/>
                </a:lnTo>
                <a:lnTo>
                  <a:pt x="78371" y="24111"/>
                </a:lnTo>
                <a:lnTo>
                  <a:pt x="78471" y="24424"/>
                </a:lnTo>
                <a:lnTo>
                  <a:pt x="78570" y="24737"/>
                </a:lnTo>
                <a:lnTo>
                  <a:pt x="78820" y="24981"/>
                </a:lnTo>
                <a:lnTo>
                  <a:pt x="79867" y="25398"/>
                </a:lnTo>
                <a:lnTo>
                  <a:pt x="81163" y="25572"/>
                </a:lnTo>
                <a:lnTo>
                  <a:pt x="82658" y="25642"/>
                </a:lnTo>
                <a:lnTo>
                  <a:pt x="82908" y="25503"/>
                </a:lnTo>
                <a:lnTo>
                  <a:pt x="83157" y="25468"/>
                </a:lnTo>
                <a:lnTo>
                  <a:pt x="83506" y="25398"/>
                </a:lnTo>
                <a:lnTo>
                  <a:pt x="83805" y="25259"/>
                </a:lnTo>
                <a:lnTo>
                  <a:pt x="84304" y="24911"/>
                </a:lnTo>
                <a:lnTo>
                  <a:pt x="84653" y="24494"/>
                </a:lnTo>
                <a:lnTo>
                  <a:pt x="85002" y="24111"/>
                </a:lnTo>
                <a:lnTo>
                  <a:pt x="85550" y="23798"/>
                </a:lnTo>
                <a:lnTo>
                  <a:pt x="86248" y="23554"/>
                </a:lnTo>
                <a:lnTo>
                  <a:pt x="87195" y="23554"/>
                </a:lnTo>
                <a:lnTo>
                  <a:pt x="88392" y="23693"/>
                </a:lnTo>
                <a:lnTo>
                  <a:pt x="89638" y="23867"/>
                </a:lnTo>
                <a:lnTo>
                  <a:pt x="90934" y="24180"/>
                </a:lnTo>
                <a:lnTo>
                  <a:pt x="92081" y="24528"/>
                </a:lnTo>
                <a:lnTo>
                  <a:pt x="93178" y="24841"/>
                </a:lnTo>
                <a:lnTo>
                  <a:pt x="93975" y="25224"/>
                </a:lnTo>
                <a:lnTo>
                  <a:pt x="94474" y="25503"/>
                </a:lnTo>
                <a:lnTo>
                  <a:pt x="95122" y="26616"/>
                </a:lnTo>
                <a:lnTo>
                  <a:pt x="95720" y="26477"/>
                </a:lnTo>
                <a:lnTo>
                  <a:pt x="95720" y="26720"/>
                </a:lnTo>
                <a:lnTo>
                  <a:pt x="95870" y="26859"/>
                </a:lnTo>
                <a:lnTo>
                  <a:pt x="97615" y="26477"/>
                </a:lnTo>
                <a:lnTo>
                  <a:pt x="98412" y="26651"/>
                </a:lnTo>
                <a:lnTo>
                  <a:pt x="99260" y="27033"/>
                </a:lnTo>
                <a:lnTo>
                  <a:pt x="100058" y="27277"/>
                </a:lnTo>
                <a:lnTo>
                  <a:pt x="101952" y="27103"/>
                </a:lnTo>
                <a:lnTo>
                  <a:pt x="102600" y="27381"/>
                </a:lnTo>
                <a:lnTo>
                  <a:pt x="103697" y="27451"/>
                </a:lnTo>
                <a:lnTo>
                  <a:pt x="104844" y="27347"/>
                </a:lnTo>
                <a:lnTo>
                  <a:pt x="105891" y="27277"/>
                </a:lnTo>
                <a:lnTo>
                  <a:pt x="106938" y="27381"/>
                </a:lnTo>
                <a:lnTo>
                  <a:pt x="108334" y="27868"/>
                </a:lnTo>
                <a:lnTo>
                  <a:pt x="109530" y="28564"/>
                </a:lnTo>
                <a:lnTo>
                  <a:pt x="110677" y="29225"/>
                </a:lnTo>
                <a:lnTo>
                  <a:pt x="111823" y="29886"/>
                </a:lnTo>
                <a:lnTo>
                  <a:pt x="113120" y="30478"/>
                </a:lnTo>
                <a:lnTo>
                  <a:pt x="113818" y="30617"/>
                </a:lnTo>
                <a:lnTo>
                  <a:pt x="114765" y="30721"/>
                </a:lnTo>
                <a:lnTo>
                  <a:pt x="116011" y="30861"/>
                </a:lnTo>
                <a:lnTo>
                  <a:pt x="117108" y="31035"/>
                </a:lnTo>
                <a:lnTo>
                  <a:pt x="118005" y="31209"/>
                </a:lnTo>
                <a:lnTo>
                  <a:pt x="118404" y="31417"/>
                </a:lnTo>
                <a:lnTo>
                  <a:pt x="118753" y="31939"/>
                </a:lnTo>
                <a:lnTo>
                  <a:pt x="118953" y="32565"/>
                </a:lnTo>
                <a:lnTo>
                  <a:pt x="119202" y="33157"/>
                </a:lnTo>
                <a:lnTo>
                  <a:pt x="119800" y="34375"/>
                </a:lnTo>
                <a:lnTo>
                  <a:pt x="120000" y="35523"/>
                </a:lnTo>
                <a:lnTo>
                  <a:pt x="119900" y="36567"/>
                </a:lnTo>
                <a:lnTo>
                  <a:pt x="119451" y="37541"/>
                </a:lnTo>
                <a:lnTo>
                  <a:pt x="118853" y="38445"/>
                </a:lnTo>
                <a:lnTo>
                  <a:pt x="118055" y="39280"/>
                </a:lnTo>
                <a:lnTo>
                  <a:pt x="117108" y="40220"/>
                </a:lnTo>
                <a:lnTo>
                  <a:pt x="114266" y="41542"/>
                </a:lnTo>
                <a:lnTo>
                  <a:pt x="113718" y="42273"/>
                </a:lnTo>
                <a:lnTo>
                  <a:pt x="113269" y="43003"/>
                </a:lnTo>
                <a:lnTo>
                  <a:pt x="112920" y="43804"/>
                </a:lnTo>
                <a:lnTo>
                  <a:pt x="112521" y="44291"/>
                </a:lnTo>
                <a:lnTo>
                  <a:pt x="111973" y="44708"/>
                </a:lnTo>
                <a:lnTo>
                  <a:pt x="111524" y="45195"/>
                </a:lnTo>
                <a:lnTo>
                  <a:pt x="110577" y="45300"/>
                </a:lnTo>
                <a:lnTo>
                  <a:pt x="110427" y="44639"/>
                </a:lnTo>
                <a:lnTo>
                  <a:pt x="110078" y="44639"/>
                </a:lnTo>
                <a:lnTo>
                  <a:pt x="110078" y="45961"/>
                </a:lnTo>
                <a:lnTo>
                  <a:pt x="109630" y="46587"/>
                </a:lnTo>
                <a:lnTo>
                  <a:pt x="109530" y="47318"/>
                </a:lnTo>
                <a:lnTo>
                  <a:pt x="109729" y="48118"/>
                </a:lnTo>
                <a:lnTo>
                  <a:pt x="109879" y="48848"/>
                </a:lnTo>
                <a:lnTo>
                  <a:pt x="110228" y="49544"/>
                </a:lnTo>
                <a:lnTo>
                  <a:pt x="110427" y="50101"/>
                </a:lnTo>
                <a:lnTo>
                  <a:pt x="110427" y="50588"/>
                </a:lnTo>
                <a:lnTo>
                  <a:pt x="110228" y="51006"/>
                </a:lnTo>
                <a:lnTo>
                  <a:pt x="109979" y="51388"/>
                </a:lnTo>
                <a:lnTo>
                  <a:pt x="109829" y="51701"/>
                </a:lnTo>
                <a:lnTo>
                  <a:pt x="110078" y="53998"/>
                </a:lnTo>
                <a:lnTo>
                  <a:pt x="109480" y="54172"/>
                </a:lnTo>
                <a:lnTo>
                  <a:pt x="109031" y="54415"/>
                </a:lnTo>
                <a:lnTo>
                  <a:pt x="108782" y="54728"/>
                </a:lnTo>
                <a:lnTo>
                  <a:pt x="108683" y="55320"/>
                </a:lnTo>
                <a:lnTo>
                  <a:pt x="109131" y="55877"/>
                </a:lnTo>
                <a:lnTo>
                  <a:pt x="109281" y="56538"/>
                </a:lnTo>
                <a:lnTo>
                  <a:pt x="108683" y="56955"/>
                </a:lnTo>
                <a:lnTo>
                  <a:pt x="108483" y="57407"/>
                </a:lnTo>
                <a:lnTo>
                  <a:pt x="108234" y="57825"/>
                </a:lnTo>
                <a:lnTo>
                  <a:pt x="107885" y="58382"/>
                </a:lnTo>
                <a:lnTo>
                  <a:pt x="107536" y="58730"/>
                </a:lnTo>
                <a:lnTo>
                  <a:pt x="107287" y="58973"/>
                </a:lnTo>
                <a:lnTo>
                  <a:pt x="106938" y="59147"/>
                </a:lnTo>
                <a:lnTo>
                  <a:pt x="106738" y="59286"/>
                </a:lnTo>
                <a:lnTo>
                  <a:pt x="106589" y="59460"/>
                </a:lnTo>
                <a:lnTo>
                  <a:pt x="106489" y="59808"/>
                </a:lnTo>
                <a:lnTo>
                  <a:pt x="106489" y="60295"/>
                </a:lnTo>
                <a:lnTo>
                  <a:pt x="106589" y="61026"/>
                </a:lnTo>
                <a:lnTo>
                  <a:pt x="105292" y="61513"/>
                </a:lnTo>
                <a:lnTo>
                  <a:pt x="104046" y="62000"/>
                </a:lnTo>
                <a:lnTo>
                  <a:pt x="104245" y="62139"/>
                </a:lnTo>
                <a:lnTo>
                  <a:pt x="104345" y="62244"/>
                </a:lnTo>
                <a:lnTo>
                  <a:pt x="104345" y="62313"/>
                </a:lnTo>
                <a:lnTo>
                  <a:pt x="104345" y="62452"/>
                </a:lnTo>
                <a:lnTo>
                  <a:pt x="104345" y="62487"/>
                </a:lnTo>
                <a:lnTo>
                  <a:pt x="103448" y="62800"/>
                </a:lnTo>
                <a:lnTo>
                  <a:pt x="102600" y="62731"/>
                </a:lnTo>
                <a:lnTo>
                  <a:pt x="101703" y="62626"/>
                </a:lnTo>
                <a:lnTo>
                  <a:pt x="101005" y="62383"/>
                </a:lnTo>
                <a:lnTo>
                  <a:pt x="100606" y="62626"/>
                </a:lnTo>
                <a:lnTo>
                  <a:pt x="99908" y="62731"/>
                </a:lnTo>
                <a:lnTo>
                  <a:pt x="99110" y="62800"/>
                </a:lnTo>
                <a:lnTo>
                  <a:pt x="98313" y="62870"/>
                </a:lnTo>
                <a:lnTo>
                  <a:pt x="97615" y="62905"/>
                </a:lnTo>
                <a:lnTo>
                  <a:pt x="97465" y="63148"/>
                </a:lnTo>
                <a:lnTo>
                  <a:pt x="97116" y="63461"/>
                </a:lnTo>
                <a:lnTo>
                  <a:pt x="96668" y="63844"/>
                </a:lnTo>
                <a:lnTo>
                  <a:pt x="96219" y="64088"/>
                </a:lnTo>
                <a:lnTo>
                  <a:pt x="95870" y="64262"/>
                </a:lnTo>
                <a:lnTo>
                  <a:pt x="94324" y="64122"/>
                </a:lnTo>
                <a:lnTo>
                  <a:pt x="93776" y="64331"/>
                </a:lnTo>
                <a:lnTo>
                  <a:pt x="93078" y="64610"/>
                </a:lnTo>
                <a:lnTo>
                  <a:pt x="92230" y="65062"/>
                </a:lnTo>
                <a:lnTo>
                  <a:pt x="91383" y="65479"/>
                </a:lnTo>
                <a:lnTo>
                  <a:pt x="90735" y="65827"/>
                </a:lnTo>
                <a:lnTo>
                  <a:pt x="90336" y="66140"/>
                </a:lnTo>
                <a:lnTo>
                  <a:pt x="90137" y="66140"/>
                </a:lnTo>
                <a:lnTo>
                  <a:pt x="89987" y="66941"/>
                </a:lnTo>
                <a:lnTo>
                  <a:pt x="89788" y="66975"/>
                </a:lnTo>
                <a:lnTo>
                  <a:pt x="89638" y="67045"/>
                </a:lnTo>
                <a:lnTo>
                  <a:pt x="89538" y="66975"/>
                </a:lnTo>
                <a:lnTo>
                  <a:pt x="89439" y="66975"/>
                </a:lnTo>
                <a:lnTo>
                  <a:pt x="89339" y="66941"/>
                </a:lnTo>
                <a:lnTo>
                  <a:pt x="89189" y="66941"/>
                </a:lnTo>
                <a:lnTo>
                  <a:pt x="89090" y="66941"/>
                </a:lnTo>
                <a:lnTo>
                  <a:pt x="88940" y="67045"/>
                </a:lnTo>
                <a:lnTo>
                  <a:pt x="88741" y="67184"/>
                </a:lnTo>
                <a:lnTo>
                  <a:pt x="88990" y="67706"/>
                </a:lnTo>
                <a:lnTo>
                  <a:pt x="88940" y="68332"/>
                </a:lnTo>
                <a:lnTo>
                  <a:pt x="88741" y="68889"/>
                </a:lnTo>
                <a:lnTo>
                  <a:pt x="88741" y="69481"/>
                </a:lnTo>
                <a:lnTo>
                  <a:pt x="88940" y="69585"/>
                </a:lnTo>
                <a:lnTo>
                  <a:pt x="89090" y="69794"/>
                </a:lnTo>
                <a:lnTo>
                  <a:pt x="89289" y="69898"/>
                </a:lnTo>
                <a:lnTo>
                  <a:pt x="89439" y="70037"/>
                </a:lnTo>
                <a:lnTo>
                  <a:pt x="89638" y="70142"/>
                </a:lnTo>
                <a:lnTo>
                  <a:pt x="89688" y="70281"/>
                </a:lnTo>
                <a:lnTo>
                  <a:pt x="89339" y="72681"/>
                </a:lnTo>
                <a:lnTo>
                  <a:pt x="88392" y="73238"/>
                </a:lnTo>
                <a:lnTo>
                  <a:pt x="87594" y="73899"/>
                </a:lnTo>
                <a:lnTo>
                  <a:pt x="87095" y="74699"/>
                </a:lnTo>
                <a:lnTo>
                  <a:pt x="86647" y="75569"/>
                </a:lnTo>
                <a:lnTo>
                  <a:pt x="86148" y="76404"/>
                </a:lnTo>
                <a:lnTo>
                  <a:pt x="85550" y="77239"/>
                </a:lnTo>
                <a:lnTo>
                  <a:pt x="85101" y="77622"/>
                </a:lnTo>
                <a:lnTo>
                  <a:pt x="84503" y="77935"/>
                </a:lnTo>
                <a:lnTo>
                  <a:pt x="83955" y="78283"/>
                </a:lnTo>
                <a:lnTo>
                  <a:pt x="83805" y="78283"/>
                </a:lnTo>
                <a:lnTo>
                  <a:pt x="83805" y="77935"/>
                </a:lnTo>
                <a:lnTo>
                  <a:pt x="84653" y="77309"/>
                </a:lnTo>
                <a:lnTo>
                  <a:pt x="85351" y="76509"/>
                </a:lnTo>
                <a:lnTo>
                  <a:pt x="85700" y="75604"/>
                </a:lnTo>
                <a:lnTo>
                  <a:pt x="85550" y="75604"/>
                </a:lnTo>
                <a:lnTo>
                  <a:pt x="85550" y="75500"/>
                </a:lnTo>
                <a:lnTo>
                  <a:pt x="85201" y="75569"/>
                </a:lnTo>
                <a:lnTo>
                  <a:pt x="84752" y="75604"/>
                </a:lnTo>
                <a:lnTo>
                  <a:pt x="84204" y="75604"/>
                </a:lnTo>
                <a:lnTo>
                  <a:pt x="84154" y="76335"/>
                </a:lnTo>
                <a:lnTo>
                  <a:pt x="83855" y="76752"/>
                </a:lnTo>
                <a:lnTo>
                  <a:pt x="83606" y="76996"/>
                </a:lnTo>
                <a:lnTo>
                  <a:pt x="83257" y="77204"/>
                </a:lnTo>
                <a:lnTo>
                  <a:pt x="82908" y="77309"/>
                </a:lnTo>
                <a:lnTo>
                  <a:pt x="82658" y="77622"/>
                </a:lnTo>
                <a:lnTo>
                  <a:pt x="82509" y="78109"/>
                </a:lnTo>
                <a:lnTo>
                  <a:pt x="82509" y="78701"/>
                </a:lnTo>
                <a:lnTo>
                  <a:pt x="82658" y="79327"/>
                </a:lnTo>
                <a:lnTo>
                  <a:pt x="82658" y="79849"/>
                </a:lnTo>
                <a:lnTo>
                  <a:pt x="82509" y="80301"/>
                </a:lnTo>
                <a:lnTo>
                  <a:pt x="82210" y="80788"/>
                </a:lnTo>
                <a:lnTo>
                  <a:pt x="81861" y="81032"/>
                </a:lnTo>
                <a:lnTo>
                  <a:pt x="81512" y="81136"/>
                </a:lnTo>
                <a:lnTo>
                  <a:pt x="81163" y="81275"/>
                </a:lnTo>
                <a:lnTo>
                  <a:pt x="80764" y="81519"/>
                </a:lnTo>
                <a:lnTo>
                  <a:pt x="80764" y="81519"/>
                </a:lnTo>
                <a:lnTo>
                  <a:pt x="80814" y="81623"/>
                </a:lnTo>
                <a:lnTo>
                  <a:pt x="80914" y="81797"/>
                </a:lnTo>
                <a:lnTo>
                  <a:pt x="80914" y="82006"/>
                </a:lnTo>
                <a:lnTo>
                  <a:pt x="80914" y="82180"/>
                </a:lnTo>
                <a:lnTo>
                  <a:pt x="81013" y="82284"/>
                </a:lnTo>
                <a:lnTo>
                  <a:pt x="80914" y="82423"/>
                </a:lnTo>
                <a:lnTo>
                  <a:pt x="80814" y="82597"/>
                </a:lnTo>
                <a:lnTo>
                  <a:pt x="80664" y="82771"/>
                </a:lnTo>
                <a:lnTo>
                  <a:pt x="80465" y="82945"/>
                </a:lnTo>
                <a:lnTo>
                  <a:pt x="80216" y="83154"/>
                </a:lnTo>
                <a:lnTo>
                  <a:pt x="80066" y="83258"/>
                </a:lnTo>
                <a:lnTo>
                  <a:pt x="79767" y="83398"/>
                </a:lnTo>
                <a:lnTo>
                  <a:pt x="78720" y="83815"/>
                </a:lnTo>
                <a:lnTo>
                  <a:pt x="77523" y="83989"/>
                </a:lnTo>
                <a:lnTo>
                  <a:pt x="76227" y="83989"/>
                </a:lnTo>
                <a:lnTo>
                  <a:pt x="74831" y="83815"/>
                </a:lnTo>
                <a:lnTo>
                  <a:pt x="73336" y="83572"/>
                </a:lnTo>
                <a:lnTo>
                  <a:pt x="71890" y="83258"/>
                </a:lnTo>
                <a:lnTo>
                  <a:pt x="70544" y="83015"/>
                </a:lnTo>
                <a:lnTo>
                  <a:pt x="69248" y="82841"/>
                </a:lnTo>
                <a:lnTo>
                  <a:pt x="69248" y="82945"/>
                </a:lnTo>
                <a:lnTo>
                  <a:pt x="69447" y="82945"/>
                </a:lnTo>
                <a:lnTo>
                  <a:pt x="69447" y="83084"/>
                </a:lnTo>
                <a:lnTo>
                  <a:pt x="70294" y="83258"/>
                </a:lnTo>
                <a:lnTo>
                  <a:pt x="71092" y="83502"/>
                </a:lnTo>
                <a:lnTo>
                  <a:pt x="71890" y="83746"/>
                </a:lnTo>
                <a:lnTo>
                  <a:pt x="72488" y="84128"/>
                </a:lnTo>
                <a:lnTo>
                  <a:pt x="72937" y="84615"/>
                </a:lnTo>
                <a:lnTo>
                  <a:pt x="72987" y="84720"/>
                </a:lnTo>
                <a:lnTo>
                  <a:pt x="72987" y="84894"/>
                </a:lnTo>
                <a:lnTo>
                  <a:pt x="72987" y="85033"/>
                </a:lnTo>
                <a:lnTo>
                  <a:pt x="72937" y="85276"/>
                </a:lnTo>
                <a:lnTo>
                  <a:pt x="72937" y="85520"/>
                </a:lnTo>
                <a:lnTo>
                  <a:pt x="73535" y="85694"/>
                </a:lnTo>
                <a:lnTo>
                  <a:pt x="74233" y="86007"/>
                </a:lnTo>
                <a:lnTo>
                  <a:pt x="74831" y="86355"/>
                </a:lnTo>
                <a:lnTo>
                  <a:pt x="75180" y="86738"/>
                </a:lnTo>
                <a:lnTo>
                  <a:pt x="74931" y="87329"/>
                </a:lnTo>
                <a:lnTo>
                  <a:pt x="74582" y="88129"/>
                </a:lnTo>
                <a:lnTo>
                  <a:pt x="74233" y="88930"/>
                </a:lnTo>
                <a:lnTo>
                  <a:pt x="73685" y="89625"/>
                </a:lnTo>
                <a:lnTo>
                  <a:pt x="72837" y="90078"/>
                </a:lnTo>
                <a:lnTo>
                  <a:pt x="71591" y="90426"/>
                </a:lnTo>
                <a:lnTo>
                  <a:pt x="70145" y="90739"/>
                </a:lnTo>
                <a:lnTo>
                  <a:pt x="68450" y="90913"/>
                </a:lnTo>
                <a:lnTo>
                  <a:pt x="66755" y="90982"/>
                </a:lnTo>
                <a:lnTo>
                  <a:pt x="65060" y="90982"/>
                </a:lnTo>
                <a:lnTo>
                  <a:pt x="63514" y="90843"/>
                </a:lnTo>
                <a:lnTo>
                  <a:pt x="63514" y="91087"/>
                </a:lnTo>
                <a:lnTo>
                  <a:pt x="63764" y="91226"/>
                </a:lnTo>
                <a:lnTo>
                  <a:pt x="64013" y="91296"/>
                </a:lnTo>
                <a:lnTo>
                  <a:pt x="64212" y="91330"/>
                </a:lnTo>
                <a:lnTo>
                  <a:pt x="64312" y="91469"/>
                </a:lnTo>
                <a:lnTo>
                  <a:pt x="64362" y="91643"/>
                </a:lnTo>
                <a:lnTo>
                  <a:pt x="64461" y="91957"/>
                </a:lnTo>
                <a:lnTo>
                  <a:pt x="64561" y="92200"/>
                </a:lnTo>
                <a:lnTo>
                  <a:pt x="64461" y="92444"/>
                </a:lnTo>
                <a:lnTo>
                  <a:pt x="64312" y="92687"/>
                </a:lnTo>
                <a:lnTo>
                  <a:pt x="64212" y="92931"/>
                </a:lnTo>
                <a:lnTo>
                  <a:pt x="64312" y="93209"/>
                </a:lnTo>
                <a:lnTo>
                  <a:pt x="64461" y="93453"/>
                </a:lnTo>
                <a:lnTo>
                  <a:pt x="64711" y="93661"/>
                </a:lnTo>
                <a:lnTo>
                  <a:pt x="64910" y="93905"/>
                </a:lnTo>
                <a:lnTo>
                  <a:pt x="65060" y="94322"/>
                </a:lnTo>
                <a:lnTo>
                  <a:pt x="64212" y="94566"/>
                </a:lnTo>
                <a:lnTo>
                  <a:pt x="63365" y="94740"/>
                </a:lnTo>
                <a:lnTo>
                  <a:pt x="62318" y="94879"/>
                </a:lnTo>
                <a:lnTo>
                  <a:pt x="60972" y="94879"/>
                </a:lnTo>
                <a:lnTo>
                  <a:pt x="60573" y="94636"/>
                </a:lnTo>
                <a:lnTo>
                  <a:pt x="59925" y="94427"/>
                </a:lnTo>
                <a:lnTo>
                  <a:pt x="59177" y="94322"/>
                </a:lnTo>
                <a:lnTo>
                  <a:pt x="58579" y="94183"/>
                </a:lnTo>
                <a:lnTo>
                  <a:pt x="58579" y="94427"/>
                </a:lnTo>
                <a:lnTo>
                  <a:pt x="59177" y="94984"/>
                </a:lnTo>
                <a:lnTo>
                  <a:pt x="59675" y="95645"/>
                </a:lnTo>
                <a:lnTo>
                  <a:pt x="59675" y="96201"/>
                </a:lnTo>
                <a:lnTo>
                  <a:pt x="59875" y="96306"/>
                </a:lnTo>
                <a:lnTo>
                  <a:pt x="60024" y="96375"/>
                </a:lnTo>
                <a:lnTo>
                  <a:pt x="60224" y="96445"/>
                </a:lnTo>
                <a:lnTo>
                  <a:pt x="60373" y="96445"/>
                </a:lnTo>
                <a:lnTo>
                  <a:pt x="60473" y="96445"/>
                </a:lnTo>
                <a:lnTo>
                  <a:pt x="60623" y="96445"/>
                </a:lnTo>
                <a:lnTo>
                  <a:pt x="60722" y="96514"/>
                </a:lnTo>
                <a:lnTo>
                  <a:pt x="60822" y="96619"/>
                </a:lnTo>
                <a:lnTo>
                  <a:pt x="60972" y="96758"/>
                </a:lnTo>
                <a:lnTo>
                  <a:pt x="60972" y="97002"/>
                </a:lnTo>
                <a:lnTo>
                  <a:pt x="60922" y="97106"/>
                </a:lnTo>
                <a:lnTo>
                  <a:pt x="60922" y="97175"/>
                </a:lnTo>
                <a:lnTo>
                  <a:pt x="60922" y="97245"/>
                </a:lnTo>
                <a:lnTo>
                  <a:pt x="60922" y="97280"/>
                </a:lnTo>
                <a:lnTo>
                  <a:pt x="60972" y="97419"/>
                </a:lnTo>
                <a:lnTo>
                  <a:pt x="60972" y="97523"/>
                </a:lnTo>
                <a:lnTo>
                  <a:pt x="61620" y="97523"/>
                </a:lnTo>
                <a:lnTo>
                  <a:pt x="61520" y="98011"/>
                </a:lnTo>
                <a:lnTo>
                  <a:pt x="61271" y="98324"/>
                </a:lnTo>
                <a:lnTo>
                  <a:pt x="60972" y="98567"/>
                </a:lnTo>
                <a:lnTo>
                  <a:pt x="60822" y="98880"/>
                </a:lnTo>
                <a:lnTo>
                  <a:pt x="60922" y="99124"/>
                </a:lnTo>
                <a:lnTo>
                  <a:pt x="61171" y="99402"/>
                </a:lnTo>
                <a:lnTo>
                  <a:pt x="61420" y="99646"/>
                </a:lnTo>
                <a:lnTo>
                  <a:pt x="61620" y="99889"/>
                </a:lnTo>
                <a:lnTo>
                  <a:pt x="61620" y="100133"/>
                </a:lnTo>
                <a:lnTo>
                  <a:pt x="61620" y="100272"/>
                </a:lnTo>
                <a:lnTo>
                  <a:pt x="61520" y="100376"/>
                </a:lnTo>
                <a:lnTo>
                  <a:pt x="61420" y="100516"/>
                </a:lnTo>
                <a:lnTo>
                  <a:pt x="61321" y="100585"/>
                </a:lnTo>
                <a:lnTo>
                  <a:pt x="61271" y="100690"/>
                </a:lnTo>
                <a:lnTo>
                  <a:pt x="61271" y="100759"/>
                </a:lnTo>
                <a:lnTo>
                  <a:pt x="61271" y="100864"/>
                </a:lnTo>
                <a:lnTo>
                  <a:pt x="61271" y="100933"/>
                </a:lnTo>
                <a:lnTo>
                  <a:pt x="61321" y="101072"/>
                </a:lnTo>
                <a:lnTo>
                  <a:pt x="61420" y="101107"/>
                </a:lnTo>
                <a:lnTo>
                  <a:pt x="61520" y="101246"/>
                </a:lnTo>
                <a:lnTo>
                  <a:pt x="61620" y="101420"/>
                </a:lnTo>
                <a:lnTo>
                  <a:pt x="59925" y="101733"/>
                </a:lnTo>
                <a:lnTo>
                  <a:pt x="58579" y="102220"/>
                </a:lnTo>
                <a:lnTo>
                  <a:pt x="58479" y="102394"/>
                </a:lnTo>
                <a:lnTo>
                  <a:pt x="58379" y="102534"/>
                </a:lnTo>
                <a:lnTo>
                  <a:pt x="58280" y="102708"/>
                </a:lnTo>
                <a:lnTo>
                  <a:pt x="58230" y="102812"/>
                </a:lnTo>
                <a:lnTo>
                  <a:pt x="58130" y="102951"/>
                </a:lnTo>
                <a:lnTo>
                  <a:pt x="58130" y="102986"/>
                </a:lnTo>
                <a:lnTo>
                  <a:pt x="58628" y="103612"/>
                </a:lnTo>
                <a:lnTo>
                  <a:pt x="59326" y="104030"/>
                </a:lnTo>
                <a:lnTo>
                  <a:pt x="60274" y="104343"/>
                </a:lnTo>
                <a:lnTo>
                  <a:pt x="61420" y="104586"/>
                </a:lnTo>
                <a:lnTo>
                  <a:pt x="62567" y="104760"/>
                </a:lnTo>
                <a:lnTo>
                  <a:pt x="63664" y="104899"/>
                </a:lnTo>
                <a:lnTo>
                  <a:pt x="64113" y="106778"/>
                </a:lnTo>
                <a:lnTo>
                  <a:pt x="63365" y="107057"/>
                </a:lnTo>
                <a:lnTo>
                  <a:pt x="62567" y="107544"/>
                </a:lnTo>
                <a:lnTo>
                  <a:pt x="61969" y="108100"/>
                </a:lnTo>
                <a:lnTo>
                  <a:pt x="61620" y="108761"/>
                </a:lnTo>
                <a:lnTo>
                  <a:pt x="61869" y="109144"/>
                </a:lnTo>
                <a:lnTo>
                  <a:pt x="61969" y="109631"/>
                </a:lnTo>
                <a:lnTo>
                  <a:pt x="61969" y="110223"/>
                </a:lnTo>
                <a:lnTo>
                  <a:pt x="61271" y="110362"/>
                </a:lnTo>
                <a:lnTo>
                  <a:pt x="60722" y="110466"/>
                </a:lnTo>
                <a:lnTo>
                  <a:pt x="60024" y="110640"/>
                </a:lnTo>
                <a:lnTo>
                  <a:pt x="60024" y="111127"/>
                </a:lnTo>
                <a:lnTo>
                  <a:pt x="60473" y="111371"/>
                </a:lnTo>
                <a:lnTo>
                  <a:pt x="60972" y="111754"/>
                </a:lnTo>
                <a:lnTo>
                  <a:pt x="61520" y="112241"/>
                </a:lnTo>
                <a:lnTo>
                  <a:pt x="62118" y="112728"/>
                </a:lnTo>
                <a:lnTo>
                  <a:pt x="62567" y="113145"/>
                </a:lnTo>
                <a:lnTo>
                  <a:pt x="62717" y="113458"/>
                </a:lnTo>
                <a:lnTo>
                  <a:pt x="62467" y="113493"/>
                </a:lnTo>
                <a:lnTo>
                  <a:pt x="62318" y="113493"/>
                </a:lnTo>
                <a:lnTo>
                  <a:pt x="61969" y="113563"/>
                </a:lnTo>
                <a:lnTo>
                  <a:pt x="61620" y="113563"/>
                </a:lnTo>
                <a:lnTo>
                  <a:pt x="61520" y="113946"/>
                </a:lnTo>
                <a:lnTo>
                  <a:pt x="61321" y="114293"/>
                </a:lnTo>
                <a:lnTo>
                  <a:pt x="61271" y="114676"/>
                </a:lnTo>
                <a:lnTo>
                  <a:pt x="60922" y="114711"/>
                </a:lnTo>
                <a:lnTo>
                  <a:pt x="60573" y="114920"/>
                </a:lnTo>
                <a:lnTo>
                  <a:pt x="60274" y="115024"/>
                </a:lnTo>
                <a:lnTo>
                  <a:pt x="60024" y="114955"/>
                </a:lnTo>
                <a:lnTo>
                  <a:pt x="59875" y="114920"/>
                </a:lnTo>
                <a:lnTo>
                  <a:pt x="59775" y="114781"/>
                </a:lnTo>
                <a:lnTo>
                  <a:pt x="59675" y="114711"/>
                </a:lnTo>
                <a:lnTo>
                  <a:pt x="59526" y="114676"/>
                </a:lnTo>
                <a:lnTo>
                  <a:pt x="59526" y="115337"/>
                </a:lnTo>
                <a:lnTo>
                  <a:pt x="59925" y="115685"/>
                </a:lnTo>
                <a:lnTo>
                  <a:pt x="60224" y="116242"/>
                </a:lnTo>
                <a:lnTo>
                  <a:pt x="60274" y="116903"/>
                </a:lnTo>
                <a:lnTo>
                  <a:pt x="59227" y="117077"/>
                </a:lnTo>
                <a:lnTo>
                  <a:pt x="58379" y="117286"/>
                </a:lnTo>
                <a:lnTo>
                  <a:pt x="57432" y="117460"/>
                </a:lnTo>
                <a:lnTo>
                  <a:pt x="57432" y="117146"/>
                </a:lnTo>
                <a:lnTo>
                  <a:pt x="57332" y="117077"/>
                </a:lnTo>
                <a:lnTo>
                  <a:pt x="57233" y="117042"/>
                </a:lnTo>
                <a:lnTo>
                  <a:pt x="57233" y="116973"/>
                </a:lnTo>
                <a:lnTo>
                  <a:pt x="57233" y="116903"/>
                </a:lnTo>
                <a:lnTo>
                  <a:pt x="57183" y="116799"/>
                </a:lnTo>
                <a:lnTo>
                  <a:pt x="56535" y="116799"/>
                </a:lnTo>
                <a:lnTo>
                  <a:pt x="56136" y="116729"/>
                </a:lnTo>
                <a:lnTo>
                  <a:pt x="55687" y="116799"/>
                </a:lnTo>
                <a:lnTo>
                  <a:pt x="55089" y="116799"/>
                </a:lnTo>
                <a:lnTo>
                  <a:pt x="54790" y="116242"/>
                </a:lnTo>
                <a:lnTo>
                  <a:pt x="54391" y="115894"/>
                </a:lnTo>
                <a:lnTo>
                  <a:pt x="53842" y="115581"/>
                </a:lnTo>
                <a:lnTo>
                  <a:pt x="52995" y="115442"/>
                </a:lnTo>
                <a:lnTo>
                  <a:pt x="52995" y="115198"/>
                </a:lnTo>
                <a:lnTo>
                  <a:pt x="52995" y="115094"/>
                </a:lnTo>
                <a:lnTo>
                  <a:pt x="53095" y="114955"/>
                </a:lnTo>
                <a:lnTo>
                  <a:pt x="53095" y="114850"/>
                </a:lnTo>
                <a:lnTo>
                  <a:pt x="52995" y="114781"/>
                </a:lnTo>
                <a:lnTo>
                  <a:pt x="52746" y="114676"/>
                </a:lnTo>
                <a:lnTo>
                  <a:pt x="52447" y="114676"/>
                </a:lnTo>
                <a:lnTo>
                  <a:pt x="52297" y="114607"/>
                </a:lnTo>
                <a:lnTo>
                  <a:pt x="52048" y="114607"/>
                </a:lnTo>
                <a:lnTo>
                  <a:pt x="51848" y="114467"/>
                </a:lnTo>
                <a:lnTo>
                  <a:pt x="51699" y="114363"/>
                </a:lnTo>
                <a:lnTo>
                  <a:pt x="51499" y="114224"/>
                </a:lnTo>
                <a:lnTo>
                  <a:pt x="51499" y="114120"/>
                </a:lnTo>
                <a:lnTo>
                  <a:pt x="51499" y="114050"/>
                </a:lnTo>
                <a:lnTo>
                  <a:pt x="51499" y="113946"/>
                </a:lnTo>
                <a:lnTo>
                  <a:pt x="51499" y="113876"/>
                </a:lnTo>
                <a:lnTo>
                  <a:pt x="51499" y="113806"/>
                </a:lnTo>
                <a:lnTo>
                  <a:pt x="51400" y="113737"/>
                </a:lnTo>
                <a:lnTo>
                  <a:pt x="51250" y="113702"/>
                </a:lnTo>
                <a:lnTo>
                  <a:pt x="51051" y="113737"/>
                </a:lnTo>
                <a:lnTo>
                  <a:pt x="50801" y="113737"/>
                </a:lnTo>
                <a:lnTo>
                  <a:pt x="50652" y="113737"/>
                </a:lnTo>
                <a:lnTo>
                  <a:pt x="50452" y="113702"/>
                </a:lnTo>
                <a:lnTo>
                  <a:pt x="50203" y="113632"/>
                </a:lnTo>
                <a:lnTo>
                  <a:pt x="49954" y="113563"/>
                </a:lnTo>
                <a:lnTo>
                  <a:pt x="49954" y="113145"/>
                </a:lnTo>
                <a:lnTo>
                  <a:pt x="49306" y="113145"/>
                </a:lnTo>
                <a:lnTo>
                  <a:pt x="49405" y="112728"/>
                </a:lnTo>
                <a:lnTo>
                  <a:pt x="49605" y="112484"/>
                </a:lnTo>
                <a:lnTo>
                  <a:pt x="49854" y="112241"/>
                </a:lnTo>
                <a:lnTo>
                  <a:pt x="50103" y="111928"/>
                </a:lnTo>
                <a:lnTo>
                  <a:pt x="49156" y="111928"/>
                </a:lnTo>
                <a:lnTo>
                  <a:pt x="49156" y="111823"/>
                </a:lnTo>
                <a:lnTo>
                  <a:pt x="49007" y="111823"/>
                </a:lnTo>
                <a:lnTo>
                  <a:pt x="49007" y="111997"/>
                </a:lnTo>
                <a:lnTo>
                  <a:pt x="48907" y="112102"/>
                </a:lnTo>
                <a:lnTo>
                  <a:pt x="48907" y="112171"/>
                </a:lnTo>
                <a:lnTo>
                  <a:pt x="48907" y="112241"/>
                </a:lnTo>
                <a:lnTo>
                  <a:pt x="48807" y="112241"/>
                </a:lnTo>
                <a:lnTo>
                  <a:pt x="48707" y="112310"/>
                </a:lnTo>
                <a:lnTo>
                  <a:pt x="48558" y="112345"/>
                </a:lnTo>
                <a:lnTo>
                  <a:pt x="47960" y="112589"/>
                </a:lnTo>
                <a:lnTo>
                  <a:pt x="47062" y="112763"/>
                </a:lnTo>
                <a:lnTo>
                  <a:pt x="47262" y="111580"/>
                </a:lnTo>
                <a:lnTo>
                  <a:pt x="47062" y="111267"/>
                </a:lnTo>
                <a:lnTo>
                  <a:pt x="46913" y="111127"/>
                </a:lnTo>
                <a:lnTo>
                  <a:pt x="46813" y="111093"/>
                </a:lnTo>
                <a:lnTo>
                  <a:pt x="46813" y="110953"/>
                </a:lnTo>
                <a:lnTo>
                  <a:pt x="46913" y="110779"/>
                </a:lnTo>
                <a:lnTo>
                  <a:pt x="47062" y="110362"/>
                </a:lnTo>
                <a:lnTo>
                  <a:pt x="46713" y="110223"/>
                </a:lnTo>
                <a:lnTo>
                  <a:pt x="46464" y="110118"/>
                </a:lnTo>
                <a:lnTo>
                  <a:pt x="46215" y="109910"/>
                </a:lnTo>
                <a:lnTo>
                  <a:pt x="45916" y="109805"/>
                </a:lnTo>
                <a:lnTo>
                  <a:pt x="45666" y="109666"/>
                </a:lnTo>
                <a:lnTo>
                  <a:pt x="44021" y="109562"/>
                </a:lnTo>
                <a:lnTo>
                  <a:pt x="44021" y="109249"/>
                </a:lnTo>
                <a:lnTo>
                  <a:pt x="43772" y="108970"/>
                </a:lnTo>
                <a:lnTo>
                  <a:pt x="43672" y="108657"/>
                </a:lnTo>
                <a:lnTo>
                  <a:pt x="43872" y="108344"/>
                </a:lnTo>
                <a:lnTo>
                  <a:pt x="44021" y="108031"/>
                </a:lnTo>
                <a:lnTo>
                  <a:pt x="44221" y="107683"/>
                </a:lnTo>
                <a:lnTo>
                  <a:pt x="42625" y="107787"/>
                </a:lnTo>
                <a:lnTo>
                  <a:pt x="42476" y="107439"/>
                </a:lnTo>
                <a:lnTo>
                  <a:pt x="42127" y="106883"/>
                </a:lnTo>
                <a:lnTo>
                  <a:pt x="42127" y="106291"/>
                </a:lnTo>
                <a:lnTo>
                  <a:pt x="42276" y="105665"/>
                </a:lnTo>
                <a:lnTo>
                  <a:pt x="42525" y="105734"/>
                </a:lnTo>
                <a:lnTo>
                  <a:pt x="42825" y="105734"/>
                </a:lnTo>
                <a:lnTo>
                  <a:pt x="42974" y="105804"/>
                </a:lnTo>
                <a:lnTo>
                  <a:pt x="43174" y="105874"/>
                </a:lnTo>
                <a:lnTo>
                  <a:pt x="43423" y="105978"/>
                </a:lnTo>
                <a:lnTo>
                  <a:pt x="43423" y="105143"/>
                </a:lnTo>
                <a:lnTo>
                  <a:pt x="43223" y="105073"/>
                </a:lnTo>
                <a:lnTo>
                  <a:pt x="43174" y="104934"/>
                </a:lnTo>
                <a:lnTo>
                  <a:pt x="42974" y="104899"/>
                </a:lnTo>
                <a:lnTo>
                  <a:pt x="42874" y="104830"/>
                </a:lnTo>
                <a:lnTo>
                  <a:pt x="42625" y="104760"/>
                </a:lnTo>
                <a:lnTo>
                  <a:pt x="42376" y="104656"/>
                </a:lnTo>
                <a:lnTo>
                  <a:pt x="42027" y="104517"/>
                </a:lnTo>
                <a:lnTo>
                  <a:pt x="41678" y="104447"/>
                </a:lnTo>
                <a:lnTo>
                  <a:pt x="41329" y="104343"/>
                </a:lnTo>
                <a:lnTo>
                  <a:pt x="41080" y="104656"/>
                </a:lnTo>
                <a:lnTo>
                  <a:pt x="40731" y="104691"/>
                </a:lnTo>
                <a:lnTo>
                  <a:pt x="40382" y="104691"/>
                </a:lnTo>
                <a:lnTo>
                  <a:pt x="39734" y="104586"/>
                </a:lnTo>
                <a:lnTo>
                  <a:pt x="39734" y="103786"/>
                </a:lnTo>
                <a:lnTo>
                  <a:pt x="40033" y="103717"/>
                </a:lnTo>
                <a:lnTo>
                  <a:pt x="40282" y="103612"/>
                </a:lnTo>
                <a:lnTo>
                  <a:pt x="40432" y="103473"/>
                </a:lnTo>
                <a:lnTo>
                  <a:pt x="40631" y="103369"/>
                </a:lnTo>
                <a:lnTo>
                  <a:pt x="40731" y="103125"/>
                </a:lnTo>
                <a:lnTo>
                  <a:pt x="40531" y="102742"/>
                </a:lnTo>
                <a:lnTo>
                  <a:pt x="40631" y="102325"/>
                </a:lnTo>
                <a:lnTo>
                  <a:pt x="40781" y="101803"/>
                </a:lnTo>
                <a:lnTo>
                  <a:pt x="40880" y="101107"/>
                </a:lnTo>
                <a:lnTo>
                  <a:pt x="40631" y="101107"/>
                </a:lnTo>
                <a:lnTo>
                  <a:pt x="40282" y="101072"/>
                </a:lnTo>
                <a:lnTo>
                  <a:pt x="40083" y="101003"/>
                </a:lnTo>
                <a:lnTo>
                  <a:pt x="39933" y="100864"/>
                </a:lnTo>
                <a:lnTo>
                  <a:pt x="39734" y="100759"/>
                </a:lnTo>
                <a:lnTo>
                  <a:pt x="39684" y="100585"/>
                </a:lnTo>
                <a:lnTo>
                  <a:pt x="39584" y="100342"/>
                </a:lnTo>
                <a:lnTo>
                  <a:pt x="39734" y="100272"/>
                </a:lnTo>
                <a:lnTo>
                  <a:pt x="39933" y="100202"/>
                </a:lnTo>
                <a:lnTo>
                  <a:pt x="40033" y="100202"/>
                </a:lnTo>
                <a:lnTo>
                  <a:pt x="40083" y="100133"/>
                </a:lnTo>
                <a:lnTo>
                  <a:pt x="40282" y="100098"/>
                </a:lnTo>
                <a:lnTo>
                  <a:pt x="40531" y="100098"/>
                </a:lnTo>
                <a:lnTo>
                  <a:pt x="40531" y="99541"/>
                </a:lnTo>
                <a:lnTo>
                  <a:pt x="41479" y="99541"/>
                </a:lnTo>
                <a:lnTo>
                  <a:pt x="41479" y="99646"/>
                </a:lnTo>
                <a:lnTo>
                  <a:pt x="41678" y="99646"/>
                </a:lnTo>
                <a:lnTo>
                  <a:pt x="41678" y="99855"/>
                </a:lnTo>
                <a:lnTo>
                  <a:pt x="41678" y="99959"/>
                </a:lnTo>
                <a:lnTo>
                  <a:pt x="41678" y="100028"/>
                </a:lnTo>
                <a:lnTo>
                  <a:pt x="41578" y="100098"/>
                </a:lnTo>
                <a:lnTo>
                  <a:pt x="41678" y="100133"/>
                </a:lnTo>
                <a:lnTo>
                  <a:pt x="41678" y="100202"/>
                </a:lnTo>
                <a:lnTo>
                  <a:pt x="41828" y="100342"/>
                </a:lnTo>
                <a:lnTo>
                  <a:pt x="42027" y="100376"/>
                </a:lnTo>
                <a:lnTo>
                  <a:pt x="42176" y="100376"/>
                </a:lnTo>
                <a:lnTo>
                  <a:pt x="42376" y="100446"/>
                </a:lnTo>
                <a:lnTo>
                  <a:pt x="42625" y="100446"/>
                </a:lnTo>
                <a:lnTo>
                  <a:pt x="42625" y="100202"/>
                </a:lnTo>
                <a:lnTo>
                  <a:pt x="42625" y="99889"/>
                </a:lnTo>
                <a:lnTo>
                  <a:pt x="42476" y="99367"/>
                </a:lnTo>
                <a:lnTo>
                  <a:pt x="42176" y="98706"/>
                </a:lnTo>
                <a:lnTo>
                  <a:pt x="41828" y="97976"/>
                </a:lnTo>
                <a:lnTo>
                  <a:pt x="41479" y="97245"/>
                </a:lnTo>
                <a:lnTo>
                  <a:pt x="41130" y="96514"/>
                </a:lnTo>
                <a:lnTo>
                  <a:pt x="40781" y="96027"/>
                </a:lnTo>
                <a:lnTo>
                  <a:pt x="40531" y="95645"/>
                </a:lnTo>
                <a:lnTo>
                  <a:pt x="40531" y="95888"/>
                </a:lnTo>
                <a:lnTo>
                  <a:pt x="40282" y="96132"/>
                </a:lnTo>
                <a:lnTo>
                  <a:pt x="40033" y="96514"/>
                </a:lnTo>
                <a:lnTo>
                  <a:pt x="39933" y="96793"/>
                </a:lnTo>
                <a:lnTo>
                  <a:pt x="39933" y="97002"/>
                </a:lnTo>
                <a:lnTo>
                  <a:pt x="40382" y="97280"/>
                </a:lnTo>
                <a:lnTo>
                  <a:pt x="40631" y="97523"/>
                </a:lnTo>
                <a:lnTo>
                  <a:pt x="40880" y="97906"/>
                </a:lnTo>
                <a:lnTo>
                  <a:pt x="40880" y="98463"/>
                </a:lnTo>
                <a:lnTo>
                  <a:pt x="40531" y="98463"/>
                </a:lnTo>
                <a:lnTo>
                  <a:pt x="40083" y="98567"/>
                </a:lnTo>
                <a:lnTo>
                  <a:pt x="39584" y="98637"/>
                </a:lnTo>
                <a:lnTo>
                  <a:pt x="38986" y="98637"/>
                </a:lnTo>
                <a:lnTo>
                  <a:pt x="38886" y="98254"/>
                </a:lnTo>
                <a:lnTo>
                  <a:pt x="38786" y="97976"/>
                </a:lnTo>
                <a:lnTo>
                  <a:pt x="38637" y="97523"/>
                </a:lnTo>
                <a:lnTo>
                  <a:pt x="38537" y="97419"/>
                </a:lnTo>
                <a:lnTo>
                  <a:pt x="38388" y="97280"/>
                </a:lnTo>
                <a:lnTo>
                  <a:pt x="38088" y="97106"/>
                </a:lnTo>
                <a:lnTo>
                  <a:pt x="37939" y="97002"/>
                </a:lnTo>
                <a:lnTo>
                  <a:pt x="37839" y="96862"/>
                </a:lnTo>
                <a:lnTo>
                  <a:pt x="37939" y="96514"/>
                </a:lnTo>
                <a:lnTo>
                  <a:pt x="38088" y="96132"/>
                </a:lnTo>
                <a:lnTo>
                  <a:pt x="38039" y="95645"/>
                </a:lnTo>
                <a:lnTo>
                  <a:pt x="37939" y="95540"/>
                </a:lnTo>
                <a:lnTo>
                  <a:pt x="37739" y="95401"/>
                </a:lnTo>
                <a:lnTo>
                  <a:pt x="37590" y="95366"/>
                </a:lnTo>
                <a:lnTo>
                  <a:pt x="37390" y="95297"/>
                </a:lnTo>
                <a:lnTo>
                  <a:pt x="37241" y="95227"/>
                </a:lnTo>
                <a:lnTo>
                  <a:pt x="37041" y="95123"/>
                </a:lnTo>
                <a:lnTo>
                  <a:pt x="37041" y="93661"/>
                </a:lnTo>
                <a:lnTo>
                  <a:pt x="36692" y="93522"/>
                </a:lnTo>
                <a:lnTo>
                  <a:pt x="36892" y="91643"/>
                </a:lnTo>
                <a:lnTo>
                  <a:pt x="36792" y="91469"/>
                </a:lnTo>
                <a:lnTo>
                  <a:pt x="36543" y="91296"/>
                </a:lnTo>
                <a:lnTo>
                  <a:pt x="36343" y="91156"/>
                </a:lnTo>
                <a:lnTo>
                  <a:pt x="36094" y="90982"/>
                </a:lnTo>
                <a:lnTo>
                  <a:pt x="35945" y="90843"/>
                </a:lnTo>
                <a:lnTo>
                  <a:pt x="35297" y="90182"/>
                </a:lnTo>
                <a:lnTo>
                  <a:pt x="34798" y="89347"/>
                </a:lnTo>
                <a:lnTo>
                  <a:pt x="34349" y="88443"/>
                </a:lnTo>
                <a:lnTo>
                  <a:pt x="34200" y="87503"/>
                </a:lnTo>
                <a:lnTo>
                  <a:pt x="34948" y="87503"/>
                </a:lnTo>
                <a:lnTo>
                  <a:pt x="35147" y="86912"/>
                </a:lnTo>
                <a:lnTo>
                  <a:pt x="35247" y="86111"/>
                </a:lnTo>
                <a:lnTo>
                  <a:pt x="35247" y="85346"/>
                </a:lnTo>
                <a:lnTo>
                  <a:pt x="35147" y="84615"/>
                </a:lnTo>
                <a:lnTo>
                  <a:pt x="35596" y="83989"/>
                </a:lnTo>
                <a:lnTo>
                  <a:pt x="35745" y="83328"/>
                </a:lnTo>
                <a:lnTo>
                  <a:pt x="35745" y="82597"/>
                </a:lnTo>
                <a:lnTo>
                  <a:pt x="35646" y="81867"/>
                </a:lnTo>
                <a:lnTo>
                  <a:pt x="35596" y="81136"/>
                </a:lnTo>
                <a:lnTo>
                  <a:pt x="35596" y="80579"/>
                </a:lnTo>
                <a:lnTo>
                  <a:pt x="35646" y="80231"/>
                </a:lnTo>
                <a:lnTo>
                  <a:pt x="35845" y="79849"/>
                </a:lnTo>
                <a:lnTo>
                  <a:pt x="35745" y="79501"/>
                </a:lnTo>
                <a:lnTo>
                  <a:pt x="35047" y="78422"/>
                </a:lnTo>
                <a:lnTo>
                  <a:pt x="34299" y="77309"/>
                </a:lnTo>
                <a:lnTo>
                  <a:pt x="33651" y="76161"/>
                </a:lnTo>
                <a:lnTo>
                  <a:pt x="33601" y="75674"/>
                </a:lnTo>
                <a:lnTo>
                  <a:pt x="33751" y="75360"/>
                </a:lnTo>
                <a:lnTo>
                  <a:pt x="34000" y="75082"/>
                </a:lnTo>
                <a:lnTo>
                  <a:pt x="34100" y="74699"/>
                </a:lnTo>
                <a:lnTo>
                  <a:pt x="34000" y="74282"/>
                </a:lnTo>
                <a:lnTo>
                  <a:pt x="33851" y="74038"/>
                </a:lnTo>
                <a:lnTo>
                  <a:pt x="33502" y="73864"/>
                </a:lnTo>
                <a:lnTo>
                  <a:pt x="33253" y="73621"/>
                </a:lnTo>
                <a:lnTo>
                  <a:pt x="33053" y="73377"/>
                </a:lnTo>
                <a:lnTo>
                  <a:pt x="33053" y="72925"/>
                </a:lnTo>
                <a:lnTo>
                  <a:pt x="33153" y="72890"/>
                </a:lnTo>
                <a:lnTo>
                  <a:pt x="33253" y="72751"/>
                </a:lnTo>
                <a:lnTo>
                  <a:pt x="33302" y="72681"/>
                </a:lnTo>
                <a:lnTo>
                  <a:pt x="33502" y="72577"/>
                </a:lnTo>
                <a:lnTo>
                  <a:pt x="33601" y="72473"/>
                </a:lnTo>
                <a:lnTo>
                  <a:pt x="33651" y="72403"/>
                </a:lnTo>
                <a:lnTo>
                  <a:pt x="33851" y="68158"/>
                </a:lnTo>
                <a:lnTo>
                  <a:pt x="33651" y="67845"/>
                </a:lnTo>
                <a:lnTo>
                  <a:pt x="33402" y="67463"/>
                </a:lnTo>
                <a:lnTo>
                  <a:pt x="33502" y="66941"/>
                </a:lnTo>
                <a:lnTo>
                  <a:pt x="33502" y="66871"/>
                </a:lnTo>
                <a:lnTo>
                  <a:pt x="33601" y="66801"/>
                </a:lnTo>
                <a:lnTo>
                  <a:pt x="33651" y="66801"/>
                </a:lnTo>
                <a:lnTo>
                  <a:pt x="33751" y="66732"/>
                </a:lnTo>
                <a:lnTo>
                  <a:pt x="33851" y="66697"/>
                </a:lnTo>
                <a:lnTo>
                  <a:pt x="33851" y="66558"/>
                </a:lnTo>
                <a:lnTo>
                  <a:pt x="33851" y="66384"/>
                </a:lnTo>
                <a:lnTo>
                  <a:pt x="33751" y="66314"/>
                </a:lnTo>
                <a:lnTo>
                  <a:pt x="33651" y="66245"/>
                </a:lnTo>
                <a:lnTo>
                  <a:pt x="33601" y="66140"/>
                </a:lnTo>
                <a:lnTo>
                  <a:pt x="33402" y="66001"/>
                </a:lnTo>
                <a:lnTo>
                  <a:pt x="33302" y="65966"/>
                </a:lnTo>
                <a:lnTo>
                  <a:pt x="33253" y="65897"/>
                </a:lnTo>
                <a:lnTo>
                  <a:pt x="33253" y="63879"/>
                </a:lnTo>
                <a:lnTo>
                  <a:pt x="32953" y="63601"/>
                </a:lnTo>
                <a:lnTo>
                  <a:pt x="32704" y="63287"/>
                </a:lnTo>
                <a:lnTo>
                  <a:pt x="32555" y="62800"/>
                </a:lnTo>
                <a:lnTo>
                  <a:pt x="32953" y="62487"/>
                </a:lnTo>
                <a:lnTo>
                  <a:pt x="33253" y="62070"/>
                </a:lnTo>
                <a:lnTo>
                  <a:pt x="33302" y="61513"/>
                </a:lnTo>
                <a:lnTo>
                  <a:pt x="33302" y="60922"/>
                </a:lnTo>
                <a:lnTo>
                  <a:pt x="33302" y="60295"/>
                </a:lnTo>
                <a:lnTo>
                  <a:pt x="33253" y="59704"/>
                </a:lnTo>
                <a:lnTo>
                  <a:pt x="33053" y="59460"/>
                </a:lnTo>
                <a:lnTo>
                  <a:pt x="32904" y="58869"/>
                </a:lnTo>
                <a:lnTo>
                  <a:pt x="32604" y="58138"/>
                </a:lnTo>
                <a:lnTo>
                  <a:pt x="32255" y="57199"/>
                </a:lnTo>
                <a:lnTo>
                  <a:pt x="32006" y="56364"/>
                </a:lnTo>
                <a:lnTo>
                  <a:pt x="31857" y="55563"/>
                </a:lnTo>
                <a:lnTo>
                  <a:pt x="31657" y="54902"/>
                </a:lnTo>
                <a:lnTo>
                  <a:pt x="31557" y="54554"/>
                </a:lnTo>
                <a:lnTo>
                  <a:pt x="30461" y="54102"/>
                </a:lnTo>
                <a:lnTo>
                  <a:pt x="29513" y="53580"/>
                </a:lnTo>
                <a:lnTo>
                  <a:pt x="28716" y="53093"/>
                </a:lnTo>
                <a:lnTo>
                  <a:pt x="27818" y="52536"/>
                </a:lnTo>
                <a:lnTo>
                  <a:pt x="26971" y="52119"/>
                </a:lnTo>
                <a:lnTo>
                  <a:pt x="25724" y="51736"/>
                </a:lnTo>
                <a:lnTo>
                  <a:pt x="24428" y="51493"/>
                </a:lnTo>
                <a:lnTo>
                  <a:pt x="23032" y="51249"/>
                </a:lnTo>
                <a:lnTo>
                  <a:pt x="21985" y="50901"/>
                </a:lnTo>
                <a:lnTo>
                  <a:pt x="21736" y="50762"/>
                </a:lnTo>
                <a:lnTo>
                  <a:pt x="21587" y="50588"/>
                </a:lnTo>
                <a:lnTo>
                  <a:pt x="21287" y="50414"/>
                </a:lnTo>
                <a:lnTo>
                  <a:pt x="21038" y="50240"/>
                </a:lnTo>
                <a:lnTo>
                  <a:pt x="20789" y="50101"/>
                </a:lnTo>
                <a:lnTo>
                  <a:pt x="20191" y="49927"/>
                </a:lnTo>
                <a:lnTo>
                  <a:pt x="19592" y="49857"/>
                </a:lnTo>
                <a:lnTo>
                  <a:pt x="18894" y="49753"/>
                </a:lnTo>
                <a:lnTo>
                  <a:pt x="18346" y="49544"/>
                </a:lnTo>
                <a:lnTo>
                  <a:pt x="18196" y="49022"/>
                </a:lnTo>
                <a:lnTo>
                  <a:pt x="17399" y="48605"/>
                </a:lnTo>
                <a:lnTo>
                  <a:pt x="16601" y="48118"/>
                </a:lnTo>
                <a:lnTo>
                  <a:pt x="15056" y="47178"/>
                </a:lnTo>
                <a:lnTo>
                  <a:pt x="14856" y="45543"/>
                </a:lnTo>
                <a:lnTo>
                  <a:pt x="14457" y="45056"/>
                </a:lnTo>
                <a:lnTo>
                  <a:pt x="13809" y="44639"/>
                </a:lnTo>
                <a:lnTo>
                  <a:pt x="13111" y="44221"/>
                </a:lnTo>
                <a:lnTo>
                  <a:pt x="12613" y="43804"/>
                </a:lnTo>
                <a:lnTo>
                  <a:pt x="12413" y="43490"/>
                </a:lnTo>
                <a:lnTo>
                  <a:pt x="12363" y="43108"/>
                </a:lnTo>
                <a:lnTo>
                  <a:pt x="12164" y="42760"/>
                </a:lnTo>
                <a:lnTo>
                  <a:pt x="12064" y="42621"/>
                </a:lnTo>
                <a:lnTo>
                  <a:pt x="11915" y="42516"/>
                </a:lnTo>
                <a:lnTo>
                  <a:pt x="11665" y="42447"/>
                </a:lnTo>
                <a:lnTo>
                  <a:pt x="11366" y="42412"/>
                </a:lnTo>
                <a:lnTo>
                  <a:pt x="11217" y="42342"/>
                </a:lnTo>
                <a:lnTo>
                  <a:pt x="11017" y="42203"/>
                </a:lnTo>
                <a:lnTo>
                  <a:pt x="10868" y="42029"/>
                </a:lnTo>
                <a:lnTo>
                  <a:pt x="10768" y="41855"/>
                </a:lnTo>
                <a:lnTo>
                  <a:pt x="10718" y="41681"/>
                </a:lnTo>
                <a:lnTo>
                  <a:pt x="10619" y="41472"/>
                </a:lnTo>
                <a:lnTo>
                  <a:pt x="10519" y="41298"/>
                </a:lnTo>
                <a:lnTo>
                  <a:pt x="9921" y="41124"/>
                </a:lnTo>
                <a:lnTo>
                  <a:pt x="9721" y="40324"/>
                </a:lnTo>
                <a:lnTo>
                  <a:pt x="9223" y="39733"/>
                </a:lnTo>
                <a:lnTo>
                  <a:pt x="8525" y="39106"/>
                </a:lnTo>
                <a:lnTo>
                  <a:pt x="7976" y="38515"/>
                </a:lnTo>
                <a:lnTo>
                  <a:pt x="7827" y="38097"/>
                </a:lnTo>
                <a:lnTo>
                  <a:pt x="7827" y="37784"/>
                </a:lnTo>
                <a:lnTo>
                  <a:pt x="7627" y="37402"/>
                </a:lnTo>
                <a:lnTo>
                  <a:pt x="6929" y="36880"/>
                </a:lnTo>
                <a:lnTo>
                  <a:pt x="6181" y="36427"/>
                </a:lnTo>
                <a:lnTo>
                  <a:pt x="5484" y="35940"/>
                </a:lnTo>
                <a:lnTo>
                  <a:pt x="5035" y="35418"/>
                </a:lnTo>
                <a:lnTo>
                  <a:pt x="4586" y="34792"/>
                </a:lnTo>
                <a:lnTo>
                  <a:pt x="3988" y="34201"/>
                </a:lnTo>
                <a:lnTo>
                  <a:pt x="3390" y="33818"/>
                </a:lnTo>
                <a:lnTo>
                  <a:pt x="2791" y="33574"/>
                </a:lnTo>
                <a:lnTo>
                  <a:pt x="2243" y="33470"/>
                </a:lnTo>
                <a:lnTo>
                  <a:pt x="1744" y="33331"/>
                </a:lnTo>
                <a:lnTo>
                  <a:pt x="1296" y="33087"/>
                </a:lnTo>
                <a:lnTo>
                  <a:pt x="947" y="32809"/>
                </a:lnTo>
                <a:lnTo>
                  <a:pt x="697" y="32322"/>
                </a:lnTo>
                <a:lnTo>
                  <a:pt x="947" y="31939"/>
                </a:lnTo>
                <a:lnTo>
                  <a:pt x="797" y="31591"/>
                </a:lnTo>
                <a:lnTo>
                  <a:pt x="448" y="31174"/>
                </a:lnTo>
                <a:lnTo>
                  <a:pt x="99" y="30687"/>
                </a:lnTo>
                <a:lnTo>
                  <a:pt x="0" y="30200"/>
                </a:lnTo>
                <a:lnTo>
                  <a:pt x="149" y="29643"/>
                </a:lnTo>
                <a:lnTo>
                  <a:pt x="697" y="28982"/>
                </a:lnTo>
                <a:lnTo>
                  <a:pt x="1445" y="28356"/>
                </a:lnTo>
                <a:lnTo>
                  <a:pt x="2492" y="27868"/>
                </a:lnTo>
                <a:lnTo>
                  <a:pt x="3539" y="27521"/>
                </a:lnTo>
                <a:lnTo>
                  <a:pt x="3838" y="26859"/>
                </a:lnTo>
                <a:lnTo>
                  <a:pt x="3190" y="26859"/>
                </a:lnTo>
                <a:lnTo>
                  <a:pt x="2592" y="27033"/>
                </a:lnTo>
                <a:lnTo>
                  <a:pt x="2093" y="26964"/>
                </a:lnTo>
                <a:lnTo>
                  <a:pt x="1545" y="26790"/>
                </a:lnTo>
                <a:lnTo>
                  <a:pt x="1046" y="26616"/>
                </a:lnTo>
                <a:lnTo>
                  <a:pt x="498" y="26477"/>
                </a:lnTo>
                <a:lnTo>
                  <a:pt x="498" y="25503"/>
                </a:lnTo>
                <a:lnTo>
                  <a:pt x="797" y="25503"/>
                </a:lnTo>
                <a:lnTo>
                  <a:pt x="847" y="25468"/>
                </a:lnTo>
                <a:lnTo>
                  <a:pt x="947" y="25468"/>
                </a:lnTo>
                <a:lnTo>
                  <a:pt x="947" y="25468"/>
                </a:lnTo>
                <a:lnTo>
                  <a:pt x="947" y="25468"/>
                </a:lnTo>
                <a:lnTo>
                  <a:pt x="1046" y="25398"/>
                </a:lnTo>
                <a:lnTo>
                  <a:pt x="1146" y="25259"/>
                </a:lnTo>
                <a:lnTo>
                  <a:pt x="847" y="24841"/>
                </a:lnTo>
                <a:lnTo>
                  <a:pt x="697" y="24285"/>
                </a:lnTo>
                <a:lnTo>
                  <a:pt x="697" y="23624"/>
                </a:lnTo>
                <a:lnTo>
                  <a:pt x="1046" y="23450"/>
                </a:lnTo>
                <a:lnTo>
                  <a:pt x="1445" y="23067"/>
                </a:lnTo>
                <a:lnTo>
                  <a:pt x="1994" y="22650"/>
                </a:lnTo>
                <a:lnTo>
                  <a:pt x="2442" y="22162"/>
                </a:lnTo>
                <a:lnTo>
                  <a:pt x="2841" y="21745"/>
                </a:lnTo>
                <a:lnTo>
                  <a:pt x="3041" y="21501"/>
                </a:lnTo>
                <a:lnTo>
                  <a:pt x="3140" y="21014"/>
                </a:lnTo>
                <a:lnTo>
                  <a:pt x="3190" y="20666"/>
                </a:lnTo>
                <a:lnTo>
                  <a:pt x="3390" y="20284"/>
                </a:lnTo>
                <a:lnTo>
                  <a:pt x="3988" y="20110"/>
                </a:lnTo>
                <a:lnTo>
                  <a:pt x="4586" y="19971"/>
                </a:lnTo>
                <a:lnTo>
                  <a:pt x="5284" y="19866"/>
                </a:lnTo>
                <a:lnTo>
                  <a:pt x="5932" y="19623"/>
                </a:lnTo>
                <a:lnTo>
                  <a:pt x="6181" y="19309"/>
                </a:lnTo>
                <a:lnTo>
                  <a:pt x="6530" y="18892"/>
                </a:lnTo>
                <a:lnTo>
                  <a:pt x="6929" y="18405"/>
                </a:lnTo>
                <a:lnTo>
                  <a:pt x="7278" y="17987"/>
                </a:lnTo>
                <a:lnTo>
                  <a:pt x="7627" y="17744"/>
                </a:lnTo>
                <a:lnTo>
                  <a:pt x="8325" y="17570"/>
                </a:lnTo>
                <a:lnTo>
                  <a:pt x="9322" y="17500"/>
                </a:lnTo>
                <a:lnTo>
                  <a:pt x="9721" y="16770"/>
                </a:lnTo>
                <a:lnTo>
                  <a:pt x="10270" y="16109"/>
                </a:lnTo>
                <a:lnTo>
                  <a:pt x="10868" y="15482"/>
                </a:lnTo>
                <a:lnTo>
                  <a:pt x="10519" y="15065"/>
                </a:lnTo>
                <a:lnTo>
                  <a:pt x="10369" y="14404"/>
                </a:lnTo>
                <a:lnTo>
                  <a:pt x="10270" y="13603"/>
                </a:lnTo>
                <a:lnTo>
                  <a:pt x="10270" y="12768"/>
                </a:lnTo>
                <a:lnTo>
                  <a:pt x="10270" y="12038"/>
                </a:lnTo>
                <a:lnTo>
                  <a:pt x="10519" y="12038"/>
                </a:lnTo>
                <a:lnTo>
                  <a:pt x="10619" y="11968"/>
                </a:lnTo>
                <a:lnTo>
                  <a:pt x="10718" y="11968"/>
                </a:lnTo>
                <a:lnTo>
                  <a:pt x="10768" y="11899"/>
                </a:lnTo>
                <a:lnTo>
                  <a:pt x="10868" y="11899"/>
                </a:lnTo>
                <a:lnTo>
                  <a:pt x="10419" y="11551"/>
                </a:lnTo>
                <a:lnTo>
                  <a:pt x="10369" y="11238"/>
                </a:lnTo>
                <a:lnTo>
                  <a:pt x="10519" y="11064"/>
                </a:lnTo>
                <a:lnTo>
                  <a:pt x="10619" y="10890"/>
                </a:lnTo>
                <a:lnTo>
                  <a:pt x="10718" y="10681"/>
                </a:lnTo>
                <a:lnTo>
                  <a:pt x="10419" y="10333"/>
                </a:lnTo>
                <a:lnTo>
                  <a:pt x="10070" y="10020"/>
                </a:lnTo>
                <a:lnTo>
                  <a:pt x="9721" y="9672"/>
                </a:lnTo>
                <a:lnTo>
                  <a:pt x="9572" y="9220"/>
                </a:lnTo>
                <a:lnTo>
                  <a:pt x="10619" y="8628"/>
                </a:lnTo>
                <a:lnTo>
                  <a:pt x="11466" y="7897"/>
                </a:lnTo>
                <a:lnTo>
                  <a:pt x="11217" y="7828"/>
                </a:lnTo>
                <a:lnTo>
                  <a:pt x="11117" y="7793"/>
                </a:lnTo>
                <a:lnTo>
                  <a:pt x="11017" y="7793"/>
                </a:lnTo>
                <a:lnTo>
                  <a:pt x="10968" y="7723"/>
                </a:lnTo>
                <a:lnTo>
                  <a:pt x="10968" y="7654"/>
                </a:lnTo>
                <a:lnTo>
                  <a:pt x="10968" y="7550"/>
                </a:lnTo>
                <a:lnTo>
                  <a:pt x="10868" y="7341"/>
                </a:lnTo>
                <a:lnTo>
                  <a:pt x="10968" y="7236"/>
                </a:lnTo>
                <a:lnTo>
                  <a:pt x="11117" y="7062"/>
                </a:lnTo>
                <a:lnTo>
                  <a:pt x="11217" y="6923"/>
                </a:lnTo>
                <a:lnTo>
                  <a:pt x="11366" y="6923"/>
                </a:lnTo>
                <a:lnTo>
                  <a:pt x="11366" y="6854"/>
                </a:lnTo>
                <a:lnTo>
                  <a:pt x="11466" y="6854"/>
                </a:lnTo>
                <a:lnTo>
                  <a:pt x="11665" y="6854"/>
                </a:lnTo>
                <a:lnTo>
                  <a:pt x="11815" y="6819"/>
                </a:lnTo>
                <a:lnTo>
                  <a:pt x="11915" y="6993"/>
                </a:lnTo>
                <a:lnTo>
                  <a:pt x="12014" y="7097"/>
                </a:lnTo>
                <a:lnTo>
                  <a:pt x="12064" y="7306"/>
                </a:lnTo>
                <a:lnTo>
                  <a:pt x="12164" y="7480"/>
                </a:lnTo>
                <a:lnTo>
                  <a:pt x="12413" y="7480"/>
                </a:lnTo>
                <a:lnTo>
                  <a:pt x="12164" y="6819"/>
                </a:lnTo>
                <a:lnTo>
                  <a:pt x="12762" y="6819"/>
                </a:lnTo>
                <a:lnTo>
                  <a:pt x="12762" y="6367"/>
                </a:lnTo>
                <a:lnTo>
                  <a:pt x="13560" y="6367"/>
                </a:lnTo>
                <a:lnTo>
                  <a:pt x="13809" y="5949"/>
                </a:lnTo>
                <a:lnTo>
                  <a:pt x="14258" y="5671"/>
                </a:lnTo>
                <a:lnTo>
                  <a:pt x="14707" y="5358"/>
                </a:lnTo>
                <a:lnTo>
                  <a:pt x="15504" y="5358"/>
                </a:lnTo>
                <a:lnTo>
                  <a:pt x="15554" y="4801"/>
                </a:lnTo>
                <a:lnTo>
                  <a:pt x="15654" y="4383"/>
                </a:lnTo>
                <a:lnTo>
                  <a:pt x="15754" y="4001"/>
                </a:lnTo>
                <a:lnTo>
                  <a:pt x="15803" y="3479"/>
                </a:lnTo>
                <a:lnTo>
                  <a:pt x="16352" y="3166"/>
                </a:lnTo>
                <a:lnTo>
                  <a:pt x="16800" y="2853"/>
                </a:lnTo>
                <a:lnTo>
                  <a:pt x="17299" y="2609"/>
                </a:lnTo>
                <a:lnTo>
                  <a:pt x="17897" y="2505"/>
                </a:lnTo>
                <a:lnTo>
                  <a:pt x="18894" y="2365"/>
                </a:lnTo>
                <a:lnTo>
                  <a:pt x="18944" y="2539"/>
                </a:lnTo>
                <a:lnTo>
                  <a:pt x="18944" y="2609"/>
                </a:lnTo>
                <a:lnTo>
                  <a:pt x="18944" y="2679"/>
                </a:lnTo>
                <a:lnTo>
                  <a:pt x="19044" y="2748"/>
                </a:lnTo>
                <a:lnTo>
                  <a:pt x="19144" y="2783"/>
                </a:lnTo>
                <a:lnTo>
                  <a:pt x="19144" y="2679"/>
                </a:lnTo>
                <a:lnTo>
                  <a:pt x="19393" y="2365"/>
                </a:lnTo>
                <a:lnTo>
                  <a:pt x="19592" y="2122"/>
                </a:lnTo>
                <a:lnTo>
                  <a:pt x="19742" y="2017"/>
                </a:lnTo>
                <a:lnTo>
                  <a:pt x="20091" y="1878"/>
                </a:lnTo>
                <a:lnTo>
                  <a:pt x="20789" y="1878"/>
                </a:lnTo>
                <a:lnTo>
                  <a:pt x="21238" y="1878"/>
                </a:lnTo>
                <a:lnTo>
                  <a:pt x="21936" y="1774"/>
                </a:lnTo>
                <a:lnTo>
                  <a:pt x="22683" y="1600"/>
                </a:lnTo>
                <a:lnTo>
                  <a:pt x="23481" y="1356"/>
                </a:lnTo>
                <a:lnTo>
                  <a:pt x="24079" y="1113"/>
                </a:lnTo>
                <a:lnTo>
                  <a:pt x="24428" y="904"/>
                </a:lnTo>
                <a:lnTo>
                  <a:pt x="24528" y="800"/>
                </a:lnTo>
                <a:lnTo>
                  <a:pt x="24628" y="661"/>
                </a:lnTo>
                <a:lnTo>
                  <a:pt x="24628" y="487"/>
                </a:lnTo>
                <a:lnTo>
                  <a:pt x="24727" y="382"/>
                </a:lnTo>
                <a:lnTo>
                  <a:pt x="24877" y="243"/>
                </a:lnTo>
                <a:lnTo>
                  <a:pt x="25475" y="69"/>
                </a:lnTo>
                <a:lnTo>
                  <a:pt x="26273" y="0"/>
                </a:lnTo>
                <a:close/>
              </a:path>
            </a:pathLst>
          </a:custGeom>
          <a:solidFill>
            <a:srgbClr val="D8D8D8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8" name="Google Shape;768;p48"/>
          <p:cNvSpPr/>
          <p:nvPr/>
        </p:nvSpPr>
        <p:spPr>
          <a:xfrm rot="5400000">
            <a:off x="6759349" y="2213805"/>
            <a:ext cx="950116" cy="715889"/>
          </a:xfrm>
          <a:prstGeom prst="homePlate">
            <a:avLst>
              <a:gd fmla="val 50000" name="adj"/>
            </a:avLst>
          </a:prstGeom>
          <a:solidFill>
            <a:srgbClr val="F0762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9" name="Google Shape;769;p48"/>
          <p:cNvSpPr txBox="1"/>
          <p:nvPr/>
        </p:nvSpPr>
        <p:spPr>
          <a:xfrm>
            <a:off x="6444208" y="1759917"/>
            <a:ext cx="1580399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F07624"/>
                </a:solidFill>
                <a:latin typeface="Calibri"/>
                <a:ea typeface="Calibri"/>
                <a:cs typeface="Calibri"/>
                <a:sym typeface="Calibri"/>
              </a:rPr>
              <a:t>Your Text Here</a:t>
            </a:r>
            <a:endParaRPr b="1" sz="1400">
              <a:solidFill>
                <a:srgbClr val="F07624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70" name="Google Shape;770;p48"/>
          <p:cNvSpPr txBox="1"/>
          <p:nvPr/>
        </p:nvSpPr>
        <p:spPr>
          <a:xfrm>
            <a:off x="6900392" y="2293412"/>
            <a:ext cx="668030" cy="307777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91425" spcFirstLastPara="1" rIns="91425" wrap="square" tIns="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62K</a:t>
            </a:r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74" name="Shape 7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5" name="Google Shape;775;p49"/>
          <p:cNvSpPr txBox="1"/>
          <p:nvPr>
            <p:ph type="title"/>
          </p:nvPr>
        </p:nvSpPr>
        <p:spPr>
          <a:xfrm>
            <a:off x="1547664" y="0"/>
            <a:ext cx="7596336" cy="884466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1C7DE1"/>
              </a:buClr>
              <a:buFont typeface="Arial"/>
              <a:buNone/>
            </a:pPr>
            <a:r>
              <a:rPr b="0" i="0" lang="en" sz="4400" u="none" cap="none" strike="noStrike">
                <a:solidFill>
                  <a:srgbClr val="1C7DE1"/>
                </a:solidFill>
                <a:latin typeface="Arial"/>
                <a:ea typeface="Arial"/>
                <a:cs typeface="Arial"/>
                <a:sym typeface="Arial"/>
              </a:rPr>
              <a:t>Columns</a:t>
            </a:r>
            <a:r>
              <a:rPr b="0" i="0" lang="en" sz="4400" u="none" cap="none" strike="noStrike">
                <a:solidFill>
                  <a:srgbClr val="F2AC30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b="0" i="0" lang="en" sz="44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Layout</a:t>
            </a:r>
            <a:endParaRPr b="0" i="0" sz="4400" u="none" cap="none" strike="noStrike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6" name="Google Shape;776;p49"/>
          <p:cNvSpPr/>
          <p:nvPr/>
        </p:nvSpPr>
        <p:spPr>
          <a:xfrm>
            <a:off x="2051720" y="1635646"/>
            <a:ext cx="3096344" cy="72008"/>
          </a:xfrm>
          <a:prstGeom prst="rect">
            <a:avLst/>
          </a:prstGeom>
          <a:solidFill>
            <a:srgbClr val="F0762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7" name="Google Shape;777;p49"/>
          <p:cNvSpPr/>
          <p:nvPr/>
        </p:nvSpPr>
        <p:spPr>
          <a:xfrm>
            <a:off x="2051720" y="4515966"/>
            <a:ext cx="3096344" cy="72008"/>
          </a:xfrm>
          <a:prstGeom prst="rect">
            <a:avLst/>
          </a:prstGeom>
          <a:solidFill>
            <a:srgbClr val="F0762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8" name="Google Shape;778;p49"/>
          <p:cNvSpPr/>
          <p:nvPr/>
        </p:nvSpPr>
        <p:spPr>
          <a:xfrm>
            <a:off x="5508104" y="1635646"/>
            <a:ext cx="3096344" cy="72008"/>
          </a:xfrm>
          <a:prstGeom prst="rect">
            <a:avLst/>
          </a:prstGeom>
          <a:solidFill>
            <a:srgbClr val="F4BD2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9" name="Google Shape;779;p49"/>
          <p:cNvSpPr/>
          <p:nvPr/>
        </p:nvSpPr>
        <p:spPr>
          <a:xfrm>
            <a:off x="5508104" y="4515966"/>
            <a:ext cx="3096344" cy="72008"/>
          </a:xfrm>
          <a:prstGeom prst="rect">
            <a:avLst/>
          </a:prstGeom>
          <a:solidFill>
            <a:srgbClr val="F4BD2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80" name="Google Shape;780;p49"/>
          <p:cNvGrpSpPr/>
          <p:nvPr/>
        </p:nvGrpSpPr>
        <p:grpSpPr>
          <a:xfrm>
            <a:off x="2130854" y="1805082"/>
            <a:ext cx="2991332" cy="2627140"/>
            <a:chOff x="2227884" y="1330362"/>
            <a:chExt cx="2835932" cy="2627140"/>
          </a:xfrm>
        </p:grpSpPr>
        <p:sp>
          <p:nvSpPr>
            <p:cNvPr id="781" name="Google Shape;781;p49"/>
            <p:cNvSpPr txBox="1"/>
            <p:nvPr/>
          </p:nvSpPr>
          <p:spPr>
            <a:xfrm>
              <a:off x="2227884" y="1649178"/>
              <a:ext cx="2835932" cy="230832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Get a modern PowerPoint  Presentation that is beautifully designed. I hope and I believe that this Template will your Time, Money and Reputation. I hope and I believe that this Template will your Time, Money and Reputation. 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I hope and I believe that this Template will your Time, Money and Reputation.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82" name="Google Shape;782;p49"/>
            <p:cNvSpPr txBox="1"/>
            <p:nvPr/>
          </p:nvSpPr>
          <p:spPr>
            <a:xfrm>
              <a:off x="2227884" y="1330362"/>
              <a:ext cx="283593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83" name="Google Shape;783;p49"/>
          <p:cNvGrpSpPr/>
          <p:nvPr/>
        </p:nvGrpSpPr>
        <p:grpSpPr>
          <a:xfrm>
            <a:off x="5560610" y="1805082"/>
            <a:ext cx="2991332" cy="2627140"/>
            <a:chOff x="2227884" y="1330362"/>
            <a:chExt cx="2835932" cy="2627140"/>
          </a:xfrm>
        </p:grpSpPr>
        <p:sp>
          <p:nvSpPr>
            <p:cNvPr id="784" name="Google Shape;784;p49"/>
            <p:cNvSpPr txBox="1"/>
            <p:nvPr/>
          </p:nvSpPr>
          <p:spPr>
            <a:xfrm>
              <a:off x="2227884" y="1649178"/>
              <a:ext cx="2835932" cy="230832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Get a modern PowerPoint  Presentation that is beautifully designed. I hope and I believe that this Template will your Time, Money and Reputation. I hope and I believe that this Template will your Time, Money and Reputation. 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I hope and I believe that this Template will your Time, Money and Reputation.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85" name="Google Shape;785;p49"/>
            <p:cNvSpPr txBox="1"/>
            <p:nvPr/>
          </p:nvSpPr>
          <p:spPr>
            <a:xfrm>
              <a:off x="2227884" y="1330362"/>
              <a:ext cx="283593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86" name="Google Shape;786;p49"/>
          <p:cNvSpPr/>
          <p:nvPr/>
        </p:nvSpPr>
        <p:spPr>
          <a:xfrm rot="-5400000">
            <a:off x="6805304" y="1027656"/>
            <a:ext cx="501943" cy="502273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rgbClr val="F4BD2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7" name="Google Shape;787;p49"/>
          <p:cNvSpPr/>
          <p:nvPr/>
        </p:nvSpPr>
        <p:spPr>
          <a:xfrm rot="2700000">
            <a:off x="3419189" y="954829"/>
            <a:ext cx="361404" cy="647928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rgbClr val="F0762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91" name="Shape 7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2" name="Google Shape;792;p50"/>
          <p:cNvSpPr txBox="1"/>
          <p:nvPr>
            <p:ph type="title"/>
          </p:nvPr>
        </p:nvSpPr>
        <p:spPr>
          <a:xfrm>
            <a:off x="1547664" y="0"/>
            <a:ext cx="7596336" cy="884466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1C7DE1"/>
              </a:buClr>
              <a:buFont typeface="Arial"/>
              <a:buNone/>
            </a:pPr>
            <a:r>
              <a:rPr b="0" i="0" lang="en" sz="4400" u="none" cap="none" strike="noStrike">
                <a:solidFill>
                  <a:srgbClr val="1C7DE1"/>
                </a:solidFill>
                <a:latin typeface="Arial"/>
                <a:ea typeface="Arial"/>
                <a:cs typeface="Arial"/>
                <a:sym typeface="Arial"/>
              </a:rPr>
              <a:t>Columns</a:t>
            </a:r>
            <a:r>
              <a:rPr b="0" i="0" lang="en" sz="4400" u="none" cap="none" strike="noStrike">
                <a:solidFill>
                  <a:srgbClr val="F2AC30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b="0" i="0" lang="en" sz="44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Layout</a:t>
            </a:r>
            <a:endParaRPr b="0" i="0" sz="4400" u="none" cap="none" strike="noStrike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93" name="Google Shape;793;p50"/>
          <p:cNvGrpSpPr/>
          <p:nvPr/>
        </p:nvGrpSpPr>
        <p:grpSpPr>
          <a:xfrm>
            <a:off x="2051720" y="1635646"/>
            <a:ext cx="2088000" cy="2952328"/>
            <a:chOff x="2051720" y="1635646"/>
            <a:chExt cx="2088000" cy="2952328"/>
          </a:xfrm>
        </p:grpSpPr>
        <p:sp>
          <p:nvSpPr>
            <p:cNvPr id="794" name="Google Shape;794;p50"/>
            <p:cNvSpPr/>
            <p:nvPr/>
          </p:nvSpPr>
          <p:spPr>
            <a:xfrm>
              <a:off x="2051720" y="1635646"/>
              <a:ext cx="2088000" cy="72008"/>
            </a:xfrm>
            <a:prstGeom prst="rect">
              <a:avLst/>
            </a:prstGeom>
            <a:solidFill>
              <a:srgbClr val="F0762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95" name="Google Shape;795;p50"/>
            <p:cNvSpPr/>
            <p:nvPr/>
          </p:nvSpPr>
          <p:spPr>
            <a:xfrm>
              <a:off x="2051720" y="4515966"/>
              <a:ext cx="2088000" cy="72008"/>
            </a:xfrm>
            <a:prstGeom prst="rect">
              <a:avLst/>
            </a:prstGeom>
            <a:solidFill>
              <a:srgbClr val="F0762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796" name="Google Shape;796;p50"/>
            <p:cNvGrpSpPr/>
            <p:nvPr/>
          </p:nvGrpSpPr>
          <p:grpSpPr>
            <a:xfrm>
              <a:off x="2130854" y="1805082"/>
              <a:ext cx="2008866" cy="2627140"/>
              <a:chOff x="2227884" y="1330362"/>
              <a:chExt cx="2835932" cy="2627140"/>
            </a:xfrm>
          </p:grpSpPr>
          <p:sp>
            <p:nvSpPr>
              <p:cNvPr id="797" name="Google Shape;797;p50"/>
              <p:cNvSpPr txBox="1"/>
              <p:nvPr/>
            </p:nvSpPr>
            <p:spPr>
              <a:xfrm>
                <a:off x="2227884" y="1649178"/>
                <a:ext cx="2835932" cy="2308324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Easy to change colors, photos and Text. Get a modern PowerPoint  Presentation that is beautifully designed. </a:t>
                </a:r>
                <a:endParaRPr/>
              </a:p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Get a modern PowerPoint  Presentation that is beautifully designed. I hope and I believe that this Template will your Time, Money and Reputation.    </a:t>
                </a:r>
                <a:endParaRPr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98" name="Google Shape;798;p50"/>
              <p:cNvSpPr txBox="1"/>
              <p:nvPr/>
            </p:nvSpPr>
            <p:spPr>
              <a:xfrm>
                <a:off x="2227884" y="1330362"/>
                <a:ext cx="2835932" cy="276999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1200">
                    <a:solidFill>
                      <a:srgbClr val="595959"/>
                    </a:solidFill>
                    <a:latin typeface="Arial"/>
                    <a:ea typeface="Arial"/>
                    <a:cs typeface="Arial"/>
                    <a:sym typeface="Arial"/>
                  </a:rPr>
                  <a:t>Your Text Here</a:t>
                </a:r>
                <a:endParaRPr b="1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sp>
        <p:nvSpPr>
          <p:cNvPr id="799" name="Google Shape;799;p50"/>
          <p:cNvSpPr/>
          <p:nvPr/>
        </p:nvSpPr>
        <p:spPr>
          <a:xfrm rot="2700000">
            <a:off x="2915018" y="954829"/>
            <a:ext cx="361404" cy="647928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rgbClr val="F0762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800" name="Google Shape;800;p50"/>
          <p:cNvGrpSpPr/>
          <p:nvPr/>
        </p:nvGrpSpPr>
        <p:grpSpPr>
          <a:xfrm>
            <a:off x="4289781" y="1635646"/>
            <a:ext cx="2088000" cy="2952328"/>
            <a:chOff x="2051720" y="1635646"/>
            <a:chExt cx="2088000" cy="2952328"/>
          </a:xfrm>
        </p:grpSpPr>
        <p:sp>
          <p:nvSpPr>
            <p:cNvPr id="801" name="Google Shape;801;p50"/>
            <p:cNvSpPr/>
            <p:nvPr/>
          </p:nvSpPr>
          <p:spPr>
            <a:xfrm>
              <a:off x="2051720" y="1635646"/>
              <a:ext cx="2088000" cy="72008"/>
            </a:xfrm>
            <a:prstGeom prst="rect">
              <a:avLst/>
            </a:prstGeom>
            <a:solidFill>
              <a:srgbClr val="1ED4D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02" name="Google Shape;802;p50"/>
            <p:cNvSpPr/>
            <p:nvPr/>
          </p:nvSpPr>
          <p:spPr>
            <a:xfrm>
              <a:off x="2051720" y="4515966"/>
              <a:ext cx="2088000" cy="72008"/>
            </a:xfrm>
            <a:prstGeom prst="rect">
              <a:avLst/>
            </a:prstGeom>
            <a:solidFill>
              <a:srgbClr val="1ED4D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803" name="Google Shape;803;p50"/>
            <p:cNvGrpSpPr/>
            <p:nvPr/>
          </p:nvGrpSpPr>
          <p:grpSpPr>
            <a:xfrm>
              <a:off x="2130854" y="1805082"/>
              <a:ext cx="2008866" cy="2627140"/>
              <a:chOff x="2227884" y="1330362"/>
              <a:chExt cx="2835932" cy="2627140"/>
            </a:xfrm>
          </p:grpSpPr>
          <p:sp>
            <p:nvSpPr>
              <p:cNvPr id="804" name="Google Shape;804;p50"/>
              <p:cNvSpPr txBox="1"/>
              <p:nvPr/>
            </p:nvSpPr>
            <p:spPr>
              <a:xfrm>
                <a:off x="2227884" y="1649178"/>
                <a:ext cx="2835932" cy="2308324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Easy to change colors, photos and Text. Get a modern PowerPoint  Presentation that is beautifully designed. </a:t>
                </a:r>
                <a:endParaRPr/>
              </a:p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Get a modern PowerPoint  Presentation that is beautifully designed. I hope and I believe that this Template will your Time, Money and Reputation.    </a:t>
                </a:r>
                <a:endParaRPr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05" name="Google Shape;805;p50"/>
              <p:cNvSpPr txBox="1"/>
              <p:nvPr/>
            </p:nvSpPr>
            <p:spPr>
              <a:xfrm>
                <a:off x="2227884" y="1330362"/>
                <a:ext cx="2835932" cy="276999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1200">
                    <a:solidFill>
                      <a:srgbClr val="595959"/>
                    </a:solidFill>
                    <a:latin typeface="Arial"/>
                    <a:ea typeface="Arial"/>
                    <a:cs typeface="Arial"/>
                    <a:sym typeface="Arial"/>
                  </a:rPr>
                  <a:t>Your Text Here</a:t>
                </a:r>
                <a:endParaRPr b="1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806" name="Google Shape;806;p50"/>
          <p:cNvGrpSpPr/>
          <p:nvPr/>
        </p:nvGrpSpPr>
        <p:grpSpPr>
          <a:xfrm>
            <a:off x="6527842" y="1635646"/>
            <a:ext cx="2088000" cy="2952328"/>
            <a:chOff x="2051720" y="1635646"/>
            <a:chExt cx="2088000" cy="2952328"/>
          </a:xfrm>
        </p:grpSpPr>
        <p:sp>
          <p:nvSpPr>
            <p:cNvPr id="807" name="Google Shape;807;p50"/>
            <p:cNvSpPr/>
            <p:nvPr/>
          </p:nvSpPr>
          <p:spPr>
            <a:xfrm>
              <a:off x="2051720" y="1635646"/>
              <a:ext cx="2088000" cy="72008"/>
            </a:xfrm>
            <a:prstGeom prst="rect">
              <a:avLst/>
            </a:prstGeom>
            <a:solidFill>
              <a:srgbClr val="F4BD2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08" name="Google Shape;808;p50"/>
            <p:cNvSpPr/>
            <p:nvPr/>
          </p:nvSpPr>
          <p:spPr>
            <a:xfrm>
              <a:off x="2051720" y="4515966"/>
              <a:ext cx="2088000" cy="72008"/>
            </a:xfrm>
            <a:prstGeom prst="rect">
              <a:avLst/>
            </a:prstGeom>
            <a:solidFill>
              <a:srgbClr val="F4BD2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809" name="Google Shape;809;p50"/>
            <p:cNvGrpSpPr/>
            <p:nvPr/>
          </p:nvGrpSpPr>
          <p:grpSpPr>
            <a:xfrm>
              <a:off x="2130854" y="1805082"/>
              <a:ext cx="2008866" cy="2627140"/>
              <a:chOff x="2227884" y="1330362"/>
              <a:chExt cx="2835932" cy="2627140"/>
            </a:xfrm>
          </p:grpSpPr>
          <p:sp>
            <p:nvSpPr>
              <p:cNvPr id="810" name="Google Shape;810;p50"/>
              <p:cNvSpPr txBox="1"/>
              <p:nvPr/>
            </p:nvSpPr>
            <p:spPr>
              <a:xfrm>
                <a:off x="2227884" y="1649178"/>
                <a:ext cx="2835932" cy="2308324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Easy to change colors, photos and Text. Get a modern PowerPoint  Presentation that is beautifully designed. </a:t>
                </a:r>
                <a:endParaRPr/>
              </a:p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Get a modern PowerPoint  Presentation that is beautifully designed. I hope and I believe that this Template will your Time, Money and Reputation.    </a:t>
                </a:r>
                <a:endParaRPr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11" name="Google Shape;811;p50"/>
              <p:cNvSpPr txBox="1"/>
              <p:nvPr/>
            </p:nvSpPr>
            <p:spPr>
              <a:xfrm>
                <a:off x="2227884" y="1330362"/>
                <a:ext cx="2835932" cy="276999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1200">
                    <a:solidFill>
                      <a:srgbClr val="595959"/>
                    </a:solidFill>
                    <a:latin typeface="Arial"/>
                    <a:ea typeface="Arial"/>
                    <a:cs typeface="Arial"/>
                    <a:sym typeface="Arial"/>
                  </a:rPr>
                  <a:t>Your Text Here</a:t>
                </a:r>
                <a:endParaRPr b="1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sp>
        <p:nvSpPr>
          <p:cNvPr id="812" name="Google Shape;812;p50"/>
          <p:cNvSpPr/>
          <p:nvPr/>
        </p:nvSpPr>
        <p:spPr>
          <a:xfrm rot="-5400000">
            <a:off x="7360437" y="1006302"/>
            <a:ext cx="501943" cy="502273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rgbClr val="F4BD2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3" name="Google Shape;813;p50"/>
          <p:cNvSpPr/>
          <p:nvPr/>
        </p:nvSpPr>
        <p:spPr>
          <a:xfrm>
            <a:off x="5130404" y="1035131"/>
            <a:ext cx="485888" cy="487324"/>
          </a:xfrm>
          <a:custGeom>
            <a:rect b="b" l="l" r="r" t="t"/>
            <a:pathLst>
              <a:path extrusionOk="0" h="120000" w="120000">
                <a:moveTo>
                  <a:pt x="47235" y="73950"/>
                </a:moveTo>
                <a:lnTo>
                  <a:pt x="60189" y="82460"/>
                </a:lnTo>
                <a:lnTo>
                  <a:pt x="72917" y="74099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39522" y="54417"/>
                </a:moveTo>
                <a:lnTo>
                  <a:pt x="39522" y="58405"/>
                </a:lnTo>
                <a:lnTo>
                  <a:pt x="80856" y="58405"/>
                </a:lnTo>
                <a:lnTo>
                  <a:pt x="80856" y="54417"/>
                </a:lnTo>
                <a:close/>
                <a:moveTo>
                  <a:pt x="39522" y="46795"/>
                </a:moveTo>
                <a:lnTo>
                  <a:pt x="39522" y="50783"/>
                </a:lnTo>
                <a:lnTo>
                  <a:pt x="80856" y="50783"/>
                </a:lnTo>
                <a:lnTo>
                  <a:pt x="80856" y="46795"/>
                </a:lnTo>
                <a:close/>
                <a:moveTo>
                  <a:pt x="120000" y="43286"/>
                </a:moveTo>
                <a:lnTo>
                  <a:pt x="120000" y="116047"/>
                </a:lnTo>
                <a:lnTo>
                  <a:pt x="75046" y="72701"/>
                </a:lnTo>
                <a:lnTo>
                  <a:pt x="112957" y="47798"/>
                </a:lnTo>
                <a:close/>
                <a:moveTo>
                  <a:pt x="0" y="43286"/>
                </a:moveTo>
                <a:lnTo>
                  <a:pt x="22327" y="57589"/>
                </a:lnTo>
                <a:lnTo>
                  <a:pt x="45107" y="72552"/>
                </a:lnTo>
                <a:lnTo>
                  <a:pt x="0" y="116047"/>
                </a:lnTo>
                <a:close/>
                <a:moveTo>
                  <a:pt x="39522" y="39173"/>
                </a:moveTo>
                <a:lnTo>
                  <a:pt x="39522" y="43161"/>
                </a:lnTo>
                <a:lnTo>
                  <a:pt x="80856" y="43161"/>
                </a:lnTo>
                <a:lnTo>
                  <a:pt x="80856" y="39173"/>
                </a:lnTo>
                <a:close/>
                <a:moveTo>
                  <a:pt x="32186" y="30138"/>
                </a:moveTo>
                <a:lnTo>
                  <a:pt x="88192" y="30138"/>
                </a:lnTo>
                <a:lnTo>
                  <a:pt x="88192" y="59952"/>
                </a:lnTo>
                <a:lnTo>
                  <a:pt x="61779" y="77302"/>
                </a:lnTo>
                <a:lnTo>
                  <a:pt x="60189" y="78346"/>
                </a:lnTo>
                <a:lnTo>
                  <a:pt x="32186" y="59952"/>
                </a:lnTo>
                <a:close/>
                <a:moveTo>
                  <a:pt x="60189" y="0"/>
                </a:moveTo>
                <a:lnTo>
                  <a:pt x="119825" y="39173"/>
                </a:lnTo>
                <a:lnTo>
                  <a:pt x="92193" y="57324"/>
                </a:lnTo>
                <a:lnTo>
                  <a:pt x="92193" y="26145"/>
                </a:lnTo>
                <a:lnTo>
                  <a:pt x="28185" y="26145"/>
                </a:lnTo>
                <a:lnTo>
                  <a:pt x="28185" y="57324"/>
                </a:lnTo>
                <a:lnTo>
                  <a:pt x="553" y="39173"/>
                </a:lnTo>
                <a:close/>
              </a:path>
            </a:pathLst>
          </a:custGeom>
          <a:solidFill>
            <a:srgbClr val="1ED4D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17" name="Shape 8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18" name="Google Shape;818;p51"/>
          <p:cNvGrpSpPr/>
          <p:nvPr/>
        </p:nvGrpSpPr>
        <p:grpSpPr>
          <a:xfrm>
            <a:off x="1907704" y="1985806"/>
            <a:ext cx="5472608" cy="826255"/>
            <a:chOff x="1828381" y="3313206"/>
            <a:chExt cx="5472608" cy="826255"/>
          </a:xfrm>
        </p:grpSpPr>
        <p:sp>
          <p:nvSpPr>
            <p:cNvPr id="819" name="Google Shape;819;p51"/>
            <p:cNvSpPr txBox="1"/>
            <p:nvPr/>
          </p:nvSpPr>
          <p:spPr>
            <a:xfrm>
              <a:off x="1828381" y="3313206"/>
              <a:ext cx="5472608" cy="542078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1C7DE1"/>
                </a:buClr>
                <a:buFont typeface="Arial"/>
                <a:buNone/>
              </a:pPr>
              <a:r>
                <a:rPr b="1" lang="en" sz="3600">
                  <a:solidFill>
                    <a:srgbClr val="1C7DE1"/>
                  </a:solidFill>
                  <a:latin typeface="Arial"/>
                  <a:ea typeface="Arial"/>
                  <a:cs typeface="Arial"/>
                  <a:sym typeface="Arial"/>
                </a:rPr>
                <a:t>Thank you</a:t>
              </a:r>
              <a:endParaRPr b="1" sz="3600">
                <a:solidFill>
                  <a:srgbClr val="1C7DE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0" name="Google Shape;820;p51"/>
            <p:cNvSpPr txBox="1"/>
            <p:nvPr/>
          </p:nvSpPr>
          <p:spPr>
            <a:xfrm>
              <a:off x="1828381" y="3862774"/>
              <a:ext cx="5472608" cy="27668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595959"/>
                </a:buClr>
                <a:buFont typeface="Arial"/>
                <a:buNone/>
              </a:pPr>
              <a:r>
                <a:rPr lang="en" sz="14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This text can be replaced with your own text</a:t>
              </a:r>
              <a:endParaRPr sz="14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821" name="Google Shape;821;p51"/>
          <p:cNvSpPr txBox="1"/>
          <p:nvPr/>
        </p:nvSpPr>
        <p:spPr>
          <a:xfrm>
            <a:off x="3239852" y="1491630"/>
            <a:ext cx="2664296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000">
                <a:solidFill>
                  <a:srgbClr val="1ED4DE"/>
                </a:solidFill>
                <a:latin typeface="Arial"/>
                <a:ea typeface="Arial"/>
                <a:cs typeface="Arial"/>
                <a:sym typeface="Arial"/>
              </a:rPr>
              <a:t>INSERT THE TITLE</a:t>
            </a:r>
            <a:endParaRPr/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000">
                <a:solidFill>
                  <a:srgbClr val="1ED4DE"/>
                </a:solidFill>
                <a:latin typeface="Arial"/>
                <a:ea typeface="Arial"/>
                <a:cs typeface="Arial"/>
                <a:sym typeface="Arial"/>
              </a:rPr>
              <a:t>OF YOUR PRESENTATION HERE    </a:t>
            </a:r>
            <a:endParaRPr b="1" sz="1000">
              <a:solidFill>
                <a:srgbClr val="1ED4DE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2" name="Google Shape;822;p51"/>
          <p:cNvSpPr/>
          <p:nvPr/>
        </p:nvSpPr>
        <p:spPr>
          <a:xfrm rot="-5400000">
            <a:off x="4236458" y="3185444"/>
            <a:ext cx="671100" cy="671700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rgbClr val="1ED4D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26" name="Shape 8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7" name="Google Shape;827;p52"/>
          <p:cNvSpPr txBox="1"/>
          <p:nvPr/>
        </p:nvSpPr>
        <p:spPr>
          <a:xfrm>
            <a:off x="1763688" y="339502"/>
            <a:ext cx="6984776" cy="64807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1C7DE1"/>
              </a:buClr>
              <a:buFont typeface="Arial"/>
              <a:buNone/>
            </a:pPr>
            <a:r>
              <a:rPr b="1" lang="en" sz="4000">
                <a:solidFill>
                  <a:srgbClr val="1C7DE1"/>
                </a:solidFill>
                <a:latin typeface="Arial"/>
                <a:ea typeface="Arial"/>
                <a:cs typeface="Arial"/>
                <a:sym typeface="Arial"/>
              </a:rPr>
              <a:t>Credits</a:t>
            </a:r>
            <a:endParaRPr b="1" sz="4000">
              <a:solidFill>
                <a:srgbClr val="1C7DE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8" name="Google Shape;828;p52"/>
          <p:cNvSpPr txBox="1"/>
          <p:nvPr/>
        </p:nvSpPr>
        <p:spPr>
          <a:xfrm>
            <a:off x="2404445" y="4659982"/>
            <a:ext cx="6552728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Thank you for using GoogleSlidesppt.com</a:t>
            </a:r>
            <a:endParaRPr sz="12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9" name="Google Shape;829;p52"/>
          <p:cNvSpPr txBox="1"/>
          <p:nvPr/>
        </p:nvSpPr>
        <p:spPr>
          <a:xfrm>
            <a:off x="1763688" y="1968646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All shapes and Icons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3"/>
              </a:rPr>
              <a:t>GoogleSlidesppt.com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0" name="Google Shape;830;p52"/>
          <p:cNvSpPr txBox="1"/>
          <p:nvPr/>
        </p:nvSpPr>
        <p:spPr>
          <a:xfrm>
            <a:off x="1763688" y="2589678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All backgrounds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4"/>
              </a:rPr>
              <a:t>GoogleSlidesppt.com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1" name="Google Shape;831;p52"/>
          <p:cNvSpPr txBox="1"/>
          <p:nvPr/>
        </p:nvSpPr>
        <p:spPr>
          <a:xfrm>
            <a:off x="1763688" y="3210709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Illustrated images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5"/>
              </a:rPr>
              <a:t>GoogleSlidesppt.com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2" name="Google Shape;832;p52"/>
          <p:cNvSpPr txBox="1"/>
          <p:nvPr/>
        </p:nvSpPr>
        <p:spPr>
          <a:xfrm>
            <a:off x="1763688" y="1347614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This presentation template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6"/>
              </a:rPr>
              <a:t>GoogleSlidesppt.com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3" name="Google Shape;833;p52"/>
          <p:cNvSpPr txBox="1"/>
          <p:nvPr/>
        </p:nvSpPr>
        <p:spPr>
          <a:xfrm>
            <a:off x="1763688" y="3831740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Inserted pictures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7"/>
              </a:rPr>
              <a:t>pixabay.com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37" name="Shape 8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8" name="Google Shape;838;p53"/>
          <p:cNvSpPr txBox="1"/>
          <p:nvPr>
            <p:ph idx="1" type="body"/>
          </p:nvPr>
        </p:nvSpPr>
        <p:spPr>
          <a:xfrm>
            <a:off x="0" y="123478"/>
            <a:ext cx="9144000" cy="5760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3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Fully Editable Icon Sets : A</a:t>
            </a:r>
            <a:endParaRPr b="0" i="0" sz="3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9" name="Google Shape;839;p53"/>
          <p:cNvSpPr/>
          <p:nvPr/>
        </p:nvSpPr>
        <p:spPr>
          <a:xfrm rot="10800000">
            <a:off x="6076603" y="3430121"/>
            <a:ext cx="154974" cy="482618"/>
          </a:xfrm>
          <a:custGeom>
            <a:rect b="b" l="l" r="r" t="t"/>
            <a:pathLst>
              <a:path extrusionOk="0" h="120000" w="120000">
                <a:moveTo>
                  <a:pt x="4768" y="34839"/>
                </a:moveTo>
                <a:lnTo>
                  <a:pt x="143" y="24200"/>
                </a:lnTo>
                <a:lnTo>
                  <a:pt x="0" y="24200"/>
                </a:lnTo>
                <a:lnTo>
                  <a:pt x="121" y="24151"/>
                </a:lnTo>
                <a:lnTo>
                  <a:pt x="51" y="23989"/>
                </a:lnTo>
                <a:lnTo>
                  <a:pt x="522" y="23989"/>
                </a:lnTo>
                <a:lnTo>
                  <a:pt x="60000" y="0"/>
                </a:lnTo>
                <a:lnTo>
                  <a:pt x="76021" y="6462"/>
                </a:lnTo>
                <a:close/>
                <a:moveTo>
                  <a:pt x="11721" y="50831"/>
                </a:moveTo>
                <a:lnTo>
                  <a:pt x="7130" y="40271"/>
                </a:lnTo>
                <a:lnTo>
                  <a:pt x="83971" y="9668"/>
                </a:lnTo>
                <a:lnTo>
                  <a:pt x="100403" y="16296"/>
                </a:lnTo>
                <a:lnTo>
                  <a:pt x="99211" y="15987"/>
                </a:lnTo>
                <a:close/>
                <a:moveTo>
                  <a:pt x="18611" y="66681"/>
                </a:moveTo>
                <a:lnTo>
                  <a:pt x="14082" y="56263"/>
                </a:lnTo>
                <a:lnTo>
                  <a:pt x="107376" y="19108"/>
                </a:lnTo>
                <a:lnTo>
                  <a:pt x="119477" y="23989"/>
                </a:lnTo>
                <a:lnTo>
                  <a:pt x="119948" y="23989"/>
                </a:lnTo>
                <a:lnTo>
                  <a:pt x="119878" y="24151"/>
                </a:lnTo>
                <a:lnTo>
                  <a:pt x="120000" y="24200"/>
                </a:lnTo>
                <a:lnTo>
                  <a:pt x="119856" y="24200"/>
                </a:lnTo>
                <a:lnTo>
                  <a:pt x="118721" y="26811"/>
                </a:lnTo>
                <a:close/>
                <a:moveTo>
                  <a:pt x="25131" y="81678"/>
                </a:moveTo>
                <a:lnTo>
                  <a:pt x="20973" y="72113"/>
                </a:lnTo>
                <a:lnTo>
                  <a:pt x="115370" y="34518"/>
                </a:lnTo>
                <a:lnTo>
                  <a:pt x="109470" y="48089"/>
                </a:lnTo>
                <a:close/>
                <a:moveTo>
                  <a:pt x="38084" y="94971"/>
                </a:moveTo>
                <a:lnTo>
                  <a:pt x="30910" y="94971"/>
                </a:lnTo>
                <a:lnTo>
                  <a:pt x="27347" y="86774"/>
                </a:lnTo>
                <a:lnTo>
                  <a:pt x="27947" y="86930"/>
                </a:lnTo>
                <a:lnTo>
                  <a:pt x="106120" y="55797"/>
                </a:lnTo>
                <a:lnTo>
                  <a:pt x="99769" y="70404"/>
                </a:lnTo>
                <a:close/>
                <a:moveTo>
                  <a:pt x="89089" y="94971"/>
                </a:moveTo>
                <a:lnTo>
                  <a:pt x="54085" y="94971"/>
                </a:lnTo>
                <a:lnTo>
                  <a:pt x="96419" y="78111"/>
                </a:lnTo>
                <a:close/>
                <a:moveTo>
                  <a:pt x="102888" y="120000"/>
                </a:moveTo>
                <a:lnTo>
                  <a:pt x="17111" y="120000"/>
                </a:lnTo>
                <a:lnTo>
                  <a:pt x="31850" y="98664"/>
                </a:lnTo>
                <a:lnTo>
                  <a:pt x="88149" y="98664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0" name="Google Shape;840;p53"/>
          <p:cNvSpPr/>
          <p:nvPr/>
        </p:nvSpPr>
        <p:spPr>
          <a:xfrm>
            <a:off x="6472358" y="3485841"/>
            <a:ext cx="371782" cy="371178"/>
          </a:xfrm>
          <a:custGeom>
            <a:rect b="b" l="l" r="r" t="t"/>
            <a:pathLst>
              <a:path extrusionOk="0" h="120000" w="120000">
                <a:moveTo>
                  <a:pt x="60219" y="23920"/>
                </a:moveTo>
                <a:lnTo>
                  <a:pt x="99031" y="62795"/>
                </a:lnTo>
                <a:lnTo>
                  <a:pt x="99031" y="62795"/>
                </a:lnTo>
                <a:lnTo>
                  <a:pt x="99031" y="119999"/>
                </a:lnTo>
                <a:lnTo>
                  <a:pt x="74902" y="119999"/>
                </a:lnTo>
                <a:lnTo>
                  <a:pt x="74902" y="93509"/>
                </a:lnTo>
                <a:cubicBezTo>
                  <a:pt x="74902" y="89337"/>
                  <a:pt x="71525" y="85954"/>
                  <a:pt x="67359" y="85954"/>
                </a:cubicBezTo>
                <a:lnTo>
                  <a:pt x="53078" y="85954"/>
                </a:lnTo>
                <a:cubicBezTo>
                  <a:pt x="48912" y="85954"/>
                  <a:pt x="45535" y="89337"/>
                  <a:pt x="45535" y="93509"/>
                </a:cubicBezTo>
                <a:lnTo>
                  <a:pt x="45535" y="119999"/>
                </a:lnTo>
                <a:lnTo>
                  <a:pt x="21406" y="119999"/>
                </a:lnTo>
                <a:lnTo>
                  <a:pt x="21406" y="62795"/>
                </a:lnTo>
                <a:lnTo>
                  <a:pt x="21406" y="62795"/>
                </a:lnTo>
                <a:close/>
                <a:moveTo>
                  <a:pt x="18957" y="4568"/>
                </a:moveTo>
                <a:lnTo>
                  <a:pt x="35017" y="4568"/>
                </a:lnTo>
                <a:lnTo>
                  <a:pt x="35017" y="20200"/>
                </a:lnTo>
                <a:lnTo>
                  <a:pt x="18957" y="36287"/>
                </a:lnTo>
                <a:close/>
                <a:moveTo>
                  <a:pt x="60219" y="264"/>
                </a:moveTo>
                <a:lnTo>
                  <a:pt x="120000" y="62795"/>
                </a:lnTo>
                <a:lnTo>
                  <a:pt x="107816" y="62795"/>
                </a:lnTo>
                <a:lnTo>
                  <a:pt x="60219" y="13008"/>
                </a:lnTo>
                <a:close/>
                <a:moveTo>
                  <a:pt x="60219" y="0"/>
                </a:moveTo>
                <a:lnTo>
                  <a:pt x="60219" y="12744"/>
                </a:lnTo>
                <a:lnTo>
                  <a:pt x="12273" y="62531"/>
                </a:lnTo>
                <a:lnTo>
                  <a:pt x="0" y="62531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1" name="Google Shape;841;p53"/>
          <p:cNvSpPr/>
          <p:nvPr/>
        </p:nvSpPr>
        <p:spPr>
          <a:xfrm rot="-5400000">
            <a:off x="3610095" y="2744881"/>
            <a:ext cx="311874" cy="371836"/>
          </a:xfrm>
          <a:custGeom>
            <a:rect b="b" l="l" r="r" t="t"/>
            <a:pathLst>
              <a:path extrusionOk="0" h="120000" w="120000">
                <a:moveTo>
                  <a:pt x="83978" y="74523"/>
                </a:moveTo>
                <a:cubicBezTo>
                  <a:pt x="78392" y="81626"/>
                  <a:pt x="69112" y="86077"/>
                  <a:pt x="58980" y="86514"/>
                </a:cubicBezTo>
                <a:cubicBezTo>
                  <a:pt x="48849" y="86950"/>
                  <a:pt x="39074" y="83319"/>
                  <a:pt x="32650" y="76733"/>
                </a:cubicBezTo>
                <a:lnTo>
                  <a:pt x="39256" y="72200"/>
                </a:lnTo>
                <a:cubicBezTo>
                  <a:pt x="43961" y="77024"/>
                  <a:pt x="51122" y="79684"/>
                  <a:pt x="58543" y="79365"/>
                </a:cubicBezTo>
                <a:cubicBezTo>
                  <a:pt x="65964" y="79045"/>
                  <a:pt x="72762" y="75784"/>
                  <a:pt x="76854" y="70582"/>
                </a:cubicBezTo>
                <a:close/>
                <a:moveTo>
                  <a:pt x="102595" y="81014"/>
                </a:moveTo>
                <a:cubicBezTo>
                  <a:pt x="94164" y="93660"/>
                  <a:pt x="78776" y="101953"/>
                  <a:pt x="61558" y="103130"/>
                </a:cubicBezTo>
                <a:cubicBezTo>
                  <a:pt x="44340" y="104308"/>
                  <a:pt x="27554" y="98215"/>
                  <a:pt x="16791" y="86882"/>
                </a:cubicBezTo>
                <a:lnTo>
                  <a:pt x="23020" y="82720"/>
                </a:lnTo>
                <a:cubicBezTo>
                  <a:pt x="32130" y="92313"/>
                  <a:pt x="46338" y="97470"/>
                  <a:pt x="60911" y="96473"/>
                </a:cubicBezTo>
                <a:cubicBezTo>
                  <a:pt x="75484" y="95476"/>
                  <a:pt x="88508" y="88457"/>
                  <a:pt x="95645" y="77753"/>
                </a:cubicBezTo>
                <a:close/>
                <a:moveTo>
                  <a:pt x="102626" y="60025"/>
                </a:moveTo>
                <a:lnTo>
                  <a:pt x="12063" y="60025"/>
                </a:lnTo>
                <a:lnTo>
                  <a:pt x="38665" y="24761"/>
                </a:lnTo>
                <a:lnTo>
                  <a:pt x="38665" y="8173"/>
                </a:lnTo>
                <a:cubicBezTo>
                  <a:pt x="38665" y="3667"/>
                  <a:pt x="43020" y="14"/>
                  <a:pt x="48392" y="14"/>
                </a:cubicBezTo>
                <a:lnTo>
                  <a:pt x="57333" y="14"/>
                </a:lnTo>
                <a:lnTo>
                  <a:pt x="57345" y="0"/>
                </a:lnTo>
                <a:lnTo>
                  <a:pt x="57356" y="14"/>
                </a:lnTo>
                <a:lnTo>
                  <a:pt x="65150" y="14"/>
                </a:lnTo>
                <a:cubicBezTo>
                  <a:pt x="70522" y="14"/>
                  <a:pt x="74877" y="3667"/>
                  <a:pt x="74877" y="8173"/>
                </a:cubicBezTo>
                <a:lnTo>
                  <a:pt x="74877" y="23241"/>
                </a:lnTo>
                <a:close/>
                <a:moveTo>
                  <a:pt x="120000" y="89177"/>
                </a:moveTo>
                <a:cubicBezTo>
                  <a:pt x="108156" y="106940"/>
                  <a:pt x="86415" y="118483"/>
                  <a:pt x="62206" y="119861"/>
                </a:cubicBezTo>
                <a:cubicBezTo>
                  <a:pt x="37997" y="121239"/>
                  <a:pt x="14596" y="112267"/>
                  <a:pt x="0" y="96009"/>
                </a:cubicBezTo>
                <a:lnTo>
                  <a:pt x="6343" y="92003"/>
                </a:lnTo>
                <a:cubicBezTo>
                  <a:pt x="19325" y="106462"/>
                  <a:pt x="40137" y="114442"/>
                  <a:pt x="61669" y="113216"/>
                </a:cubicBezTo>
                <a:cubicBezTo>
                  <a:pt x="83200" y="111990"/>
                  <a:pt x="102535" y="101724"/>
                  <a:pt x="113069" y="85926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2" name="Google Shape;842;p53"/>
          <p:cNvSpPr/>
          <p:nvPr/>
        </p:nvSpPr>
        <p:spPr>
          <a:xfrm>
            <a:off x="7202344" y="2726749"/>
            <a:ext cx="341413" cy="408098"/>
          </a:xfrm>
          <a:custGeom>
            <a:rect b="b" l="l" r="r" t="t"/>
            <a:pathLst>
              <a:path extrusionOk="0" h="120000" w="120000">
                <a:moveTo>
                  <a:pt x="47143" y="20792"/>
                </a:moveTo>
                <a:lnTo>
                  <a:pt x="47143" y="33852"/>
                </a:lnTo>
                <a:cubicBezTo>
                  <a:pt x="28626" y="38460"/>
                  <a:pt x="15133" y="52814"/>
                  <a:pt x="15133" y="69804"/>
                </a:cubicBezTo>
                <a:cubicBezTo>
                  <a:pt x="15133" y="90534"/>
                  <a:pt x="35220" y="107339"/>
                  <a:pt x="60000" y="107339"/>
                </a:cubicBezTo>
                <a:cubicBezTo>
                  <a:pt x="84779" y="107339"/>
                  <a:pt x="104866" y="90534"/>
                  <a:pt x="104866" y="69804"/>
                </a:cubicBezTo>
                <a:cubicBezTo>
                  <a:pt x="104866" y="52814"/>
                  <a:pt x="91373" y="38460"/>
                  <a:pt x="72856" y="33852"/>
                </a:cubicBezTo>
                <a:lnTo>
                  <a:pt x="72856" y="20792"/>
                </a:lnTo>
                <a:cubicBezTo>
                  <a:pt x="99819" y="25691"/>
                  <a:pt x="120000" y="45776"/>
                  <a:pt x="120000" y="69804"/>
                </a:cubicBezTo>
                <a:cubicBezTo>
                  <a:pt x="120000" y="97526"/>
                  <a:pt x="93137" y="120000"/>
                  <a:pt x="60000" y="120000"/>
                </a:cubicBezTo>
                <a:cubicBezTo>
                  <a:pt x="26862" y="120000"/>
                  <a:pt x="0" y="97526"/>
                  <a:pt x="0" y="69804"/>
                </a:cubicBezTo>
                <a:cubicBezTo>
                  <a:pt x="0" y="45776"/>
                  <a:pt x="20180" y="25691"/>
                  <a:pt x="47143" y="20792"/>
                </a:cubicBezTo>
                <a:close/>
                <a:moveTo>
                  <a:pt x="60000" y="0"/>
                </a:moveTo>
                <a:cubicBezTo>
                  <a:pt x="64438" y="0"/>
                  <a:pt x="68036" y="3010"/>
                  <a:pt x="68036" y="6723"/>
                </a:cubicBezTo>
                <a:lnTo>
                  <a:pt x="68036" y="52773"/>
                </a:lnTo>
                <a:cubicBezTo>
                  <a:pt x="68036" y="56487"/>
                  <a:pt x="64438" y="59497"/>
                  <a:pt x="60000" y="59497"/>
                </a:cubicBezTo>
                <a:cubicBezTo>
                  <a:pt x="55561" y="59497"/>
                  <a:pt x="51963" y="56487"/>
                  <a:pt x="51963" y="52773"/>
                </a:cubicBezTo>
                <a:lnTo>
                  <a:pt x="51963" y="6723"/>
                </a:lnTo>
                <a:cubicBezTo>
                  <a:pt x="51963" y="3010"/>
                  <a:pt x="55561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3" name="Google Shape;843;p53"/>
          <p:cNvSpPr/>
          <p:nvPr/>
        </p:nvSpPr>
        <p:spPr>
          <a:xfrm>
            <a:off x="7644583" y="3526543"/>
            <a:ext cx="359044" cy="289775"/>
          </a:xfrm>
          <a:custGeom>
            <a:rect b="b" l="l" r="r" t="t"/>
            <a:pathLst>
              <a:path extrusionOk="0" h="120000" w="120000">
                <a:moveTo>
                  <a:pt x="101354" y="66453"/>
                </a:moveTo>
                <a:cubicBezTo>
                  <a:pt x="100598" y="73511"/>
                  <a:pt x="98591" y="80214"/>
                  <a:pt x="95520" y="86122"/>
                </a:cubicBezTo>
                <a:cubicBezTo>
                  <a:pt x="97783" y="87736"/>
                  <a:pt x="100590" y="87907"/>
                  <a:pt x="103087" y="86492"/>
                </a:cubicBezTo>
                <a:cubicBezTo>
                  <a:pt x="106782" y="84398"/>
                  <a:pt x="108800" y="79398"/>
                  <a:pt x="107935" y="74479"/>
                </a:cubicBezTo>
                <a:cubicBezTo>
                  <a:pt x="107207" y="70342"/>
                  <a:pt x="104606" y="67204"/>
                  <a:pt x="101354" y="66453"/>
                </a:cubicBezTo>
                <a:close/>
                <a:moveTo>
                  <a:pt x="101854" y="56084"/>
                </a:moveTo>
                <a:lnTo>
                  <a:pt x="101849" y="56459"/>
                </a:lnTo>
                <a:cubicBezTo>
                  <a:pt x="108623" y="57615"/>
                  <a:pt x="114210" y="63908"/>
                  <a:pt x="115700" y="72383"/>
                </a:cubicBezTo>
                <a:cubicBezTo>
                  <a:pt x="117360" y="81826"/>
                  <a:pt x="113486" y="91427"/>
                  <a:pt x="106393" y="95447"/>
                </a:cubicBezTo>
                <a:cubicBezTo>
                  <a:pt x="101190" y="98396"/>
                  <a:pt x="95285" y="97757"/>
                  <a:pt x="90675" y="94127"/>
                </a:cubicBezTo>
                <a:cubicBezTo>
                  <a:pt x="88053" y="97659"/>
                  <a:pt x="85000" y="100750"/>
                  <a:pt x="81584" y="103294"/>
                </a:cubicBezTo>
                <a:cubicBezTo>
                  <a:pt x="79026" y="105198"/>
                  <a:pt x="76345" y="106736"/>
                  <a:pt x="73557" y="107796"/>
                </a:cubicBezTo>
                <a:lnTo>
                  <a:pt x="119999" y="107772"/>
                </a:lnTo>
                <a:cubicBezTo>
                  <a:pt x="118460" y="114618"/>
                  <a:pt x="92053" y="119999"/>
                  <a:pt x="59997" y="120000"/>
                </a:cubicBezTo>
                <a:cubicBezTo>
                  <a:pt x="28046" y="120000"/>
                  <a:pt x="1683" y="114654"/>
                  <a:pt x="0" y="107833"/>
                </a:cubicBezTo>
                <a:lnTo>
                  <a:pt x="46460" y="107809"/>
                </a:lnTo>
                <a:cubicBezTo>
                  <a:pt x="43670" y="106752"/>
                  <a:pt x="40986" y="105215"/>
                  <a:pt x="38425" y="103312"/>
                </a:cubicBezTo>
                <a:cubicBezTo>
                  <a:pt x="25142" y="93436"/>
                  <a:pt x="17337" y="75288"/>
                  <a:pt x="18129" y="56119"/>
                </a:cubicBezTo>
                <a:close/>
                <a:moveTo>
                  <a:pt x="48308" y="9068"/>
                </a:moveTo>
                <a:cubicBezTo>
                  <a:pt x="43763" y="13076"/>
                  <a:pt x="40804" y="13861"/>
                  <a:pt x="41078" y="19597"/>
                </a:cubicBezTo>
                <a:cubicBezTo>
                  <a:pt x="42114" y="28790"/>
                  <a:pt x="55431" y="27769"/>
                  <a:pt x="54374" y="37774"/>
                </a:cubicBezTo>
                <a:cubicBezTo>
                  <a:pt x="52789" y="43196"/>
                  <a:pt x="50633" y="44374"/>
                  <a:pt x="44038" y="47308"/>
                </a:cubicBezTo>
                <a:cubicBezTo>
                  <a:pt x="48287" y="43693"/>
                  <a:pt x="49491" y="41415"/>
                  <a:pt x="49365" y="36386"/>
                </a:cubicBezTo>
                <a:cubicBezTo>
                  <a:pt x="49365" y="29078"/>
                  <a:pt x="40317" y="28162"/>
                  <a:pt x="37020" y="22269"/>
                </a:cubicBezTo>
                <a:cubicBezTo>
                  <a:pt x="34145" y="16821"/>
                  <a:pt x="38500" y="12630"/>
                  <a:pt x="48308" y="9068"/>
                </a:cubicBezTo>
                <a:close/>
                <a:moveTo>
                  <a:pt x="78518" y="3606"/>
                </a:moveTo>
                <a:cubicBezTo>
                  <a:pt x="73324" y="8185"/>
                  <a:pt x="69942" y="9083"/>
                  <a:pt x="70256" y="15639"/>
                </a:cubicBezTo>
                <a:cubicBezTo>
                  <a:pt x="71440" y="26145"/>
                  <a:pt x="86660" y="24978"/>
                  <a:pt x="85452" y="36412"/>
                </a:cubicBezTo>
                <a:cubicBezTo>
                  <a:pt x="83640" y="42608"/>
                  <a:pt x="81176" y="43955"/>
                  <a:pt x="73638" y="47308"/>
                </a:cubicBezTo>
                <a:cubicBezTo>
                  <a:pt x="78494" y="43177"/>
                  <a:pt x="79871" y="40573"/>
                  <a:pt x="79726" y="34826"/>
                </a:cubicBezTo>
                <a:cubicBezTo>
                  <a:pt x="79726" y="26474"/>
                  <a:pt x="69387" y="25427"/>
                  <a:pt x="65618" y="18692"/>
                </a:cubicBezTo>
                <a:cubicBezTo>
                  <a:pt x="62332" y="12466"/>
                  <a:pt x="67309" y="7676"/>
                  <a:pt x="78518" y="3606"/>
                </a:cubicBezTo>
                <a:close/>
                <a:moveTo>
                  <a:pt x="63637" y="0"/>
                </a:moveTo>
                <a:cubicBezTo>
                  <a:pt x="57446" y="5458"/>
                  <a:pt x="53415" y="6529"/>
                  <a:pt x="53789" y="14343"/>
                </a:cubicBezTo>
                <a:cubicBezTo>
                  <a:pt x="55200" y="26866"/>
                  <a:pt x="73341" y="25474"/>
                  <a:pt x="71902" y="39104"/>
                </a:cubicBezTo>
                <a:cubicBezTo>
                  <a:pt x="69742" y="46489"/>
                  <a:pt x="66805" y="48095"/>
                  <a:pt x="57821" y="52091"/>
                </a:cubicBezTo>
                <a:cubicBezTo>
                  <a:pt x="63608" y="47167"/>
                  <a:pt x="65250" y="44063"/>
                  <a:pt x="65077" y="37213"/>
                </a:cubicBezTo>
                <a:cubicBezTo>
                  <a:pt x="65077" y="27258"/>
                  <a:pt x="52753" y="26010"/>
                  <a:pt x="48260" y="17982"/>
                </a:cubicBezTo>
                <a:cubicBezTo>
                  <a:pt x="44344" y="10561"/>
                  <a:pt x="50276" y="4852"/>
                  <a:pt x="63637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4" name="Google Shape;844;p53"/>
          <p:cNvSpPr/>
          <p:nvPr/>
        </p:nvSpPr>
        <p:spPr>
          <a:xfrm>
            <a:off x="7748036" y="2750160"/>
            <a:ext cx="361277" cy="361277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5" name="Google Shape;845;p53"/>
          <p:cNvSpPr/>
          <p:nvPr/>
        </p:nvSpPr>
        <p:spPr>
          <a:xfrm>
            <a:off x="8271827" y="4162169"/>
            <a:ext cx="376670" cy="402560"/>
          </a:xfrm>
          <a:custGeom>
            <a:rect b="b" l="l" r="r" t="t"/>
            <a:pathLst>
              <a:path extrusionOk="0" h="120000" w="120000">
                <a:moveTo>
                  <a:pt x="46428" y="119828"/>
                </a:moveTo>
                <a:cubicBezTo>
                  <a:pt x="-2772" y="113177"/>
                  <a:pt x="11694" y="89749"/>
                  <a:pt x="0" y="66150"/>
                </a:cubicBezTo>
                <a:cubicBezTo>
                  <a:pt x="8557" y="64758"/>
                  <a:pt x="20956" y="86133"/>
                  <a:pt x="18169" y="76010"/>
                </a:cubicBezTo>
                <a:cubicBezTo>
                  <a:pt x="3546" y="36008"/>
                  <a:pt x="47286" y="34866"/>
                  <a:pt x="33395" y="0"/>
                </a:cubicBezTo>
                <a:cubicBezTo>
                  <a:pt x="76569" y="2283"/>
                  <a:pt x="63941" y="39831"/>
                  <a:pt x="84245" y="48962"/>
                </a:cubicBezTo>
                <a:cubicBezTo>
                  <a:pt x="89756" y="49884"/>
                  <a:pt x="96365" y="45670"/>
                  <a:pt x="84129" y="26905"/>
                </a:cubicBezTo>
                <a:cubicBezTo>
                  <a:pt x="155394" y="76596"/>
                  <a:pt x="105358" y="117214"/>
                  <a:pt x="63921" y="120000"/>
                </a:cubicBezTo>
                <a:cubicBezTo>
                  <a:pt x="82824" y="110336"/>
                  <a:pt x="89103" y="69002"/>
                  <a:pt x="50009" y="43246"/>
                </a:cubicBezTo>
                <a:cubicBezTo>
                  <a:pt x="59790" y="67234"/>
                  <a:pt x="53288" y="79068"/>
                  <a:pt x="46970" y="91073"/>
                </a:cubicBezTo>
                <a:cubicBezTo>
                  <a:pt x="46864" y="84970"/>
                  <a:pt x="53528" y="71848"/>
                  <a:pt x="37140" y="64205"/>
                </a:cubicBezTo>
                <a:cubicBezTo>
                  <a:pt x="44810" y="87197"/>
                  <a:pt x="12412" y="94439"/>
                  <a:pt x="46428" y="119828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6" name="Google Shape;846;p53"/>
          <p:cNvSpPr/>
          <p:nvPr/>
        </p:nvSpPr>
        <p:spPr>
          <a:xfrm>
            <a:off x="8254078" y="2047226"/>
            <a:ext cx="412168" cy="302054"/>
          </a:xfrm>
          <a:custGeom>
            <a:rect b="b" l="l" r="r" t="t"/>
            <a:pathLst>
              <a:path extrusionOk="0" h="120000" w="120000">
                <a:moveTo>
                  <a:pt x="44130" y="74204"/>
                </a:moveTo>
                <a:cubicBezTo>
                  <a:pt x="42477" y="74204"/>
                  <a:pt x="41136" y="76033"/>
                  <a:pt x="41136" y="78289"/>
                </a:cubicBezTo>
                <a:lnTo>
                  <a:pt x="41136" y="80686"/>
                </a:lnTo>
                <a:cubicBezTo>
                  <a:pt x="41136" y="82943"/>
                  <a:pt x="42477" y="84772"/>
                  <a:pt x="44130" y="84772"/>
                </a:cubicBezTo>
                <a:lnTo>
                  <a:pt x="76354" y="84772"/>
                </a:lnTo>
                <a:cubicBezTo>
                  <a:pt x="78007" y="84772"/>
                  <a:pt x="79348" y="82943"/>
                  <a:pt x="79348" y="80686"/>
                </a:cubicBezTo>
                <a:lnTo>
                  <a:pt x="79348" y="78289"/>
                </a:lnTo>
                <a:cubicBezTo>
                  <a:pt x="79348" y="76033"/>
                  <a:pt x="78007" y="74204"/>
                  <a:pt x="76354" y="74204"/>
                </a:cubicBezTo>
                <a:close/>
                <a:moveTo>
                  <a:pt x="95384" y="49718"/>
                </a:moveTo>
                <a:cubicBezTo>
                  <a:pt x="91500" y="49718"/>
                  <a:pt x="88351" y="54014"/>
                  <a:pt x="88351" y="59314"/>
                </a:cubicBezTo>
                <a:cubicBezTo>
                  <a:pt x="88351" y="64614"/>
                  <a:pt x="91500" y="68911"/>
                  <a:pt x="95384" y="68911"/>
                </a:cubicBezTo>
                <a:cubicBezTo>
                  <a:pt x="99268" y="68911"/>
                  <a:pt x="102416" y="64614"/>
                  <a:pt x="102416" y="59314"/>
                </a:cubicBezTo>
                <a:cubicBezTo>
                  <a:pt x="102416" y="54014"/>
                  <a:pt x="99268" y="49718"/>
                  <a:pt x="95384" y="49718"/>
                </a:cubicBezTo>
                <a:close/>
                <a:moveTo>
                  <a:pt x="25100" y="49718"/>
                </a:moveTo>
                <a:cubicBezTo>
                  <a:pt x="21216" y="49718"/>
                  <a:pt x="18068" y="54014"/>
                  <a:pt x="18068" y="59314"/>
                </a:cubicBezTo>
                <a:cubicBezTo>
                  <a:pt x="18068" y="64614"/>
                  <a:pt x="21216" y="68911"/>
                  <a:pt x="25100" y="68911"/>
                </a:cubicBezTo>
                <a:cubicBezTo>
                  <a:pt x="28984" y="68911"/>
                  <a:pt x="32133" y="64614"/>
                  <a:pt x="32133" y="59314"/>
                </a:cubicBezTo>
                <a:cubicBezTo>
                  <a:pt x="32133" y="54014"/>
                  <a:pt x="28984" y="49718"/>
                  <a:pt x="25100" y="49718"/>
                </a:cubicBezTo>
                <a:close/>
                <a:moveTo>
                  <a:pt x="32058" y="7852"/>
                </a:moveTo>
                <a:lnTo>
                  <a:pt x="26847" y="43272"/>
                </a:lnTo>
                <a:lnTo>
                  <a:pt x="93637" y="43272"/>
                </a:lnTo>
                <a:lnTo>
                  <a:pt x="88425" y="7852"/>
                </a:lnTo>
                <a:close/>
                <a:moveTo>
                  <a:pt x="25015" y="0"/>
                </a:moveTo>
                <a:lnTo>
                  <a:pt x="95469" y="0"/>
                </a:lnTo>
                <a:lnTo>
                  <a:pt x="101081" y="30634"/>
                </a:lnTo>
                <a:cubicBezTo>
                  <a:pt x="102175" y="29228"/>
                  <a:pt x="103657" y="28434"/>
                  <a:pt x="105275" y="28434"/>
                </a:cubicBezTo>
                <a:lnTo>
                  <a:pt x="113391" y="28434"/>
                </a:lnTo>
                <a:cubicBezTo>
                  <a:pt x="117041" y="28434"/>
                  <a:pt x="120000" y="32471"/>
                  <a:pt x="120000" y="37452"/>
                </a:cubicBezTo>
                <a:lnTo>
                  <a:pt x="120000" y="39953"/>
                </a:lnTo>
                <a:cubicBezTo>
                  <a:pt x="120000" y="44933"/>
                  <a:pt x="117041" y="48970"/>
                  <a:pt x="113391" y="48970"/>
                </a:cubicBezTo>
                <a:lnTo>
                  <a:pt x="112823" y="48970"/>
                </a:lnTo>
                <a:cubicBezTo>
                  <a:pt x="113048" y="49849"/>
                  <a:pt x="113150" y="50792"/>
                  <a:pt x="113150" y="51768"/>
                </a:cubicBezTo>
                <a:lnTo>
                  <a:pt x="113150" y="101607"/>
                </a:lnTo>
                <a:lnTo>
                  <a:pt x="106711" y="101607"/>
                </a:lnTo>
                <a:lnTo>
                  <a:pt x="106711" y="113923"/>
                </a:lnTo>
                <a:cubicBezTo>
                  <a:pt x="106711" y="117279"/>
                  <a:pt x="104718" y="120000"/>
                  <a:pt x="102258" y="120000"/>
                </a:cubicBezTo>
                <a:lnTo>
                  <a:pt x="84446" y="120000"/>
                </a:lnTo>
                <a:cubicBezTo>
                  <a:pt x="81987" y="120000"/>
                  <a:pt x="79993" y="117279"/>
                  <a:pt x="79993" y="113923"/>
                </a:cubicBezTo>
                <a:lnTo>
                  <a:pt x="79993" y="101607"/>
                </a:lnTo>
                <a:lnTo>
                  <a:pt x="40491" y="101607"/>
                </a:lnTo>
                <a:lnTo>
                  <a:pt x="40491" y="113923"/>
                </a:lnTo>
                <a:cubicBezTo>
                  <a:pt x="40491" y="117279"/>
                  <a:pt x="38497" y="120000"/>
                  <a:pt x="36038" y="120000"/>
                </a:cubicBezTo>
                <a:lnTo>
                  <a:pt x="18226" y="120000"/>
                </a:lnTo>
                <a:cubicBezTo>
                  <a:pt x="15766" y="120000"/>
                  <a:pt x="13773" y="117279"/>
                  <a:pt x="13773" y="113923"/>
                </a:cubicBezTo>
                <a:lnTo>
                  <a:pt x="13773" y="101607"/>
                </a:lnTo>
                <a:lnTo>
                  <a:pt x="7334" y="101607"/>
                </a:lnTo>
                <a:lnTo>
                  <a:pt x="7334" y="51768"/>
                </a:lnTo>
                <a:cubicBezTo>
                  <a:pt x="7334" y="50792"/>
                  <a:pt x="7436" y="49849"/>
                  <a:pt x="7661" y="48970"/>
                </a:cubicBezTo>
                <a:lnTo>
                  <a:pt x="6608" y="48970"/>
                </a:lnTo>
                <a:cubicBezTo>
                  <a:pt x="2958" y="48970"/>
                  <a:pt x="0" y="44933"/>
                  <a:pt x="0" y="39953"/>
                </a:cubicBezTo>
                <a:lnTo>
                  <a:pt x="0" y="37452"/>
                </a:lnTo>
                <a:cubicBezTo>
                  <a:pt x="0" y="32471"/>
                  <a:pt x="2958" y="28434"/>
                  <a:pt x="6608" y="28434"/>
                </a:cubicBezTo>
                <a:lnTo>
                  <a:pt x="14724" y="28434"/>
                </a:lnTo>
                <a:cubicBezTo>
                  <a:pt x="16521" y="28434"/>
                  <a:pt x="18151" y="29413"/>
                  <a:pt x="19333" y="31016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7" name="Google Shape;847;p53"/>
          <p:cNvSpPr/>
          <p:nvPr/>
        </p:nvSpPr>
        <p:spPr>
          <a:xfrm>
            <a:off x="7187564" y="4163165"/>
            <a:ext cx="395557" cy="400568"/>
          </a:xfrm>
          <a:custGeom>
            <a:rect b="b" l="l" r="r" t="t"/>
            <a:pathLst>
              <a:path extrusionOk="0" h="120000" w="120000">
                <a:moveTo>
                  <a:pt x="100846" y="62585"/>
                </a:moveTo>
                <a:lnTo>
                  <a:pt x="120000" y="63779"/>
                </a:lnTo>
                <a:cubicBezTo>
                  <a:pt x="118339" y="89770"/>
                  <a:pt x="99887" y="111735"/>
                  <a:pt x="74327" y="118148"/>
                </a:cubicBezTo>
                <a:cubicBezTo>
                  <a:pt x="50271" y="124185"/>
                  <a:pt x="25088" y="115149"/>
                  <a:pt x="10673" y="95564"/>
                </a:cubicBezTo>
                <a:lnTo>
                  <a:pt x="4345" y="99172"/>
                </a:lnTo>
                <a:lnTo>
                  <a:pt x="4410" y="66816"/>
                </a:lnTo>
                <a:lnTo>
                  <a:pt x="32818" y="82939"/>
                </a:lnTo>
                <a:lnTo>
                  <a:pt x="27355" y="86053"/>
                </a:lnTo>
                <a:cubicBezTo>
                  <a:pt x="37414" y="98247"/>
                  <a:pt x="53859" y="103730"/>
                  <a:pt x="69600" y="99780"/>
                </a:cubicBezTo>
                <a:cubicBezTo>
                  <a:pt x="87087" y="95393"/>
                  <a:pt x="99710" y="80366"/>
                  <a:pt x="100846" y="62585"/>
                </a:cubicBezTo>
                <a:close/>
                <a:moveTo>
                  <a:pt x="60091" y="2"/>
                </a:moveTo>
                <a:cubicBezTo>
                  <a:pt x="79341" y="-169"/>
                  <a:pt x="97814" y="8730"/>
                  <a:pt x="109326" y="24436"/>
                </a:cubicBezTo>
                <a:lnTo>
                  <a:pt x="115655" y="20828"/>
                </a:lnTo>
                <a:lnTo>
                  <a:pt x="115589" y="53184"/>
                </a:lnTo>
                <a:lnTo>
                  <a:pt x="87182" y="37062"/>
                </a:lnTo>
                <a:lnTo>
                  <a:pt x="92644" y="33947"/>
                </a:lnTo>
                <a:cubicBezTo>
                  <a:pt x="82585" y="21753"/>
                  <a:pt x="66140" y="16270"/>
                  <a:pt x="50399" y="20220"/>
                </a:cubicBezTo>
                <a:cubicBezTo>
                  <a:pt x="32912" y="24607"/>
                  <a:pt x="20289" y="39634"/>
                  <a:pt x="19153" y="57415"/>
                </a:cubicBezTo>
                <a:lnTo>
                  <a:pt x="0" y="56221"/>
                </a:lnTo>
                <a:cubicBezTo>
                  <a:pt x="1660" y="30230"/>
                  <a:pt x="20112" y="8265"/>
                  <a:pt x="45672" y="1852"/>
                </a:cubicBezTo>
                <a:cubicBezTo>
                  <a:pt x="50465" y="649"/>
                  <a:pt x="55302" y="45"/>
                  <a:pt x="60091" y="2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8" name="Google Shape;848;p53"/>
          <p:cNvSpPr/>
          <p:nvPr/>
        </p:nvSpPr>
        <p:spPr>
          <a:xfrm rot="9900000">
            <a:off x="7717589" y="1270728"/>
            <a:ext cx="407173" cy="345815"/>
          </a:xfrm>
          <a:custGeom>
            <a:rect b="b" l="l" r="r" t="t"/>
            <a:pathLst>
              <a:path extrusionOk="0" h="120000" w="120000">
                <a:moveTo>
                  <a:pt x="91498" y="64811"/>
                </a:moveTo>
                <a:lnTo>
                  <a:pt x="91498" y="59339"/>
                </a:lnTo>
                <a:cubicBezTo>
                  <a:pt x="91498" y="57125"/>
                  <a:pt x="92418" y="55163"/>
                  <a:pt x="93892" y="54053"/>
                </a:cubicBezTo>
                <a:lnTo>
                  <a:pt x="93892" y="6687"/>
                </a:lnTo>
                <a:cubicBezTo>
                  <a:pt x="93892" y="2994"/>
                  <a:pt x="96435" y="0"/>
                  <a:pt x="99572" y="0"/>
                </a:cubicBezTo>
                <a:lnTo>
                  <a:pt x="104920" y="0"/>
                </a:lnTo>
                <a:cubicBezTo>
                  <a:pt x="108057" y="0"/>
                  <a:pt x="110600" y="2994"/>
                  <a:pt x="110600" y="6687"/>
                </a:cubicBezTo>
                <a:lnTo>
                  <a:pt x="110600" y="53345"/>
                </a:lnTo>
                <a:cubicBezTo>
                  <a:pt x="112546" y="54363"/>
                  <a:pt x="113886" y="56667"/>
                  <a:pt x="113886" y="59339"/>
                </a:cubicBezTo>
                <a:lnTo>
                  <a:pt x="113886" y="71875"/>
                </a:lnTo>
                <a:close/>
                <a:moveTo>
                  <a:pt x="9971" y="81365"/>
                </a:moveTo>
                <a:cubicBezTo>
                  <a:pt x="2859" y="79168"/>
                  <a:pt x="-1407" y="70617"/>
                  <a:pt x="424" y="62233"/>
                </a:cubicBezTo>
                <a:cubicBezTo>
                  <a:pt x="2256" y="53849"/>
                  <a:pt x="9498" y="48784"/>
                  <a:pt x="16628" y="50902"/>
                </a:cubicBezTo>
                <a:cubicBezTo>
                  <a:pt x="14409" y="61056"/>
                  <a:pt x="12190" y="71211"/>
                  <a:pt x="9971" y="81365"/>
                </a:cubicBezTo>
                <a:close/>
                <a:moveTo>
                  <a:pt x="106311" y="119785"/>
                </a:moveTo>
                <a:lnTo>
                  <a:pt x="80695" y="111704"/>
                </a:lnTo>
                <a:lnTo>
                  <a:pt x="90451" y="68834"/>
                </a:lnTo>
                <a:lnTo>
                  <a:pt x="116067" y="76915"/>
                </a:lnTo>
                <a:cubicBezTo>
                  <a:pt x="118896" y="77808"/>
                  <a:pt x="120576" y="81232"/>
                  <a:pt x="119817" y="84564"/>
                </a:cubicBezTo>
                <a:lnTo>
                  <a:pt x="112807" y="115369"/>
                </a:lnTo>
                <a:cubicBezTo>
                  <a:pt x="112049" y="118701"/>
                  <a:pt x="109140" y="120678"/>
                  <a:pt x="106311" y="119785"/>
                </a:cubicBezTo>
                <a:close/>
                <a:moveTo>
                  <a:pt x="25156" y="111009"/>
                </a:moveTo>
                <a:lnTo>
                  <a:pt x="42058" y="36738"/>
                </a:lnTo>
                <a:lnTo>
                  <a:pt x="86871" y="67888"/>
                </a:lnTo>
                <a:lnTo>
                  <a:pt x="77193" y="110415"/>
                </a:lnTo>
                <a:close/>
                <a:moveTo>
                  <a:pt x="17561" y="114041"/>
                </a:moveTo>
                <a:lnTo>
                  <a:pt x="10057" y="111673"/>
                </a:lnTo>
                <a:cubicBezTo>
                  <a:pt x="8455" y="111168"/>
                  <a:pt x="7504" y="109229"/>
                  <a:pt x="7933" y="107343"/>
                </a:cubicBezTo>
                <a:lnTo>
                  <a:pt x="25586" y="29775"/>
                </a:lnTo>
                <a:cubicBezTo>
                  <a:pt x="26015" y="27888"/>
                  <a:pt x="27662" y="26769"/>
                  <a:pt x="29264" y="27274"/>
                </a:cubicBezTo>
                <a:lnTo>
                  <a:pt x="36768" y="29642"/>
                </a:lnTo>
                <a:cubicBezTo>
                  <a:pt x="38370" y="30147"/>
                  <a:pt x="39321" y="32086"/>
                  <a:pt x="38891" y="33973"/>
                </a:cubicBezTo>
                <a:lnTo>
                  <a:pt x="21239" y="111540"/>
                </a:lnTo>
                <a:cubicBezTo>
                  <a:pt x="20810" y="113427"/>
                  <a:pt x="19163" y="114546"/>
                  <a:pt x="17561" y="11404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9" name="Google Shape;849;p53"/>
          <p:cNvSpPr/>
          <p:nvPr/>
        </p:nvSpPr>
        <p:spPr>
          <a:xfrm>
            <a:off x="3530744" y="3469364"/>
            <a:ext cx="404132" cy="404132"/>
          </a:xfrm>
          <a:custGeom>
            <a:rect b="b" l="l" r="r" t="t"/>
            <a:pathLst>
              <a:path extrusionOk="0" h="120000" w="120000">
                <a:moveTo>
                  <a:pt x="42677" y="34177"/>
                </a:moveTo>
                <a:lnTo>
                  <a:pt x="87200" y="60000"/>
                </a:lnTo>
                <a:lnTo>
                  <a:pt x="42677" y="85822"/>
                </a:lnTo>
                <a:close/>
                <a:moveTo>
                  <a:pt x="60000" y="12681"/>
                </a:moveTo>
                <a:cubicBezTo>
                  <a:pt x="33866" y="12681"/>
                  <a:pt x="12681" y="33866"/>
                  <a:pt x="12681" y="60000"/>
                </a:cubicBezTo>
                <a:cubicBezTo>
                  <a:pt x="12681" y="86133"/>
                  <a:pt x="33866" y="107318"/>
                  <a:pt x="60000" y="107318"/>
                </a:cubicBezTo>
                <a:cubicBezTo>
                  <a:pt x="86133" y="107318"/>
                  <a:pt x="107318" y="86133"/>
                  <a:pt x="107318" y="60000"/>
                </a:cubicBezTo>
                <a:cubicBezTo>
                  <a:pt x="107318" y="33866"/>
                  <a:pt x="86133" y="12681"/>
                  <a:pt x="60000" y="12681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0" name="Google Shape;850;p53"/>
          <p:cNvSpPr/>
          <p:nvPr/>
        </p:nvSpPr>
        <p:spPr>
          <a:xfrm>
            <a:off x="6704653" y="2749259"/>
            <a:ext cx="293412" cy="363079"/>
          </a:xfrm>
          <a:custGeom>
            <a:rect b="b" l="l" r="r" t="t"/>
            <a:pathLst>
              <a:path extrusionOk="0" h="120000" w="120000">
                <a:moveTo>
                  <a:pt x="25518" y="12"/>
                </a:moveTo>
                <a:cubicBezTo>
                  <a:pt x="36856" y="-749"/>
                  <a:pt x="54589" y="34138"/>
                  <a:pt x="40817" y="36736"/>
                </a:cubicBezTo>
                <a:lnTo>
                  <a:pt x="26389" y="39989"/>
                </a:lnTo>
                <a:cubicBezTo>
                  <a:pt x="36460" y="72082"/>
                  <a:pt x="52943" y="80587"/>
                  <a:pt x="72964" y="94095"/>
                </a:cubicBezTo>
                <a:cubicBezTo>
                  <a:pt x="76896" y="86510"/>
                  <a:pt x="79879" y="79980"/>
                  <a:pt x="87192" y="80632"/>
                </a:cubicBezTo>
                <a:cubicBezTo>
                  <a:pt x="97886" y="80489"/>
                  <a:pt x="125435" y="96900"/>
                  <a:pt x="119051" y="104683"/>
                </a:cubicBezTo>
                <a:cubicBezTo>
                  <a:pt x="106535" y="120291"/>
                  <a:pt x="87826" y="122140"/>
                  <a:pt x="76857" y="118271"/>
                </a:cubicBezTo>
                <a:cubicBezTo>
                  <a:pt x="41852" y="104694"/>
                  <a:pt x="-2881" y="68781"/>
                  <a:pt x="145" y="23576"/>
                </a:cubicBezTo>
                <a:cubicBezTo>
                  <a:pt x="2783" y="9223"/>
                  <a:pt x="10227" y="1447"/>
                  <a:pt x="25518" y="12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1" name="Google Shape;851;p53"/>
          <p:cNvSpPr/>
          <p:nvPr/>
        </p:nvSpPr>
        <p:spPr>
          <a:xfrm>
            <a:off x="4175657" y="3499408"/>
            <a:ext cx="411575" cy="344044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2" name="Google Shape;852;p53"/>
          <p:cNvSpPr/>
          <p:nvPr/>
        </p:nvSpPr>
        <p:spPr>
          <a:xfrm>
            <a:off x="6388738" y="1280390"/>
            <a:ext cx="425042" cy="326490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3" name="Google Shape;853;p53"/>
          <p:cNvSpPr/>
          <p:nvPr/>
        </p:nvSpPr>
        <p:spPr>
          <a:xfrm>
            <a:off x="7049617" y="1257171"/>
            <a:ext cx="432135" cy="372928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4" name="Google Shape;854;p53"/>
          <p:cNvSpPr/>
          <p:nvPr/>
        </p:nvSpPr>
        <p:spPr>
          <a:xfrm>
            <a:off x="8360600" y="1226562"/>
            <a:ext cx="199125" cy="434146"/>
          </a:xfrm>
          <a:custGeom>
            <a:rect b="b" l="l" r="r" t="t"/>
            <a:pathLst>
              <a:path extrusionOk="0" h="120000" w="120000">
                <a:moveTo>
                  <a:pt x="120000" y="57867"/>
                </a:moveTo>
                <a:cubicBezTo>
                  <a:pt x="120000" y="72150"/>
                  <a:pt x="96265" y="83970"/>
                  <a:pt x="65609" y="85194"/>
                </a:cubicBezTo>
                <a:lnTo>
                  <a:pt x="65609" y="102745"/>
                </a:lnTo>
                <a:cubicBezTo>
                  <a:pt x="70247" y="102825"/>
                  <a:pt x="74831" y="103150"/>
                  <a:pt x="79257" y="103653"/>
                </a:cubicBezTo>
                <a:cubicBezTo>
                  <a:pt x="100705" y="106093"/>
                  <a:pt x="115005" y="112305"/>
                  <a:pt x="115227" y="119280"/>
                </a:cubicBezTo>
                <a:lnTo>
                  <a:pt x="4620" y="120000"/>
                </a:lnTo>
                <a:cubicBezTo>
                  <a:pt x="3851" y="112900"/>
                  <a:pt x="17773" y="106416"/>
                  <a:pt x="39430" y="103786"/>
                </a:cubicBezTo>
                <a:cubicBezTo>
                  <a:pt x="44201" y="103207"/>
                  <a:pt x="49172" y="102838"/>
                  <a:pt x="54210" y="102749"/>
                </a:cubicBezTo>
                <a:lnTo>
                  <a:pt x="54210" y="85188"/>
                </a:lnTo>
                <a:cubicBezTo>
                  <a:pt x="25517" y="84062"/>
                  <a:pt x="2283" y="73513"/>
                  <a:pt x="0" y="59995"/>
                </a:cubicBezTo>
                <a:lnTo>
                  <a:pt x="11429" y="59589"/>
                </a:lnTo>
                <a:cubicBezTo>
                  <a:pt x="13447" y="71536"/>
                  <a:pt x="35684" y="80616"/>
                  <a:pt x="61789" y="80153"/>
                </a:cubicBezTo>
                <a:cubicBezTo>
                  <a:pt x="87894" y="79690"/>
                  <a:pt x="108536" y="69849"/>
                  <a:pt x="108536" y="57867"/>
                </a:cubicBezTo>
                <a:close/>
                <a:moveTo>
                  <a:pt x="59910" y="0"/>
                </a:moveTo>
                <a:cubicBezTo>
                  <a:pt x="79503" y="0"/>
                  <a:pt x="95386" y="7284"/>
                  <a:pt x="95386" y="16271"/>
                </a:cubicBezTo>
                <a:lnTo>
                  <a:pt x="95386" y="58076"/>
                </a:lnTo>
                <a:cubicBezTo>
                  <a:pt x="95386" y="67062"/>
                  <a:pt x="79503" y="74347"/>
                  <a:pt x="59910" y="74347"/>
                </a:cubicBezTo>
                <a:cubicBezTo>
                  <a:pt x="40317" y="74347"/>
                  <a:pt x="24434" y="67062"/>
                  <a:pt x="24434" y="58076"/>
                </a:cubicBezTo>
                <a:lnTo>
                  <a:pt x="24434" y="16271"/>
                </a:lnTo>
                <a:cubicBezTo>
                  <a:pt x="24434" y="7284"/>
                  <a:pt x="40317" y="0"/>
                  <a:pt x="5991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5" name="Google Shape;855;p53"/>
          <p:cNvSpPr/>
          <p:nvPr/>
        </p:nvSpPr>
        <p:spPr>
          <a:xfrm>
            <a:off x="4828013" y="3529428"/>
            <a:ext cx="432135" cy="284005"/>
          </a:xfrm>
          <a:custGeom>
            <a:rect b="b" l="l" r="r" t="t"/>
            <a:pathLst>
              <a:path extrusionOk="0" h="120000" w="120000">
                <a:moveTo>
                  <a:pt x="70993" y="25616"/>
                </a:moveTo>
                <a:cubicBezTo>
                  <a:pt x="74756" y="25616"/>
                  <a:pt x="77806" y="30257"/>
                  <a:pt x="77806" y="35981"/>
                </a:cubicBezTo>
                <a:cubicBezTo>
                  <a:pt x="77806" y="41706"/>
                  <a:pt x="74756" y="46347"/>
                  <a:pt x="70993" y="46347"/>
                </a:cubicBezTo>
                <a:cubicBezTo>
                  <a:pt x="67231" y="46347"/>
                  <a:pt x="64181" y="41706"/>
                  <a:pt x="64181" y="35981"/>
                </a:cubicBezTo>
                <a:cubicBezTo>
                  <a:pt x="64181" y="30257"/>
                  <a:pt x="67231" y="25616"/>
                  <a:pt x="70993" y="25616"/>
                </a:cubicBezTo>
                <a:close/>
                <a:moveTo>
                  <a:pt x="44353" y="15369"/>
                </a:moveTo>
                <a:lnTo>
                  <a:pt x="68961" y="82195"/>
                </a:lnTo>
                <a:lnTo>
                  <a:pt x="83818" y="47833"/>
                </a:lnTo>
                <a:lnTo>
                  <a:pt x="108131" y="104068"/>
                </a:lnTo>
                <a:lnTo>
                  <a:pt x="77016" y="104068"/>
                </a:lnTo>
                <a:lnTo>
                  <a:pt x="59504" y="104068"/>
                </a:lnTo>
                <a:lnTo>
                  <a:pt x="11689" y="104068"/>
                </a:lnTo>
                <a:close/>
                <a:moveTo>
                  <a:pt x="6666" y="9280"/>
                </a:moveTo>
                <a:lnTo>
                  <a:pt x="6666" y="110719"/>
                </a:lnTo>
                <a:lnTo>
                  <a:pt x="113333" y="110719"/>
                </a:lnTo>
                <a:lnTo>
                  <a:pt x="113333" y="928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6" name="Google Shape;856;p53"/>
          <p:cNvSpPr/>
          <p:nvPr/>
        </p:nvSpPr>
        <p:spPr>
          <a:xfrm>
            <a:off x="4156229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7" name="Google Shape;857;p53"/>
          <p:cNvSpPr/>
          <p:nvPr/>
        </p:nvSpPr>
        <p:spPr>
          <a:xfrm>
            <a:off x="4793335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8" name="Google Shape;858;p53"/>
          <p:cNvSpPr/>
          <p:nvPr/>
        </p:nvSpPr>
        <p:spPr>
          <a:xfrm>
            <a:off x="5430441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59139" y="18159"/>
                </a:moveTo>
                <a:lnTo>
                  <a:pt x="77951" y="18159"/>
                </a:lnTo>
                <a:lnTo>
                  <a:pt x="77951" y="101840"/>
                </a:lnTo>
                <a:lnTo>
                  <a:pt x="59139" y="101840"/>
                </a:ln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9" name="Google Shape;859;p53"/>
          <p:cNvSpPr/>
          <p:nvPr/>
        </p:nvSpPr>
        <p:spPr>
          <a:xfrm>
            <a:off x="6067547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83612" y="18159"/>
                </a:moveTo>
                <a:lnTo>
                  <a:pt x="102423" y="18159"/>
                </a:lnTo>
                <a:lnTo>
                  <a:pt x="102423" y="101840"/>
                </a:lnTo>
                <a:lnTo>
                  <a:pt x="83612" y="101840"/>
                </a:lnTo>
                <a:close/>
                <a:moveTo>
                  <a:pt x="59139" y="18159"/>
                </a:moveTo>
                <a:lnTo>
                  <a:pt x="77951" y="18159"/>
                </a:lnTo>
                <a:lnTo>
                  <a:pt x="77951" y="101840"/>
                </a:lnTo>
                <a:lnTo>
                  <a:pt x="59139" y="101840"/>
                </a:ln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0" name="Google Shape;860;p53"/>
          <p:cNvSpPr/>
          <p:nvPr/>
        </p:nvSpPr>
        <p:spPr>
          <a:xfrm rot="8100000">
            <a:off x="8313590" y="2784226"/>
            <a:ext cx="293144" cy="293145"/>
          </a:xfrm>
          <a:custGeom>
            <a:rect b="b" l="l" r="r" t="t"/>
            <a:pathLst>
              <a:path extrusionOk="0" h="120000" w="120000">
                <a:moveTo>
                  <a:pt x="31771" y="88228"/>
                </a:moveTo>
                <a:cubicBezTo>
                  <a:pt x="38964" y="95422"/>
                  <a:pt x="50628" y="95422"/>
                  <a:pt x="57822" y="88228"/>
                </a:cubicBezTo>
                <a:cubicBezTo>
                  <a:pt x="65016" y="81035"/>
                  <a:pt x="65016" y="69371"/>
                  <a:pt x="57822" y="62177"/>
                </a:cubicBezTo>
                <a:cubicBezTo>
                  <a:pt x="50628" y="54983"/>
                  <a:pt x="38964" y="54983"/>
                  <a:pt x="31771" y="62177"/>
                </a:cubicBezTo>
                <a:cubicBezTo>
                  <a:pt x="24577" y="69371"/>
                  <a:pt x="24577" y="81035"/>
                  <a:pt x="31771" y="88228"/>
                </a:cubicBezTo>
                <a:close/>
                <a:moveTo>
                  <a:pt x="14171" y="105828"/>
                </a:moveTo>
                <a:cubicBezTo>
                  <a:pt x="5415" y="97072"/>
                  <a:pt x="0" y="84975"/>
                  <a:pt x="0" y="71614"/>
                </a:cubicBezTo>
                <a:cubicBezTo>
                  <a:pt x="0" y="44892"/>
                  <a:pt x="22189" y="28508"/>
                  <a:pt x="48385" y="23229"/>
                </a:cubicBezTo>
                <a:cubicBezTo>
                  <a:pt x="75836" y="17697"/>
                  <a:pt x="89946" y="12557"/>
                  <a:pt x="120000" y="0"/>
                </a:cubicBezTo>
                <a:cubicBezTo>
                  <a:pt x="107767" y="32982"/>
                  <a:pt x="102953" y="42211"/>
                  <a:pt x="96770" y="71614"/>
                </a:cubicBezTo>
                <a:cubicBezTo>
                  <a:pt x="91889" y="98662"/>
                  <a:pt x="75107" y="120000"/>
                  <a:pt x="48385" y="120000"/>
                </a:cubicBezTo>
                <a:cubicBezTo>
                  <a:pt x="35024" y="120000"/>
                  <a:pt x="22927" y="114584"/>
                  <a:pt x="14171" y="105828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1" name="Google Shape;861;p53"/>
          <p:cNvSpPr/>
          <p:nvPr/>
        </p:nvSpPr>
        <p:spPr>
          <a:xfrm>
            <a:off x="4603191" y="1979686"/>
            <a:ext cx="433604" cy="437134"/>
          </a:xfrm>
          <a:custGeom>
            <a:rect b="b" l="l" r="r" t="t"/>
            <a:pathLst>
              <a:path extrusionOk="0" h="120000" w="120000">
                <a:moveTo>
                  <a:pt x="58400" y="39542"/>
                </a:moveTo>
                <a:cubicBezTo>
                  <a:pt x="61899" y="39542"/>
                  <a:pt x="65213" y="40327"/>
                  <a:pt x="68141" y="41798"/>
                </a:cubicBezTo>
                <a:lnTo>
                  <a:pt x="60267" y="49608"/>
                </a:lnTo>
                <a:cubicBezTo>
                  <a:pt x="59663" y="49468"/>
                  <a:pt x="59037" y="49421"/>
                  <a:pt x="58400" y="49421"/>
                </a:cubicBezTo>
                <a:cubicBezTo>
                  <a:pt x="51357" y="49421"/>
                  <a:pt x="45648" y="55085"/>
                  <a:pt x="45648" y="62070"/>
                </a:cubicBezTo>
                <a:cubicBezTo>
                  <a:pt x="45648" y="69056"/>
                  <a:pt x="51357" y="74719"/>
                  <a:pt x="58400" y="74719"/>
                </a:cubicBezTo>
                <a:cubicBezTo>
                  <a:pt x="65443" y="74719"/>
                  <a:pt x="71152" y="69056"/>
                  <a:pt x="71152" y="62070"/>
                </a:cubicBezTo>
                <a:cubicBezTo>
                  <a:pt x="71152" y="60979"/>
                  <a:pt x="71013" y="59920"/>
                  <a:pt x="70706" y="58922"/>
                </a:cubicBezTo>
                <a:lnTo>
                  <a:pt x="78287" y="51402"/>
                </a:lnTo>
                <a:cubicBezTo>
                  <a:pt x="80122" y="54539"/>
                  <a:pt x="81112" y="58190"/>
                  <a:pt x="81112" y="62070"/>
                </a:cubicBezTo>
                <a:cubicBezTo>
                  <a:pt x="81112" y="74512"/>
                  <a:pt x="70943" y="84598"/>
                  <a:pt x="58400" y="84598"/>
                </a:cubicBezTo>
                <a:cubicBezTo>
                  <a:pt x="45857" y="84598"/>
                  <a:pt x="35689" y="74512"/>
                  <a:pt x="35689" y="62070"/>
                </a:cubicBezTo>
                <a:cubicBezTo>
                  <a:pt x="35689" y="49629"/>
                  <a:pt x="45857" y="39542"/>
                  <a:pt x="58400" y="39542"/>
                </a:cubicBezTo>
                <a:close/>
                <a:moveTo>
                  <a:pt x="58400" y="21520"/>
                </a:moveTo>
                <a:cubicBezTo>
                  <a:pt x="66955" y="21520"/>
                  <a:pt x="74896" y="24127"/>
                  <a:pt x="81454" y="28592"/>
                </a:cubicBezTo>
                <a:lnTo>
                  <a:pt x="73607" y="36375"/>
                </a:lnTo>
                <a:cubicBezTo>
                  <a:pt x="69191" y="33656"/>
                  <a:pt x="63972" y="32157"/>
                  <a:pt x="58400" y="32157"/>
                </a:cubicBezTo>
                <a:cubicBezTo>
                  <a:pt x="41745" y="32157"/>
                  <a:pt x="28243" y="45550"/>
                  <a:pt x="28243" y="62070"/>
                </a:cubicBezTo>
                <a:cubicBezTo>
                  <a:pt x="28243" y="78591"/>
                  <a:pt x="41745" y="91984"/>
                  <a:pt x="58400" y="91984"/>
                </a:cubicBezTo>
                <a:cubicBezTo>
                  <a:pt x="75055" y="91984"/>
                  <a:pt x="88557" y="78591"/>
                  <a:pt x="88557" y="62070"/>
                </a:cubicBezTo>
                <a:cubicBezTo>
                  <a:pt x="88557" y="56133"/>
                  <a:pt x="86813" y="50599"/>
                  <a:pt x="83753" y="45979"/>
                </a:cubicBezTo>
                <a:lnTo>
                  <a:pt x="91481" y="38314"/>
                </a:lnTo>
                <a:cubicBezTo>
                  <a:pt x="96400" y="44970"/>
                  <a:pt x="99281" y="53186"/>
                  <a:pt x="99281" y="62070"/>
                </a:cubicBezTo>
                <a:cubicBezTo>
                  <a:pt x="99281" y="84466"/>
                  <a:pt x="80978" y="102621"/>
                  <a:pt x="58400" y="102621"/>
                </a:cubicBezTo>
                <a:cubicBezTo>
                  <a:pt x="35823" y="102621"/>
                  <a:pt x="17520" y="84466"/>
                  <a:pt x="17520" y="62070"/>
                </a:cubicBezTo>
                <a:cubicBezTo>
                  <a:pt x="17520" y="39675"/>
                  <a:pt x="35823" y="21520"/>
                  <a:pt x="58400" y="21520"/>
                </a:cubicBezTo>
                <a:close/>
                <a:moveTo>
                  <a:pt x="58400" y="4141"/>
                </a:moveTo>
                <a:cubicBezTo>
                  <a:pt x="70706" y="4141"/>
                  <a:pt x="82124" y="7917"/>
                  <a:pt x="91524" y="14385"/>
                </a:cubicBezTo>
                <a:lnTo>
                  <a:pt x="91775" y="18354"/>
                </a:lnTo>
                <a:lnTo>
                  <a:pt x="86376" y="23709"/>
                </a:lnTo>
                <a:cubicBezTo>
                  <a:pt x="78537" y="18013"/>
                  <a:pt x="68861" y="14679"/>
                  <a:pt x="58400" y="14679"/>
                </a:cubicBezTo>
                <a:cubicBezTo>
                  <a:pt x="32013" y="14679"/>
                  <a:pt x="10623" y="35897"/>
                  <a:pt x="10623" y="62070"/>
                </a:cubicBezTo>
                <a:cubicBezTo>
                  <a:pt x="10623" y="88244"/>
                  <a:pt x="32013" y="109462"/>
                  <a:pt x="58400" y="109462"/>
                </a:cubicBezTo>
                <a:cubicBezTo>
                  <a:pt x="84787" y="109462"/>
                  <a:pt x="106178" y="88244"/>
                  <a:pt x="106178" y="62070"/>
                </a:cubicBezTo>
                <a:cubicBezTo>
                  <a:pt x="106178" y="51295"/>
                  <a:pt x="102553" y="41360"/>
                  <a:pt x="96403" y="33431"/>
                </a:cubicBezTo>
                <a:lnTo>
                  <a:pt x="101234" y="28640"/>
                </a:lnTo>
                <a:lnTo>
                  <a:pt x="106278" y="28953"/>
                </a:lnTo>
                <a:cubicBezTo>
                  <a:pt x="112921" y="38322"/>
                  <a:pt x="116801" y="49747"/>
                  <a:pt x="116801" y="62070"/>
                </a:cubicBezTo>
                <a:cubicBezTo>
                  <a:pt x="116801" y="94064"/>
                  <a:pt x="90654" y="120000"/>
                  <a:pt x="58400" y="120000"/>
                </a:cubicBezTo>
                <a:cubicBezTo>
                  <a:pt x="26146" y="120000"/>
                  <a:pt x="0" y="94064"/>
                  <a:pt x="0" y="62070"/>
                </a:cubicBezTo>
                <a:cubicBezTo>
                  <a:pt x="0" y="30077"/>
                  <a:pt x="26146" y="4141"/>
                  <a:pt x="58400" y="4141"/>
                </a:cubicBezTo>
                <a:close/>
                <a:moveTo>
                  <a:pt x="108805" y="0"/>
                </a:moveTo>
                <a:lnTo>
                  <a:pt x="109465" y="10449"/>
                </a:lnTo>
                <a:lnTo>
                  <a:pt x="120000" y="11103"/>
                </a:lnTo>
                <a:lnTo>
                  <a:pt x="107089" y="23910"/>
                </a:lnTo>
                <a:lnTo>
                  <a:pt x="100443" y="23497"/>
                </a:lnTo>
                <a:lnTo>
                  <a:pt x="64259" y="59389"/>
                </a:lnTo>
                <a:cubicBezTo>
                  <a:pt x="64676" y="60193"/>
                  <a:pt x="64889" y="61107"/>
                  <a:pt x="64889" y="62070"/>
                </a:cubicBezTo>
                <a:cubicBezTo>
                  <a:pt x="64889" y="65625"/>
                  <a:pt x="61984" y="68507"/>
                  <a:pt x="58400" y="68507"/>
                </a:cubicBezTo>
                <a:cubicBezTo>
                  <a:pt x="54816" y="68507"/>
                  <a:pt x="51911" y="65625"/>
                  <a:pt x="51911" y="62070"/>
                </a:cubicBezTo>
                <a:cubicBezTo>
                  <a:pt x="51911" y="58516"/>
                  <a:pt x="54816" y="55634"/>
                  <a:pt x="58400" y="55634"/>
                </a:cubicBezTo>
                <a:lnTo>
                  <a:pt x="59506" y="55855"/>
                </a:lnTo>
                <a:lnTo>
                  <a:pt x="96308" y="19350"/>
                </a:lnTo>
                <a:lnTo>
                  <a:pt x="95895" y="12806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2" name="Google Shape;862;p53"/>
          <p:cNvSpPr/>
          <p:nvPr/>
        </p:nvSpPr>
        <p:spPr>
          <a:xfrm>
            <a:off x="5277177" y="1979317"/>
            <a:ext cx="340508" cy="437873"/>
          </a:xfrm>
          <a:custGeom>
            <a:rect b="b" l="l" r="r" t="t"/>
            <a:pathLst>
              <a:path extrusionOk="0" h="120000" w="120000">
                <a:moveTo>
                  <a:pt x="60000" y="0"/>
                </a:moveTo>
                <a:cubicBezTo>
                  <a:pt x="61893" y="0"/>
                  <a:pt x="63429" y="1193"/>
                  <a:pt x="63429" y="2666"/>
                </a:cubicBezTo>
                <a:lnTo>
                  <a:pt x="63429" y="10840"/>
                </a:lnTo>
                <a:cubicBezTo>
                  <a:pt x="72721" y="11159"/>
                  <a:pt x="81909" y="13252"/>
                  <a:pt x="90221" y="17022"/>
                </a:cubicBezTo>
                <a:cubicBezTo>
                  <a:pt x="108796" y="25446"/>
                  <a:pt x="120156" y="40955"/>
                  <a:pt x="119998" y="57677"/>
                </a:cubicBezTo>
                <a:lnTo>
                  <a:pt x="119539" y="57676"/>
                </a:lnTo>
                <a:cubicBezTo>
                  <a:pt x="114963" y="53164"/>
                  <a:pt x="107853" y="50319"/>
                  <a:pt x="99889" y="50319"/>
                </a:cubicBezTo>
                <a:cubicBezTo>
                  <a:pt x="91995" y="50319"/>
                  <a:pt x="84941" y="53114"/>
                  <a:pt x="80418" y="57589"/>
                </a:cubicBezTo>
                <a:lnTo>
                  <a:pt x="78961" y="57586"/>
                </a:lnTo>
                <a:cubicBezTo>
                  <a:pt x="75209" y="53876"/>
                  <a:pt x="69718" y="51321"/>
                  <a:pt x="63429" y="50666"/>
                </a:cubicBezTo>
                <a:lnTo>
                  <a:pt x="63429" y="92885"/>
                </a:lnTo>
                <a:lnTo>
                  <a:pt x="64588" y="92885"/>
                </a:lnTo>
                <a:lnTo>
                  <a:pt x="64588" y="106230"/>
                </a:lnTo>
                <a:lnTo>
                  <a:pt x="64466" y="106230"/>
                </a:lnTo>
                <a:cubicBezTo>
                  <a:pt x="64178" y="113880"/>
                  <a:pt x="56097" y="120000"/>
                  <a:pt x="46177" y="120000"/>
                </a:cubicBezTo>
                <a:cubicBezTo>
                  <a:pt x="36174" y="120000"/>
                  <a:pt x="28040" y="113777"/>
                  <a:pt x="27863" y="106037"/>
                </a:cubicBezTo>
                <a:cubicBezTo>
                  <a:pt x="27824" y="105980"/>
                  <a:pt x="27823" y="105922"/>
                  <a:pt x="27823" y="105863"/>
                </a:cubicBezTo>
                <a:lnTo>
                  <a:pt x="27834" y="105814"/>
                </a:lnTo>
                <a:cubicBezTo>
                  <a:pt x="27823" y="105785"/>
                  <a:pt x="27823" y="105756"/>
                  <a:pt x="27823" y="105726"/>
                </a:cubicBezTo>
                <a:lnTo>
                  <a:pt x="27854" y="105726"/>
                </a:lnTo>
                <a:cubicBezTo>
                  <a:pt x="27908" y="103594"/>
                  <a:pt x="29915" y="101888"/>
                  <a:pt x="32379" y="101888"/>
                </a:cubicBezTo>
                <a:cubicBezTo>
                  <a:pt x="34842" y="101888"/>
                  <a:pt x="36849" y="103594"/>
                  <a:pt x="36903" y="105726"/>
                </a:cubicBezTo>
                <a:lnTo>
                  <a:pt x="37000" y="105726"/>
                </a:lnTo>
                <a:cubicBezTo>
                  <a:pt x="37000" y="109668"/>
                  <a:pt x="41109" y="112863"/>
                  <a:pt x="46177" y="112863"/>
                </a:cubicBezTo>
                <a:cubicBezTo>
                  <a:pt x="51245" y="112863"/>
                  <a:pt x="55354" y="109668"/>
                  <a:pt x="55354" y="105726"/>
                </a:cubicBezTo>
                <a:lnTo>
                  <a:pt x="55411" y="105726"/>
                </a:lnTo>
                <a:lnTo>
                  <a:pt x="55411" y="92885"/>
                </a:lnTo>
                <a:lnTo>
                  <a:pt x="56570" y="92885"/>
                </a:lnTo>
                <a:lnTo>
                  <a:pt x="56570" y="50575"/>
                </a:lnTo>
                <a:cubicBezTo>
                  <a:pt x="49917" y="51045"/>
                  <a:pt x="44074" y="53636"/>
                  <a:pt x="40131" y="57499"/>
                </a:cubicBezTo>
                <a:lnTo>
                  <a:pt x="38456" y="57495"/>
                </a:lnTo>
                <a:cubicBezTo>
                  <a:pt x="33940" y="53072"/>
                  <a:pt x="26932" y="50319"/>
                  <a:pt x="19098" y="50319"/>
                </a:cubicBezTo>
                <a:cubicBezTo>
                  <a:pt x="11446" y="50319"/>
                  <a:pt x="4584" y="52945"/>
                  <a:pt x="0" y="57156"/>
                </a:cubicBezTo>
                <a:cubicBezTo>
                  <a:pt x="60" y="40531"/>
                  <a:pt x="11512" y="25187"/>
                  <a:pt x="30055" y="16888"/>
                </a:cubicBezTo>
                <a:cubicBezTo>
                  <a:pt x="38298" y="13199"/>
                  <a:pt x="47384" y="11151"/>
                  <a:pt x="56570" y="10841"/>
                </a:cubicBezTo>
                <a:lnTo>
                  <a:pt x="56570" y="2666"/>
                </a:lnTo>
                <a:cubicBezTo>
                  <a:pt x="56570" y="1193"/>
                  <a:pt x="58106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3" name="Google Shape;863;p53"/>
          <p:cNvSpPr/>
          <p:nvPr/>
        </p:nvSpPr>
        <p:spPr>
          <a:xfrm>
            <a:off x="5770720" y="1252545"/>
            <a:ext cx="382181" cy="382181"/>
          </a:xfrm>
          <a:prstGeom prst="hear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4" name="Google Shape;864;p53"/>
          <p:cNvSpPr/>
          <p:nvPr/>
        </p:nvSpPr>
        <p:spPr>
          <a:xfrm>
            <a:off x="7782928" y="4184858"/>
            <a:ext cx="289093" cy="357183"/>
          </a:xfrm>
          <a:custGeom>
            <a:rect b="b" l="l" r="r" t="t"/>
            <a:pathLst>
              <a:path extrusionOk="0" h="120000" w="120000">
                <a:moveTo>
                  <a:pt x="60175" y="0"/>
                </a:moveTo>
                <a:cubicBezTo>
                  <a:pt x="64761" y="0"/>
                  <a:pt x="68479" y="3009"/>
                  <a:pt x="68479" y="6721"/>
                </a:cubicBezTo>
                <a:lnTo>
                  <a:pt x="68479" y="15387"/>
                </a:lnTo>
                <a:lnTo>
                  <a:pt x="107542" y="15387"/>
                </a:lnTo>
                <a:lnTo>
                  <a:pt x="120000" y="25469"/>
                </a:lnTo>
                <a:lnTo>
                  <a:pt x="107542" y="35552"/>
                </a:lnTo>
                <a:lnTo>
                  <a:pt x="68479" y="35552"/>
                </a:lnTo>
                <a:lnTo>
                  <a:pt x="68479" y="41458"/>
                </a:lnTo>
                <a:lnTo>
                  <a:pt x="109605" y="41458"/>
                </a:lnTo>
                <a:lnTo>
                  <a:pt x="109605" y="61623"/>
                </a:lnTo>
                <a:lnTo>
                  <a:pt x="68479" y="61623"/>
                </a:lnTo>
                <a:lnTo>
                  <a:pt x="68479" y="120000"/>
                </a:lnTo>
                <a:lnTo>
                  <a:pt x="51870" y="120000"/>
                </a:lnTo>
                <a:lnTo>
                  <a:pt x="51870" y="61623"/>
                </a:lnTo>
                <a:lnTo>
                  <a:pt x="12457" y="61623"/>
                </a:lnTo>
                <a:lnTo>
                  <a:pt x="0" y="51541"/>
                </a:lnTo>
                <a:lnTo>
                  <a:pt x="12457" y="41458"/>
                </a:lnTo>
                <a:lnTo>
                  <a:pt x="51870" y="41458"/>
                </a:lnTo>
                <a:lnTo>
                  <a:pt x="51870" y="35552"/>
                </a:lnTo>
                <a:lnTo>
                  <a:pt x="10377" y="35552"/>
                </a:lnTo>
                <a:lnTo>
                  <a:pt x="10377" y="15387"/>
                </a:lnTo>
                <a:lnTo>
                  <a:pt x="51870" y="15387"/>
                </a:lnTo>
                <a:lnTo>
                  <a:pt x="51870" y="6721"/>
                </a:lnTo>
                <a:cubicBezTo>
                  <a:pt x="51870" y="3009"/>
                  <a:pt x="55588" y="0"/>
                  <a:pt x="60175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5" name="Google Shape;865;p53"/>
          <p:cNvSpPr/>
          <p:nvPr/>
        </p:nvSpPr>
        <p:spPr>
          <a:xfrm>
            <a:off x="3527955" y="4223407"/>
            <a:ext cx="476152" cy="280084"/>
          </a:xfrm>
          <a:custGeom>
            <a:rect b="b" l="l" r="r" t="t"/>
            <a:pathLst>
              <a:path extrusionOk="0" h="120000" w="120000">
                <a:moveTo>
                  <a:pt x="49325" y="0"/>
                </a:moveTo>
                <a:cubicBezTo>
                  <a:pt x="57674" y="0"/>
                  <a:pt x="65058" y="7019"/>
                  <a:pt x="69179" y="18219"/>
                </a:cubicBezTo>
                <a:cubicBezTo>
                  <a:pt x="71776" y="14188"/>
                  <a:pt x="75252" y="11987"/>
                  <a:pt x="79031" y="11987"/>
                </a:cubicBezTo>
                <a:cubicBezTo>
                  <a:pt x="87238" y="11987"/>
                  <a:pt x="94019" y="22369"/>
                  <a:pt x="94791" y="35895"/>
                </a:cubicBezTo>
                <a:cubicBezTo>
                  <a:pt x="94933" y="35750"/>
                  <a:pt x="95076" y="35747"/>
                  <a:pt x="95220" y="35747"/>
                </a:cubicBezTo>
                <a:cubicBezTo>
                  <a:pt x="108905" y="35747"/>
                  <a:pt x="120000" y="54608"/>
                  <a:pt x="120000" y="77873"/>
                </a:cubicBezTo>
                <a:cubicBezTo>
                  <a:pt x="120000" y="99840"/>
                  <a:pt x="110109" y="117880"/>
                  <a:pt x="97485" y="119805"/>
                </a:cubicBezTo>
                <a:lnTo>
                  <a:pt x="97485" y="120000"/>
                </a:lnTo>
                <a:lnTo>
                  <a:pt x="95220" y="120000"/>
                </a:lnTo>
                <a:lnTo>
                  <a:pt x="27654" y="120000"/>
                </a:lnTo>
                <a:lnTo>
                  <a:pt x="27654" y="119685"/>
                </a:lnTo>
                <a:cubicBezTo>
                  <a:pt x="26712" y="119904"/>
                  <a:pt x="25752" y="120000"/>
                  <a:pt x="24779" y="120000"/>
                </a:cubicBezTo>
                <a:cubicBezTo>
                  <a:pt x="11094" y="120000"/>
                  <a:pt x="0" y="101139"/>
                  <a:pt x="0" y="77873"/>
                </a:cubicBezTo>
                <a:cubicBezTo>
                  <a:pt x="0" y="54608"/>
                  <a:pt x="11094" y="35747"/>
                  <a:pt x="24779" y="35747"/>
                </a:cubicBezTo>
                <a:lnTo>
                  <a:pt x="25282" y="35920"/>
                </a:lnTo>
                <a:cubicBezTo>
                  <a:pt x="26617" y="15537"/>
                  <a:pt x="36904" y="0"/>
                  <a:pt x="49325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6" name="Google Shape;866;p53"/>
          <p:cNvSpPr/>
          <p:nvPr/>
        </p:nvSpPr>
        <p:spPr>
          <a:xfrm>
            <a:off x="6633502" y="4184654"/>
            <a:ext cx="354255" cy="357590"/>
          </a:xfrm>
          <a:custGeom>
            <a:rect b="b" l="l" r="r" t="t"/>
            <a:pathLst>
              <a:path extrusionOk="0" h="120000" w="120000">
                <a:moveTo>
                  <a:pt x="80443" y="99563"/>
                </a:moveTo>
                <a:cubicBezTo>
                  <a:pt x="81108" y="99323"/>
                  <a:pt x="81844" y="99663"/>
                  <a:pt x="82086" y="100322"/>
                </a:cubicBezTo>
                <a:lnTo>
                  <a:pt x="88051" y="116556"/>
                </a:lnTo>
                <a:cubicBezTo>
                  <a:pt x="88293" y="117216"/>
                  <a:pt x="87950" y="117945"/>
                  <a:pt x="87284" y="118185"/>
                </a:cubicBezTo>
                <a:lnTo>
                  <a:pt x="82464" y="119923"/>
                </a:lnTo>
                <a:cubicBezTo>
                  <a:pt x="81799" y="120162"/>
                  <a:pt x="81063" y="119823"/>
                  <a:pt x="80821" y="119163"/>
                </a:cubicBezTo>
                <a:lnTo>
                  <a:pt x="74856" y="102929"/>
                </a:lnTo>
                <a:cubicBezTo>
                  <a:pt x="74614" y="102270"/>
                  <a:pt x="74957" y="101541"/>
                  <a:pt x="75623" y="101301"/>
                </a:cubicBezTo>
                <a:close/>
                <a:moveTo>
                  <a:pt x="39556" y="99563"/>
                </a:moveTo>
                <a:lnTo>
                  <a:pt x="44376" y="101301"/>
                </a:lnTo>
                <a:cubicBezTo>
                  <a:pt x="45042" y="101541"/>
                  <a:pt x="45385" y="102270"/>
                  <a:pt x="45143" y="102929"/>
                </a:cubicBezTo>
                <a:lnTo>
                  <a:pt x="39178" y="119163"/>
                </a:lnTo>
                <a:cubicBezTo>
                  <a:pt x="38936" y="119823"/>
                  <a:pt x="38200" y="120162"/>
                  <a:pt x="37535" y="119923"/>
                </a:cubicBezTo>
                <a:lnTo>
                  <a:pt x="32715" y="118185"/>
                </a:lnTo>
                <a:cubicBezTo>
                  <a:pt x="32049" y="117945"/>
                  <a:pt x="31706" y="117216"/>
                  <a:pt x="31948" y="116556"/>
                </a:cubicBezTo>
                <a:lnTo>
                  <a:pt x="37913" y="100322"/>
                </a:lnTo>
                <a:cubicBezTo>
                  <a:pt x="38155" y="99663"/>
                  <a:pt x="38891" y="99323"/>
                  <a:pt x="39556" y="99563"/>
                </a:cubicBezTo>
                <a:close/>
                <a:moveTo>
                  <a:pt x="99695" y="75713"/>
                </a:moveTo>
                <a:cubicBezTo>
                  <a:pt x="100012" y="75629"/>
                  <a:pt x="100362" y="75665"/>
                  <a:pt x="100668" y="75840"/>
                </a:cubicBezTo>
                <a:lnTo>
                  <a:pt x="115771" y="84478"/>
                </a:lnTo>
                <a:cubicBezTo>
                  <a:pt x="116384" y="84829"/>
                  <a:pt x="116594" y="85606"/>
                  <a:pt x="116240" y="86214"/>
                </a:cubicBezTo>
                <a:lnTo>
                  <a:pt x="113676" y="90614"/>
                </a:lnTo>
                <a:cubicBezTo>
                  <a:pt x="113322" y="91222"/>
                  <a:pt x="112537" y="91430"/>
                  <a:pt x="111924" y="91079"/>
                </a:cubicBezTo>
                <a:lnTo>
                  <a:pt x="96821" y="82441"/>
                </a:lnTo>
                <a:cubicBezTo>
                  <a:pt x="96208" y="82090"/>
                  <a:pt x="95998" y="81313"/>
                  <a:pt x="96352" y="80706"/>
                </a:cubicBezTo>
                <a:lnTo>
                  <a:pt x="98917" y="76305"/>
                </a:lnTo>
                <a:cubicBezTo>
                  <a:pt x="99094" y="76001"/>
                  <a:pt x="99378" y="75798"/>
                  <a:pt x="99695" y="75713"/>
                </a:cubicBezTo>
                <a:close/>
                <a:moveTo>
                  <a:pt x="20304" y="75713"/>
                </a:moveTo>
                <a:cubicBezTo>
                  <a:pt x="20621" y="75798"/>
                  <a:pt x="20905" y="76001"/>
                  <a:pt x="21082" y="76305"/>
                </a:cubicBezTo>
                <a:lnTo>
                  <a:pt x="23647" y="80706"/>
                </a:lnTo>
                <a:cubicBezTo>
                  <a:pt x="24001" y="81313"/>
                  <a:pt x="23791" y="82090"/>
                  <a:pt x="23178" y="82441"/>
                </a:cubicBezTo>
                <a:lnTo>
                  <a:pt x="8075" y="91079"/>
                </a:lnTo>
                <a:cubicBezTo>
                  <a:pt x="7462" y="91430"/>
                  <a:pt x="6677" y="91222"/>
                  <a:pt x="6323" y="90614"/>
                </a:cubicBezTo>
                <a:lnTo>
                  <a:pt x="3759" y="86214"/>
                </a:lnTo>
                <a:cubicBezTo>
                  <a:pt x="3405" y="85606"/>
                  <a:pt x="3615" y="84829"/>
                  <a:pt x="4228" y="84478"/>
                </a:cubicBezTo>
                <a:lnTo>
                  <a:pt x="19331" y="75840"/>
                </a:lnTo>
                <a:cubicBezTo>
                  <a:pt x="19637" y="75665"/>
                  <a:pt x="19987" y="75629"/>
                  <a:pt x="20304" y="75713"/>
                </a:cubicBezTo>
                <a:close/>
                <a:moveTo>
                  <a:pt x="116524" y="34251"/>
                </a:moveTo>
                <a:cubicBezTo>
                  <a:pt x="117190" y="34011"/>
                  <a:pt x="117925" y="34351"/>
                  <a:pt x="118168" y="35011"/>
                </a:cubicBezTo>
                <a:lnTo>
                  <a:pt x="119922" y="39785"/>
                </a:lnTo>
                <a:cubicBezTo>
                  <a:pt x="120164" y="40445"/>
                  <a:pt x="119821" y="41174"/>
                  <a:pt x="119155" y="41414"/>
                </a:cubicBezTo>
                <a:lnTo>
                  <a:pt x="102768" y="47322"/>
                </a:lnTo>
                <a:cubicBezTo>
                  <a:pt x="102103" y="47562"/>
                  <a:pt x="101367" y="47223"/>
                  <a:pt x="101125" y="46563"/>
                </a:cubicBezTo>
                <a:lnTo>
                  <a:pt x="99370" y="41788"/>
                </a:lnTo>
                <a:cubicBezTo>
                  <a:pt x="99128" y="41129"/>
                  <a:pt x="99471" y="40400"/>
                  <a:pt x="100137" y="40160"/>
                </a:cubicBezTo>
                <a:close/>
                <a:moveTo>
                  <a:pt x="3475" y="34251"/>
                </a:moveTo>
                <a:lnTo>
                  <a:pt x="19862" y="40160"/>
                </a:lnTo>
                <a:cubicBezTo>
                  <a:pt x="20528" y="40400"/>
                  <a:pt x="20871" y="41129"/>
                  <a:pt x="20629" y="41788"/>
                </a:cubicBezTo>
                <a:lnTo>
                  <a:pt x="18874" y="46563"/>
                </a:lnTo>
                <a:cubicBezTo>
                  <a:pt x="18632" y="47223"/>
                  <a:pt x="17896" y="47562"/>
                  <a:pt x="17231" y="47322"/>
                </a:cubicBezTo>
                <a:lnTo>
                  <a:pt x="844" y="41414"/>
                </a:lnTo>
                <a:cubicBezTo>
                  <a:pt x="178" y="41174"/>
                  <a:pt x="-164" y="40445"/>
                  <a:pt x="77" y="39785"/>
                </a:cubicBezTo>
                <a:lnTo>
                  <a:pt x="1831" y="35011"/>
                </a:lnTo>
                <a:cubicBezTo>
                  <a:pt x="2074" y="34351"/>
                  <a:pt x="2809" y="34011"/>
                  <a:pt x="3475" y="34251"/>
                </a:cubicBezTo>
                <a:close/>
                <a:moveTo>
                  <a:pt x="59999" y="24567"/>
                </a:moveTo>
                <a:cubicBezTo>
                  <a:pt x="79687" y="24567"/>
                  <a:pt x="95647" y="40378"/>
                  <a:pt x="95647" y="59882"/>
                </a:cubicBezTo>
                <a:cubicBezTo>
                  <a:pt x="95647" y="79386"/>
                  <a:pt x="79687" y="95197"/>
                  <a:pt x="59999" y="95197"/>
                </a:cubicBezTo>
                <a:cubicBezTo>
                  <a:pt x="40312" y="95197"/>
                  <a:pt x="24352" y="79386"/>
                  <a:pt x="24352" y="59882"/>
                </a:cubicBezTo>
                <a:cubicBezTo>
                  <a:pt x="24352" y="40378"/>
                  <a:pt x="40312" y="24567"/>
                  <a:pt x="59999" y="24567"/>
                </a:cubicBezTo>
                <a:close/>
                <a:moveTo>
                  <a:pt x="84568" y="43"/>
                </a:moveTo>
                <a:cubicBezTo>
                  <a:pt x="84884" y="-40"/>
                  <a:pt x="85234" y="-5"/>
                  <a:pt x="85541" y="170"/>
                </a:cubicBezTo>
                <a:lnTo>
                  <a:pt x="89982" y="2711"/>
                </a:lnTo>
                <a:cubicBezTo>
                  <a:pt x="90596" y="3061"/>
                  <a:pt x="90806" y="3838"/>
                  <a:pt x="90452" y="4446"/>
                </a:cubicBezTo>
                <a:lnTo>
                  <a:pt x="81732" y="19408"/>
                </a:lnTo>
                <a:cubicBezTo>
                  <a:pt x="81378" y="20015"/>
                  <a:pt x="80594" y="20223"/>
                  <a:pt x="79981" y="19873"/>
                </a:cubicBezTo>
                <a:lnTo>
                  <a:pt x="75539" y="17332"/>
                </a:lnTo>
                <a:cubicBezTo>
                  <a:pt x="74925" y="16981"/>
                  <a:pt x="74715" y="16204"/>
                  <a:pt x="75069" y="15597"/>
                </a:cubicBezTo>
                <a:lnTo>
                  <a:pt x="83789" y="635"/>
                </a:lnTo>
                <a:cubicBezTo>
                  <a:pt x="83966" y="331"/>
                  <a:pt x="84251" y="127"/>
                  <a:pt x="84568" y="43"/>
                </a:cubicBezTo>
                <a:close/>
                <a:moveTo>
                  <a:pt x="35431" y="43"/>
                </a:moveTo>
                <a:cubicBezTo>
                  <a:pt x="35748" y="127"/>
                  <a:pt x="36033" y="331"/>
                  <a:pt x="36210" y="635"/>
                </a:cubicBezTo>
                <a:lnTo>
                  <a:pt x="44930" y="15597"/>
                </a:lnTo>
                <a:cubicBezTo>
                  <a:pt x="45284" y="16204"/>
                  <a:pt x="45074" y="16981"/>
                  <a:pt x="44460" y="17332"/>
                </a:cubicBezTo>
                <a:lnTo>
                  <a:pt x="40018" y="19873"/>
                </a:lnTo>
                <a:cubicBezTo>
                  <a:pt x="39405" y="20223"/>
                  <a:pt x="38621" y="20015"/>
                  <a:pt x="38267" y="19408"/>
                </a:cubicBezTo>
                <a:lnTo>
                  <a:pt x="29547" y="4446"/>
                </a:lnTo>
                <a:cubicBezTo>
                  <a:pt x="29193" y="3838"/>
                  <a:pt x="29403" y="3061"/>
                  <a:pt x="30016" y="2711"/>
                </a:cubicBezTo>
                <a:lnTo>
                  <a:pt x="34458" y="170"/>
                </a:lnTo>
                <a:cubicBezTo>
                  <a:pt x="34765" y="-5"/>
                  <a:pt x="35114" y="-40"/>
                  <a:pt x="35431" y="43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7" name="Google Shape;867;p53"/>
          <p:cNvSpPr/>
          <p:nvPr/>
        </p:nvSpPr>
        <p:spPr>
          <a:xfrm>
            <a:off x="4736303" y="4206900"/>
            <a:ext cx="485828" cy="313098"/>
          </a:xfrm>
          <a:custGeom>
            <a:rect b="b" l="l" r="r" t="t"/>
            <a:pathLst>
              <a:path extrusionOk="0" h="120000" w="120000">
                <a:moveTo>
                  <a:pt x="42913" y="24710"/>
                </a:moveTo>
                <a:cubicBezTo>
                  <a:pt x="50176" y="24710"/>
                  <a:pt x="56601" y="30283"/>
                  <a:pt x="60186" y="39178"/>
                </a:cubicBezTo>
                <a:cubicBezTo>
                  <a:pt x="62445" y="35977"/>
                  <a:pt x="65469" y="34229"/>
                  <a:pt x="68757" y="34229"/>
                </a:cubicBezTo>
                <a:cubicBezTo>
                  <a:pt x="75897" y="34229"/>
                  <a:pt x="81797" y="42473"/>
                  <a:pt x="82468" y="53213"/>
                </a:cubicBezTo>
                <a:cubicBezTo>
                  <a:pt x="82591" y="53098"/>
                  <a:pt x="82716" y="53096"/>
                  <a:pt x="82841" y="53096"/>
                </a:cubicBezTo>
                <a:cubicBezTo>
                  <a:pt x="94748" y="53096"/>
                  <a:pt x="104400" y="68073"/>
                  <a:pt x="104400" y="86548"/>
                </a:cubicBezTo>
                <a:cubicBezTo>
                  <a:pt x="104400" y="103991"/>
                  <a:pt x="95795" y="118317"/>
                  <a:pt x="84812" y="119845"/>
                </a:cubicBezTo>
                <a:lnTo>
                  <a:pt x="84812" y="120000"/>
                </a:lnTo>
                <a:lnTo>
                  <a:pt x="82841" y="120000"/>
                </a:lnTo>
                <a:lnTo>
                  <a:pt x="24059" y="120000"/>
                </a:lnTo>
                <a:lnTo>
                  <a:pt x="24059" y="119750"/>
                </a:lnTo>
                <a:cubicBezTo>
                  <a:pt x="23240" y="119924"/>
                  <a:pt x="22404" y="120000"/>
                  <a:pt x="21558" y="120000"/>
                </a:cubicBezTo>
                <a:cubicBezTo>
                  <a:pt x="9652" y="120000"/>
                  <a:pt x="0" y="105023"/>
                  <a:pt x="0" y="86548"/>
                </a:cubicBezTo>
                <a:cubicBezTo>
                  <a:pt x="0" y="68073"/>
                  <a:pt x="9652" y="53096"/>
                  <a:pt x="21558" y="53096"/>
                </a:cubicBezTo>
                <a:lnTo>
                  <a:pt x="21996" y="53234"/>
                </a:lnTo>
                <a:cubicBezTo>
                  <a:pt x="23157" y="37047"/>
                  <a:pt x="32106" y="24710"/>
                  <a:pt x="42913" y="24710"/>
                </a:cubicBezTo>
                <a:close/>
                <a:moveTo>
                  <a:pt x="68642" y="0"/>
                </a:moveTo>
                <a:cubicBezTo>
                  <a:pt x="74709" y="0"/>
                  <a:pt x="80075" y="4655"/>
                  <a:pt x="83069" y="12084"/>
                </a:cubicBezTo>
                <a:cubicBezTo>
                  <a:pt x="84956" y="9410"/>
                  <a:pt x="87482" y="7950"/>
                  <a:pt x="90229" y="7950"/>
                </a:cubicBezTo>
                <a:cubicBezTo>
                  <a:pt x="96193" y="7950"/>
                  <a:pt x="101120" y="14837"/>
                  <a:pt x="101681" y="23808"/>
                </a:cubicBezTo>
                <a:cubicBezTo>
                  <a:pt x="101784" y="23711"/>
                  <a:pt x="101888" y="23710"/>
                  <a:pt x="101993" y="23710"/>
                </a:cubicBezTo>
                <a:cubicBezTo>
                  <a:pt x="111937" y="23710"/>
                  <a:pt x="120000" y="36220"/>
                  <a:pt x="120000" y="51651"/>
                </a:cubicBezTo>
                <a:cubicBezTo>
                  <a:pt x="120000" y="63340"/>
                  <a:pt x="115374" y="73352"/>
                  <a:pt x="108779" y="77406"/>
                </a:cubicBezTo>
                <a:cubicBezTo>
                  <a:pt x="106659" y="60582"/>
                  <a:pt x="97103" y="47896"/>
                  <a:pt x="85636" y="47896"/>
                </a:cubicBezTo>
                <a:cubicBezTo>
                  <a:pt x="85499" y="47896"/>
                  <a:pt x="85363" y="47898"/>
                  <a:pt x="85228" y="48024"/>
                </a:cubicBezTo>
                <a:cubicBezTo>
                  <a:pt x="84492" y="36264"/>
                  <a:pt x="78033" y="27237"/>
                  <a:pt x="70215" y="27237"/>
                </a:cubicBezTo>
                <a:cubicBezTo>
                  <a:pt x="66615" y="27237"/>
                  <a:pt x="63304" y="29151"/>
                  <a:pt x="60830" y="32656"/>
                </a:cubicBezTo>
                <a:cubicBezTo>
                  <a:pt x="58628" y="27193"/>
                  <a:pt x="55448" y="22874"/>
                  <a:pt x="51658" y="20196"/>
                </a:cubicBezTo>
                <a:cubicBezTo>
                  <a:pt x="53532" y="8493"/>
                  <a:pt x="60447" y="0"/>
                  <a:pt x="6864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8" name="Google Shape;868;p53"/>
          <p:cNvSpPr/>
          <p:nvPr/>
        </p:nvSpPr>
        <p:spPr>
          <a:xfrm>
            <a:off x="5421938" y="4162596"/>
            <a:ext cx="407177" cy="401707"/>
          </a:xfrm>
          <a:custGeom>
            <a:rect b="b" l="l" r="r" t="t"/>
            <a:pathLst>
              <a:path extrusionOk="0" h="120000" w="120000">
                <a:moveTo>
                  <a:pt x="104082" y="60729"/>
                </a:moveTo>
                <a:cubicBezTo>
                  <a:pt x="104331" y="60662"/>
                  <a:pt x="104605" y="60690"/>
                  <a:pt x="104845" y="60831"/>
                </a:cubicBezTo>
                <a:lnTo>
                  <a:pt x="116685" y="67760"/>
                </a:lnTo>
                <a:cubicBezTo>
                  <a:pt x="117165" y="68041"/>
                  <a:pt x="117330" y="68664"/>
                  <a:pt x="117053" y="69151"/>
                </a:cubicBezTo>
                <a:lnTo>
                  <a:pt x="115042" y="72681"/>
                </a:lnTo>
                <a:cubicBezTo>
                  <a:pt x="114764" y="73168"/>
                  <a:pt x="114150" y="73335"/>
                  <a:pt x="113669" y="73054"/>
                </a:cubicBezTo>
                <a:lnTo>
                  <a:pt x="101829" y="66125"/>
                </a:lnTo>
                <a:cubicBezTo>
                  <a:pt x="101349" y="65844"/>
                  <a:pt x="101184" y="65221"/>
                  <a:pt x="101461" y="64733"/>
                </a:cubicBezTo>
                <a:lnTo>
                  <a:pt x="103472" y="61204"/>
                </a:lnTo>
                <a:cubicBezTo>
                  <a:pt x="103611" y="60960"/>
                  <a:pt x="103834" y="60797"/>
                  <a:pt x="104082" y="60729"/>
                </a:cubicBezTo>
                <a:close/>
                <a:moveTo>
                  <a:pt x="48453" y="49716"/>
                </a:moveTo>
                <a:cubicBezTo>
                  <a:pt x="56654" y="49716"/>
                  <a:pt x="63908" y="53827"/>
                  <a:pt x="67956" y="60387"/>
                </a:cubicBezTo>
                <a:cubicBezTo>
                  <a:pt x="70507" y="58026"/>
                  <a:pt x="73922" y="56737"/>
                  <a:pt x="77634" y="56737"/>
                </a:cubicBezTo>
                <a:cubicBezTo>
                  <a:pt x="85696" y="56737"/>
                  <a:pt x="92357" y="62818"/>
                  <a:pt x="93115" y="70740"/>
                </a:cubicBezTo>
                <a:cubicBezTo>
                  <a:pt x="93254" y="70655"/>
                  <a:pt x="93395" y="70653"/>
                  <a:pt x="93537" y="70653"/>
                </a:cubicBezTo>
                <a:cubicBezTo>
                  <a:pt x="106980" y="70653"/>
                  <a:pt x="117878" y="81700"/>
                  <a:pt x="117878" y="95326"/>
                </a:cubicBezTo>
                <a:cubicBezTo>
                  <a:pt x="117878" y="108192"/>
                  <a:pt x="108163" y="118758"/>
                  <a:pt x="95762" y="119886"/>
                </a:cubicBezTo>
                <a:lnTo>
                  <a:pt x="95762" y="120000"/>
                </a:lnTo>
                <a:lnTo>
                  <a:pt x="93537" y="120000"/>
                </a:lnTo>
                <a:lnTo>
                  <a:pt x="27165" y="120000"/>
                </a:lnTo>
                <a:lnTo>
                  <a:pt x="27165" y="119815"/>
                </a:lnTo>
                <a:cubicBezTo>
                  <a:pt x="26240" y="119944"/>
                  <a:pt x="25297" y="120000"/>
                  <a:pt x="24341" y="120000"/>
                </a:cubicBezTo>
                <a:cubicBezTo>
                  <a:pt x="10898" y="120000"/>
                  <a:pt x="0" y="108953"/>
                  <a:pt x="0" y="95326"/>
                </a:cubicBezTo>
                <a:cubicBezTo>
                  <a:pt x="0" y="81700"/>
                  <a:pt x="10898" y="70653"/>
                  <a:pt x="24341" y="70653"/>
                </a:cubicBezTo>
                <a:lnTo>
                  <a:pt x="24836" y="70755"/>
                </a:lnTo>
                <a:cubicBezTo>
                  <a:pt x="26147" y="58816"/>
                  <a:pt x="36251" y="49716"/>
                  <a:pt x="48453" y="49716"/>
                </a:cubicBezTo>
                <a:close/>
                <a:moveTo>
                  <a:pt x="117275" y="27473"/>
                </a:moveTo>
                <a:cubicBezTo>
                  <a:pt x="117797" y="27280"/>
                  <a:pt x="118373" y="27553"/>
                  <a:pt x="118563" y="28082"/>
                </a:cubicBezTo>
                <a:lnTo>
                  <a:pt x="119939" y="31912"/>
                </a:lnTo>
                <a:cubicBezTo>
                  <a:pt x="120128" y="32440"/>
                  <a:pt x="119859" y="33025"/>
                  <a:pt x="119338" y="33217"/>
                </a:cubicBezTo>
                <a:lnTo>
                  <a:pt x="106491" y="37957"/>
                </a:lnTo>
                <a:cubicBezTo>
                  <a:pt x="105969" y="38149"/>
                  <a:pt x="105393" y="37877"/>
                  <a:pt x="105203" y="37348"/>
                </a:cubicBezTo>
                <a:lnTo>
                  <a:pt x="103827" y="33518"/>
                </a:lnTo>
                <a:cubicBezTo>
                  <a:pt x="103638" y="32989"/>
                  <a:pt x="103907" y="32405"/>
                  <a:pt x="104428" y="32212"/>
                </a:cubicBezTo>
                <a:close/>
                <a:moveTo>
                  <a:pt x="28651" y="27473"/>
                </a:moveTo>
                <a:lnTo>
                  <a:pt x="41498" y="32212"/>
                </a:lnTo>
                <a:cubicBezTo>
                  <a:pt x="42020" y="32405"/>
                  <a:pt x="42289" y="32989"/>
                  <a:pt x="42099" y="33518"/>
                </a:cubicBezTo>
                <a:lnTo>
                  <a:pt x="40724" y="37348"/>
                </a:lnTo>
                <a:cubicBezTo>
                  <a:pt x="40534" y="37877"/>
                  <a:pt x="39957" y="38149"/>
                  <a:pt x="39435" y="37957"/>
                </a:cubicBezTo>
                <a:lnTo>
                  <a:pt x="26589" y="33217"/>
                </a:lnTo>
                <a:cubicBezTo>
                  <a:pt x="26067" y="33025"/>
                  <a:pt x="25798" y="32440"/>
                  <a:pt x="25988" y="31912"/>
                </a:cubicBezTo>
                <a:lnTo>
                  <a:pt x="27363" y="28082"/>
                </a:lnTo>
                <a:cubicBezTo>
                  <a:pt x="27553" y="27553"/>
                  <a:pt x="28130" y="27280"/>
                  <a:pt x="28651" y="27473"/>
                </a:cubicBezTo>
                <a:close/>
                <a:moveTo>
                  <a:pt x="72963" y="19705"/>
                </a:moveTo>
                <a:cubicBezTo>
                  <a:pt x="88397" y="19705"/>
                  <a:pt x="100909" y="32387"/>
                  <a:pt x="100909" y="48031"/>
                </a:cubicBezTo>
                <a:cubicBezTo>
                  <a:pt x="100909" y="54560"/>
                  <a:pt x="98730" y="60573"/>
                  <a:pt x="94977" y="65292"/>
                </a:cubicBezTo>
                <a:cubicBezTo>
                  <a:pt x="93699" y="58032"/>
                  <a:pt x="87349" y="52638"/>
                  <a:pt x="79755" y="52638"/>
                </a:cubicBezTo>
                <a:cubicBezTo>
                  <a:pt x="76043" y="52638"/>
                  <a:pt x="72628" y="53927"/>
                  <a:pt x="70078" y="56288"/>
                </a:cubicBezTo>
                <a:cubicBezTo>
                  <a:pt x="66029" y="49728"/>
                  <a:pt x="58775" y="45617"/>
                  <a:pt x="50574" y="45617"/>
                </a:cubicBezTo>
                <a:cubicBezTo>
                  <a:pt x="48687" y="45617"/>
                  <a:pt x="46849" y="45835"/>
                  <a:pt x="45103" y="46318"/>
                </a:cubicBezTo>
                <a:cubicBezTo>
                  <a:pt x="45942" y="31470"/>
                  <a:pt x="58097" y="19705"/>
                  <a:pt x="72963" y="19705"/>
                </a:cubicBezTo>
                <a:close/>
                <a:moveTo>
                  <a:pt x="92223" y="34"/>
                </a:moveTo>
                <a:cubicBezTo>
                  <a:pt x="92471" y="-32"/>
                  <a:pt x="92745" y="-4"/>
                  <a:pt x="92986" y="136"/>
                </a:cubicBezTo>
                <a:lnTo>
                  <a:pt x="96468" y="2174"/>
                </a:lnTo>
                <a:cubicBezTo>
                  <a:pt x="96949" y="2455"/>
                  <a:pt x="97114" y="3079"/>
                  <a:pt x="96836" y="3566"/>
                </a:cubicBezTo>
                <a:lnTo>
                  <a:pt x="90000" y="15567"/>
                </a:lnTo>
                <a:cubicBezTo>
                  <a:pt x="89723" y="16054"/>
                  <a:pt x="89108" y="16221"/>
                  <a:pt x="88627" y="15940"/>
                </a:cubicBezTo>
                <a:lnTo>
                  <a:pt x="85145" y="13902"/>
                </a:lnTo>
                <a:cubicBezTo>
                  <a:pt x="84664" y="13620"/>
                  <a:pt x="84499" y="12997"/>
                  <a:pt x="84777" y="12510"/>
                </a:cubicBezTo>
                <a:lnTo>
                  <a:pt x="91613" y="509"/>
                </a:lnTo>
                <a:cubicBezTo>
                  <a:pt x="91751" y="265"/>
                  <a:pt x="91974" y="102"/>
                  <a:pt x="92223" y="34"/>
                </a:cubicBezTo>
                <a:close/>
                <a:moveTo>
                  <a:pt x="53703" y="34"/>
                </a:moveTo>
                <a:cubicBezTo>
                  <a:pt x="53952" y="102"/>
                  <a:pt x="54175" y="265"/>
                  <a:pt x="54314" y="509"/>
                </a:cubicBezTo>
                <a:lnTo>
                  <a:pt x="61149" y="12510"/>
                </a:lnTo>
                <a:cubicBezTo>
                  <a:pt x="61427" y="12997"/>
                  <a:pt x="61262" y="13620"/>
                  <a:pt x="60781" y="13902"/>
                </a:cubicBezTo>
                <a:lnTo>
                  <a:pt x="57299" y="15940"/>
                </a:lnTo>
                <a:cubicBezTo>
                  <a:pt x="56818" y="16221"/>
                  <a:pt x="56204" y="16054"/>
                  <a:pt x="55926" y="15567"/>
                </a:cubicBezTo>
                <a:lnTo>
                  <a:pt x="49090" y="3566"/>
                </a:lnTo>
                <a:cubicBezTo>
                  <a:pt x="48813" y="3079"/>
                  <a:pt x="48978" y="2455"/>
                  <a:pt x="49458" y="2174"/>
                </a:cubicBezTo>
                <a:lnTo>
                  <a:pt x="52941" y="136"/>
                </a:lnTo>
                <a:cubicBezTo>
                  <a:pt x="53181" y="-4"/>
                  <a:pt x="53455" y="-32"/>
                  <a:pt x="53703" y="34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9" name="Google Shape;869;p53"/>
          <p:cNvSpPr/>
          <p:nvPr/>
        </p:nvSpPr>
        <p:spPr>
          <a:xfrm rot="-2700000">
            <a:off x="4203914" y="4194545"/>
            <a:ext cx="332582" cy="337808"/>
          </a:xfrm>
          <a:custGeom>
            <a:rect b="b" l="l" r="r" t="t"/>
            <a:pathLst>
              <a:path extrusionOk="0" h="120000" w="120000">
                <a:moveTo>
                  <a:pt x="13876" y="106338"/>
                </a:moveTo>
                <a:cubicBezTo>
                  <a:pt x="12321" y="108998"/>
                  <a:pt x="11543" y="111657"/>
                  <a:pt x="11543" y="114317"/>
                </a:cubicBezTo>
                <a:cubicBezTo>
                  <a:pt x="11543" y="117455"/>
                  <a:pt x="8959" y="120000"/>
                  <a:pt x="5771" y="120000"/>
                </a:cubicBezTo>
                <a:cubicBezTo>
                  <a:pt x="2584" y="120000"/>
                  <a:pt x="0" y="117455"/>
                  <a:pt x="0" y="114317"/>
                </a:cubicBezTo>
                <a:cubicBezTo>
                  <a:pt x="0" y="111179"/>
                  <a:pt x="2584" y="108634"/>
                  <a:pt x="5771" y="108634"/>
                </a:cubicBezTo>
                <a:cubicBezTo>
                  <a:pt x="8473" y="108634"/>
                  <a:pt x="11174" y="107869"/>
                  <a:pt x="13876" y="106338"/>
                </a:cubicBezTo>
                <a:close/>
                <a:moveTo>
                  <a:pt x="36828" y="104198"/>
                </a:moveTo>
                <a:cubicBezTo>
                  <a:pt x="35273" y="106857"/>
                  <a:pt x="34496" y="109517"/>
                  <a:pt x="34496" y="112177"/>
                </a:cubicBezTo>
                <a:cubicBezTo>
                  <a:pt x="34496" y="115315"/>
                  <a:pt x="31912" y="117859"/>
                  <a:pt x="28724" y="117859"/>
                </a:cubicBezTo>
                <a:cubicBezTo>
                  <a:pt x="25536" y="117859"/>
                  <a:pt x="22952" y="115315"/>
                  <a:pt x="22952" y="112177"/>
                </a:cubicBezTo>
                <a:cubicBezTo>
                  <a:pt x="22952" y="109038"/>
                  <a:pt x="25536" y="106494"/>
                  <a:pt x="28724" y="106494"/>
                </a:cubicBezTo>
                <a:cubicBezTo>
                  <a:pt x="31425" y="106494"/>
                  <a:pt x="34127" y="105729"/>
                  <a:pt x="36828" y="104198"/>
                </a:cubicBezTo>
                <a:close/>
                <a:moveTo>
                  <a:pt x="16050" y="83741"/>
                </a:moveTo>
                <a:cubicBezTo>
                  <a:pt x="14495" y="86400"/>
                  <a:pt x="13717" y="89060"/>
                  <a:pt x="13717" y="91719"/>
                </a:cubicBezTo>
                <a:cubicBezTo>
                  <a:pt x="13717" y="94858"/>
                  <a:pt x="11133" y="97402"/>
                  <a:pt x="7945" y="97402"/>
                </a:cubicBezTo>
                <a:cubicBezTo>
                  <a:pt x="4758" y="97402"/>
                  <a:pt x="2173" y="94858"/>
                  <a:pt x="2173" y="91719"/>
                </a:cubicBezTo>
                <a:cubicBezTo>
                  <a:pt x="2173" y="88581"/>
                  <a:pt x="4758" y="86037"/>
                  <a:pt x="7945" y="86037"/>
                </a:cubicBezTo>
                <a:cubicBezTo>
                  <a:pt x="10647" y="86037"/>
                  <a:pt x="13348" y="85271"/>
                  <a:pt x="16050" y="83741"/>
                </a:cubicBezTo>
                <a:close/>
                <a:moveTo>
                  <a:pt x="18223" y="61143"/>
                </a:moveTo>
                <a:cubicBezTo>
                  <a:pt x="16669" y="63802"/>
                  <a:pt x="15891" y="66462"/>
                  <a:pt x="15891" y="69122"/>
                </a:cubicBezTo>
                <a:cubicBezTo>
                  <a:pt x="15891" y="72260"/>
                  <a:pt x="13307" y="74804"/>
                  <a:pt x="10119" y="74804"/>
                </a:cubicBezTo>
                <a:cubicBezTo>
                  <a:pt x="6932" y="74804"/>
                  <a:pt x="4347" y="72260"/>
                  <a:pt x="4347" y="69122"/>
                </a:cubicBezTo>
                <a:cubicBezTo>
                  <a:pt x="4347" y="65983"/>
                  <a:pt x="6932" y="63439"/>
                  <a:pt x="10119" y="63439"/>
                </a:cubicBezTo>
                <a:cubicBezTo>
                  <a:pt x="12821" y="63439"/>
                  <a:pt x="15522" y="62674"/>
                  <a:pt x="18223" y="61143"/>
                </a:cubicBezTo>
                <a:close/>
                <a:moveTo>
                  <a:pt x="59781" y="102057"/>
                </a:moveTo>
                <a:cubicBezTo>
                  <a:pt x="58226" y="104717"/>
                  <a:pt x="57449" y="107377"/>
                  <a:pt x="57449" y="110036"/>
                </a:cubicBezTo>
                <a:cubicBezTo>
                  <a:pt x="57449" y="113175"/>
                  <a:pt x="54864" y="115719"/>
                  <a:pt x="51677" y="115719"/>
                </a:cubicBezTo>
                <a:cubicBezTo>
                  <a:pt x="48489" y="115719"/>
                  <a:pt x="45905" y="113175"/>
                  <a:pt x="45905" y="110036"/>
                </a:cubicBezTo>
                <a:cubicBezTo>
                  <a:pt x="45905" y="106898"/>
                  <a:pt x="48489" y="104354"/>
                  <a:pt x="51677" y="104354"/>
                </a:cubicBezTo>
                <a:cubicBezTo>
                  <a:pt x="54378" y="104354"/>
                  <a:pt x="57080" y="103588"/>
                  <a:pt x="59781" y="102057"/>
                </a:cubicBezTo>
                <a:close/>
                <a:moveTo>
                  <a:pt x="39002" y="81600"/>
                </a:moveTo>
                <a:cubicBezTo>
                  <a:pt x="37447" y="84260"/>
                  <a:pt x="36670" y="86919"/>
                  <a:pt x="36670" y="89579"/>
                </a:cubicBezTo>
                <a:cubicBezTo>
                  <a:pt x="36670" y="92717"/>
                  <a:pt x="34086" y="95262"/>
                  <a:pt x="30898" y="95262"/>
                </a:cubicBezTo>
                <a:cubicBezTo>
                  <a:pt x="27710" y="95262"/>
                  <a:pt x="25126" y="92717"/>
                  <a:pt x="25126" y="89579"/>
                </a:cubicBezTo>
                <a:cubicBezTo>
                  <a:pt x="25126" y="86441"/>
                  <a:pt x="27710" y="83896"/>
                  <a:pt x="30898" y="83896"/>
                </a:cubicBezTo>
                <a:cubicBezTo>
                  <a:pt x="33599" y="83896"/>
                  <a:pt x="36301" y="83131"/>
                  <a:pt x="39002" y="81600"/>
                </a:cubicBezTo>
                <a:close/>
                <a:moveTo>
                  <a:pt x="95075" y="8520"/>
                </a:moveTo>
                <a:cubicBezTo>
                  <a:pt x="102175" y="15510"/>
                  <a:pt x="104943" y="25150"/>
                  <a:pt x="102845" y="34116"/>
                </a:cubicBezTo>
                <a:cubicBezTo>
                  <a:pt x="107070" y="34305"/>
                  <a:pt x="111127" y="36131"/>
                  <a:pt x="114341" y="39295"/>
                </a:cubicBezTo>
                <a:cubicBezTo>
                  <a:pt x="121320" y="46167"/>
                  <a:pt x="121893" y="56957"/>
                  <a:pt x="115783" y="64265"/>
                </a:cubicBezTo>
                <a:cubicBezTo>
                  <a:pt x="115977" y="64312"/>
                  <a:pt x="116100" y="64431"/>
                  <a:pt x="116222" y="64551"/>
                </a:cubicBezTo>
                <a:cubicBezTo>
                  <a:pt x="127860" y="76009"/>
                  <a:pt x="127860" y="94587"/>
                  <a:pt x="116222" y="106045"/>
                </a:cubicBezTo>
                <a:cubicBezTo>
                  <a:pt x="105234" y="116863"/>
                  <a:pt x="87799" y="117467"/>
                  <a:pt x="76100" y="107845"/>
                </a:cubicBezTo>
                <a:lnTo>
                  <a:pt x="76003" y="107941"/>
                </a:lnTo>
                <a:lnTo>
                  <a:pt x="74077" y="106045"/>
                </a:lnTo>
                <a:lnTo>
                  <a:pt x="16618" y="49475"/>
                </a:lnTo>
                <a:lnTo>
                  <a:pt x="16775" y="49320"/>
                </a:lnTo>
                <a:cubicBezTo>
                  <a:pt x="15865" y="48640"/>
                  <a:pt x="15001" y="47883"/>
                  <a:pt x="14174" y="47068"/>
                </a:cubicBezTo>
                <a:cubicBezTo>
                  <a:pt x="2536" y="35610"/>
                  <a:pt x="2536" y="17033"/>
                  <a:pt x="14174" y="5575"/>
                </a:cubicBezTo>
                <a:cubicBezTo>
                  <a:pt x="25812" y="-5882"/>
                  <a:pt x="44681" y="-5882"/>
                  <a:pt x="56319" y="5575"/>
                </a:cubicBezTo>
                <a:lnTo>
                  <a:pt x="56661" y="6081"/>
                </a:lnTo>
                <a:cubicBezTo>
                  <a:pt x="67992" y="-2839"/>
                  <a:pt x="84512" y="-1878"/>
                  <a:pt x="95075" y="852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0" name="Google Shape;870;p53"/>
          <p:cNvSpPr/>
          <p:nvPr/>
        </p:nvSpPr>
        <p:spPr>
          <a:xfrm>
            <a:off x="6028922" y="4159866"/>
            <a:ext cx="404773" cy="407167"/>
          </a:xfrm>
          <a:custGeom>
            <a:rect b="b" l="l" r="r" t="t"/>
            <a:pathLst>
              <a:path extrusionOk="0" h="120000" w="120000">
                <a:moveTo>
                  <a:pt x="48741" y="50658"/>
                </a:moveTo>
                <a:cubicBezTo>
                  <a:pt x="56991" y="50658"/>
                  <a:pt x="64288" y="54714"/>
                  <a:pt x="68360" y="61187"/>
                </a:cubicBezTo>
                <a:cubicBezTo>
                  <a:pt x="70926" y="58857"/>
                  <a:pt x="74361" y="57585"/>
                  <a:pt x="78095" y="57585"/>
                </a:cubicBezTo>
                <a:cubicBezTo>
                  <a:pt x="86205" y="57585"/>
                  <a:pt x="92906" y="63585"/>
                  <a:pt x="93668" y="71400"/>
                </a:cubicBezTo>
                <a:cubicBezTo>
                  <a:pt x="93808" y="71316"/>
                  <a:pt x="93950" y="71315"/>
                  <a:pt x="94092" y="71315"/>
                </a:cubicBezTo>
                <a:cubicBezTo>
                  <a:pt x="107615" y="71315"/>
                  <a:pt x="118578" y="82214"/>
                  <a:pt x="118578" y="95657"/>
                </a:cubicBezTo>
                <a:cubicBezTo>
                  <a:pt x="118578" y="108351"/>
                  <a:pt x="108805" y="118775"/>
                  <a:pt x="96330" y="119887"/>
                </a:cubicBezTo>
                <a:lnTo>
                  <a:pt x="96330" y="120000"/>
                </a:lnTo>
                <a:lnTo>
                  <a:pt x="94092" y="120000"/>
                </a:lnTo>
                <a:lnTo>
                  <a:pt x="27326" y="120000"/>
                </a:lnTo>
                <a:lnTo>
                  <a:pt x="27326" y="119818"/>
                </a:lnTo>
                <a:cubicBezTo>
                  <a:pt x="26396" y="119944"/>
                  <a:pt x="25447" y="120000"/>
                  <a:pt x="24486" y="120000"/>
                </a:cubicBezTo>
                <a:cubicBezTo>
                  <a:pt x="10962" y="120000"/>
                  <a:pt x="0" y="109101"/>
                  <a:pt x="0" y="95657"/>
                </a:cubicBezTo>
                <a:cubicBezTo>
                  <a:pt x="0" y="82214"/>
                  <a:pt x="10962" y="71315"/>
                  <a:pt x="24486" y="71315"/>
                </a:cubicBezTo>
                <a:lnTo>
                  <a:pt x="24983" y="71415"/>
                </a:lnTo>
                <a:cubicBezTo>
                  <a:pt x="26302" y="59637"/>
                  <a:pt x="36467" y="50658"/>
                  <a:pt x="48741" y="50658"/>
                </a:cubicBezTo>
                <a:close/>
                <a:moveTo>
                  <a:pt x="59229" y="0"/>
                </a:moveTo>
                <a:cubicBezTo>
                  <a:pt x="56636" y="16789"/>
                  <a:pt x="62145" y="33812"/>
                  <a:pt x="74100" y="45948"/>
                </a:cubicBezTo>
                <a:cubicBezTo>
                  <a:pt x="86055" y="58084"/>
                  <a:pt x="103060" y="63916"/>
                  <a:pt x="120000" y="61690"/>
                </a:cubicBezTo>
                <a:cubicBezTo>
                  <a:pt x="115828" y="65751"/>
                  <a:pt x="111042" y="68807"/>
                  <a:pt x="105939" y="70842"/>
                </a:cubicBezTo>
                <a:cubicBezTo>
                  <a:pt x="102691" y="69113"/>
                  <a:pt x="98974" y="68191"/>
                  <a:pt x="95040" y="68191"/>
                </a:cubicBezTo>
                <a:cubicBezTo>
                  <a:pt x="94898" y="68191"/>
                  <a:pt x="94756" y="68192"/>
                  <a:pt x="94616" y="68276"/>
                </a:cubicBezTo>
                <a:cubicBezTo>
                  <a:pt x="93854" y="60461"/>
                  <a:pt x="87153" y="54461"/>
                  <a:pt x="79043" y="54461"/>
                </a:cubicBezTo>
                <a:cubicBezTo>
                  <a:pt x="75309" y="54461"/>
                  <a:pt x="71874" y="55733"/>
                  <a:pt x="69308" y="58063"/>
                </a:cubicBezTo>
                <a:cubicBezTo>
                  <a:pt x="65236" y="51590"/>
                  <a:pt x="57939" y="47534"/>
                  <a:pt x="49689" y="47534"/>
                </a:cubicBezTo>
                <a:lnTo>
                  <a:pt x="49593" y="47543"/>
                </a:lnTo>
                <a:cubicBezTo>
                  <a:pt x="42877" y="31717"/>
                  <a:pt x="46133" y="12748"/>
                  <a:pt x="59229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1" name="Google Shape;871;p53"/>
          <p:cNvSpPr/>
          <p:nvPr/>
        </p:nvSpPr>
        <p:spPr>
          <a:xfrm>
            <a:off x="3677801" y="1211259"/>
            <a:ext cx="176460" cy="464752"/>
          </a:xfrm>
          <a:custGeom>
            <a:rect b="b" l="l" r="r" t="t"/>
            <a:pathLst>
              <a:path extrusionOk="0" h="120000" w="120000">
                <a:moveTo>
                  <a:pt x="22570" y="22960"/>
                </a:moveTo>
                <a:lnTo>
                  <a:pt x="97429" y="22960"/>
                </a:lnTo>
                <a:cubicBezTo>
                  <a:pt x="109894" y="22960"/>
                  <a:pt x="119999" y="26797"/>
                  <a:pt x="119999" y="31530"/>
                </a:cubicBezTo>
                <a:lnTo>
                  <a:pt x="119999" y="39560"/>
                </a:lnTo>
                <a:lnTo>
                  <a:pt x="120000" y="39560"/>
                </a:lnTo>
                <a:lnTo>
                  <a:pt x="120000" y="63121"/>
                </a:lnTo>
                <a:cubicBezTo>
                  <a:pt x="120000" y="65553"/>
                  <a:pt x="114806" y="67525"/>
                  <a:pt x="108399" y="67525"/>
                </a:cubicBezTo>
                <a:cubicBezTo>
                  <a:pt x="101992" y="67525"/>
                  <a:pt x="96799" y="65553"/>
                  <a:pt x="96799" y="63121"/>
                </a:cubicBezTo>
                <a:lnTo>
                  <a:pt x="96799" y="42531"/>
                </a:lnTo>
                <a:lnTo>
                  <a:pt x="93347" y="42531"/>
                </a:lnTo>
                <a:cubicBezTo>
                  <a:pt x="93158" y="66519"/>
                  <a:pt x="92969" y="90507"/>
                  <a:pt x="92780" y="114494"/>
                </a:cubicBezTo>
                <a:cubicBezTo>
                  <a:pt x="92780" y="117535"/>
                  <a:pt x="86289" y="120000"/>
                  <a:pt x="78281" y="120000"/>
                </a:cubicBezTo>
                <a:cubicBezTo>
                  <a:pt x="70274" y="120000"/>
                  <a:pt x="63783" y="117535"/>
                  <a:pt x="63783" y="114494"/>
                </a:cubicBezTo>
                <a:lnTo>
                  <a:pt x="63783" y="70497"/>
                </a:lnTo>
                <a:lnTo>
                  <a:pt x="55083" y="70497"/>
                </a:lnTo>
                <a:lnTo>
                  <a:pt x="55083" y="114494"/>
                </a:lnTo>
                <a:cubicBezTo>
                  <a:pt x="55083" y="117535"/>
                  <a:pt x="48592" y="119999"/>
                  <a:pt x="40584" y="119999"/>
                </a:cubicBezTo>
                <a:cubicBezTo>
                  <a:pt x="32577" y="119999"/>
                  <a:pt x="26086" y="117535"/>
                  <a:pt x="26086" y="114494"/>
                </a:cubicBezTo>
                <a:cubicBezTo>
                  <a:pt x="26274" y="90507"/>
                  <a:pt x="26463" y="66519"/>
                  <a:pt x="26652" y="42531"/>
                </a:cubicBezTo>
                <a:lnTo>
                  <a:pt x="23200" y="42531"/>
                </a:lnTo>
                <a:lnTo>
                  <a:pt x="23200" y="63121"/>
                </a:lnTo>
                <a:cubicBezTo>
                  <a:pt x="23200" y="65553"/>
                  <a:pt x="18007" y="67525"/>
                  <a:pt x="11600" y="67525"/>
                </a:cubicBezTo>
                <a:cubicBezTo>
                  <a:pt x="5193" y="67525"/>
                  <a:pt x="0" y="65553"/>
                  <a:pt x="0" y="63121"/>
                </a:cubicBezTo>
                <a:lnTo>
                  <a:pt x="0" y="42531"/>
                </a:lnTo>
                <a:lnTo>
                  <a:pt x="0" y="42531"/>
                </a:lnTo>
                <a:lnTo>
                  <a:pt x="0" y="31530"/>
                </a:lnTo>
                <a:cubicBezTo>
                  <a:pt x="0" y="26797"/>
                  <a:pt x="10105" y="22960"/>
                  <a:pt x="22570" y="22960"/>
                </a:cubicBezTo>
                <a:close/>
                <a:moveTo>
                  <a:pt x="60000" y="0"/>
                </a:moveTo>
                <a:cubicBezTo>
                  <a:pt x="75005" y="0"/>
                  <a:pt x="87170" y="4618"/>
                  <a:pt x="87170" y="10316"/>
                </a:cubicBezTo>
                <a:cubicBezTo>
                  <a:pt x="87170" y="16013"/>
                  <a:pt x="75005" y="20632"/>
                  <a:pt x="60000" y="20632"/>
                </a:cubicBezTo>
                <a:cubicBezTo>
                  <a:pt x="44994" y="20632"/>
                  <a:pt x="32829" y="16013"/>
                  <a:pt x="32829" y="10316"/>
                </a:cubicBezTo>
                <a:cubicBezTo>
                  <a:pt x="32829" y="4618"/>
                  <a:pt x="44994" y="0"/>
                  <a:pt x="6000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2" name="Google Shape;872;p53"/>
          <p:cNvSpPr/>
          <p:nvPr/>
        </p:nvSpPr>
        <p:spPr>
          <a:xfrm rot="10800000">
            <a:off x="4090098" y="1209113"/>
            <a:ext cx="219879" cy="469045"/>
          </a:xfrm>
          <a:custGeom>
            <a:rect b="b" l="l" r="r" t="t"/>
            <a:pathLst>
              <a:path extrusionOk="0" h="120000" w="120000">
                <a:moveTo>
                  <a:pt x="79418" y="97416"/>
                </a:moveTo>
                <a:lnTo>
                  <a:pt x="40252" y="97416"/>
                </a:lnTo>
                <a:cubicBezTo>
                  <a:pt x="32044" y="97060"/>
                  <a:pt x="32390" y="97747"/>
                  <a:pt x="30168" y="95279"/>
                </a:cubicBezTo>
                <a:lnTo>
                  <a:pt x="536" y="58851"/>
                </a:lnTo>
                <a:cubicBezTo>
                  <a:pt x="-1066" y="56881"/>
                  <a:pt x="1041" y="54674"/>
                  <a:pt x="5245" y="53923"/>
                </a:cubicBezTo>
                <a:cubicBezTo>
                  <a:pt x="9448" y="53172"/>
                  <a:pt x="14155" y="54160"/>
                  <a:pt x="15757" y="56130"/>
                </a:cubicBezTo>
                <a:lnTo>
                  <a:pt x="32630" y="76872"/>
                </a:lnTo>
                <a:lnTo>
                  <a:pt x="35918" y="76872"/>
                </a:lnTo>
                <a:lnTo>
                  <a:pt x="14628" y="36680"/>
                </a:lnTo>
                <a:lnTo>
                  <a:pt x="35669" y="36680"/>
                </a:lnTo>
                <a:lnTo>
                  <a:pt x="35669" y="5101"/>
                </a:lnTo>
                <a:cubicBezTo>
                  <a:pt x="35669" y="2283"/>
                  <a:pt x="40541" y="0"/>
                  <a:pt x="46551" y="0"/>
                </a:cubicBezTo>
                <a:cubicBezTo>
                  <a:pt x="52560" y="0"/>
                  <a:pt x="57432" y="2283"/>
                  <a:pt x="57432" y="5101"/>
                </a:cubicBezTo>
                <a:lnTo>
                  <a:pt x="57432" y="36680"/>
                </a:lnTo>
                <a:lnTo>
                  <a:pt x="62577" y="36680"/>
                </a:lnTo>
                <a:lnTo>
                  <a:pt x="62577" y="5101"/>
                </a:lnTo>
                <a:cubicBezTo>
                  <a:pt x="62577" y="2283"/>
                  <a:pt x="67449" y="0"/>
                  <a:pt x="73459" y="0"/>
                </a:cubicBezTo>
                <a:cubicBezTo>
                  <a:pt x="79469" y="0"/>
                  <a:pt x="84341" y="2283"/>
                  <a:pt x="84341" y="5101"/>
                </a:cubicBezTo>
                <a:lnTo>
                  <a:pt x="84341" y="36680"/>
                </a:lnTo>
                <a:lnTo>
                  <a:pt x="105471" y="36680"/>
                </a:lnTo>
                <a:lnTo>
                  <a:pt x="84182" y="76872"/>
                </a:lnTo>
                <a:lnTo>
                  <a:pt x="87369" y="76872"/>
                </a:lnTo>
                <a:lnTo>
                  <a:pt x="104242" y="56130"/>
                </a:lnTo>
                <a:cubicBezTo>
                  <a:pt x="105844" y="54160"/>
                  <a:pt x="110551" y="53172"/>
                  <a:pt x="114754" y="53923"/>
                </a:cubicBezTo>
                <a:cubicBezTo>
                  <a:pt x="118958" y="54674"/>
                  <a:pt x="121066" y="56881"/>
                  <a:pt x="119463" y="58851"/>
                </a:cubicBezTo>
                <a:lnTo>
                  <a:pt x="89831" y="95279"/>
                </a:lnTo>
                <a:cubicBezTo>
                  <a:pt x="87203" y="97747"/>
                  <a:pt x="87682" y="97060"/>
                  <a:pt x="79418" y="97416"/>
                </a:cubicBezTo>
                <a:close/>
                <a:moveTo>
                  <a:pt x="59835" y="120000"/>
                </a:moveTo>
                <a:cubicBezTo>
                  <a:pt x="48268" y="120000"/>
                  <a:pt x="38891" y="115604"/>
                  <a:pt x="38891" y="110181"/>
                </a:cubicBezTo>
                <a:cubicBezTo>
                  <a:pt x="38891" y="104759"/>
                  <a:pt x="48268" y="100363"/>
                  <a:pt x="59835" y="100363"/>
                </a:cubicBezTo>
                <a:cubicBezTo>
                  <a:pt x="71402" y="100363"/>
                  <a:pt x="80780" y="104759"/>
                  <a:pt x="80780" y="110181"/>
                </a:cubicBezTo>
                <a:cubicBezTo>
                  <a:pt x="80780" y="115604"/>
                  <a:pt x="71402" y="120000"/>
                  <a:pt x="59835" y="12000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3" name="Google Shape;873;p53"/>
          <p:cNvSpPr/>
          <p:nvPr/>
        </p:nvSpPr>
        <p:spPr>
          <a:xfrm>
            <a:off x="4545814" y="1274208"/>
            <a:ext cx="356471" cy="366339"/>
          </a:xfrm>
          <a:custGeom>
            <a:rect b="b" l="l" r="r" t="t"/>
            <a:pathLst>
              <a:path extrusionOk="0" h="120000" w="120000">
                <a:moveTo>
                  <a:pt x="48483" y="40513"/>
                </a:moveTo>
                <a:cubicBezTo>
                  <a:pt x="30145" y="40513"/>
                  <a:pt x="15280" y="54978"/>
                  <a:pt x="15280" y="72822"/>
                </a:cubicBezTo>
                <a:cubicBezTo>
                  <a:pt x="15280" y="90666"/>
                  <a:pt x="30145" y="105131"/>
                  <a:pt x="48483" y="105131"/>
                </a:cubicBezTo>
                <a:cubicBezTo>
                  <a:pt x="66821" y="105131"/>
                  <a:pt x="81687" y="90666"/>
                  <a:pt x="81687" y="72822"/>
                </a:cubicBezTo>
                <a:cubicBezTo>
                  <a:pt x="81687" y="54978"/>
                  <a:pt x="66821" y="40513"/>
                  <a:pt x="48483" y="40513"/>
                </a:cubicBezTo>
                <a:close/>
                <a:moveTo>
                  <a:pt x="119440" y="0"/>
                </a:moveTo>
                <a:lnTo>
                  <a:pt x="120000" y="27937"/>
                </a:lnTo>
                <a:lnTo>
                  <a:pt x="112682" y="21089"/>
                </a:lnTo>
                <a:lnTo>
                  <a:pt x="87611" y="46455"/>
                </a:lnTo>
                <a:cubicBezTo>
                  <a:pt x="93781" y="53582"/>
                  <a:pt x="96967" y="62840"/>
                  <a:pt x="96967" y="72822"/>
                </a:cubicBezTo>
                <a:cubicBezTo>
                  <a:pt x="96967" y="98877"/>
                  <a:pt x="75260" y="120000"/>
                  <a:pt x="48483" y="120000"/>
                </a:cubicBezTo>
                <a:cubicBezTo>
                  <a:pt x="21706" y="120000"/>
                  <a:pt x="0" y="98877"/>
                  <a:pt x="0" y="72822"/>
                </a:cubicBezTo>
                <a:cubicBezTo>
                  <a:pt x="0" y="46766"/>
                  <a:pt x="21706" y="25644"/>
                  <a:pt x="48483" y="25644"/>
                </a:cubicBezTo>
                <a:cubicBezTo>
                  <a:pt x="57522" y="25644"/>
                  <a:pt x="65983" y="28051"/>
                  <a:pt x="72807" y="32929"/>
                </a:cubicBezTo>
                <a:lnTo>
                  <a:pt x="98046" y="7392"/>
                </a:lnTo>
                <a:lnTo>
                  <a:pt x="90729" y="544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4" name="Google Shape;874;p53"/>
          <p:cNvSpPr/>
          <p:nvPr/>
        </p:nvSpPr>
        <p:spPr>
          <a:xfrm>
            <a:off x="5161285" y="1247479"/>
            <a:ext cx="373598" cy="381817"/>
          </a:xfrm>
          <a:custGeom>
            <a:rect b="b" l="l" r="r" t="t"/>
            <a:pathLst>
              <a:path extrusionOk="0" h="120000" w="120000">
                <a:moveTo>
                  <a:pt x="73739" y="14265"/>
                </a:moveTo>
                <a:cubicBezTo>
                  <a:pt x="56241" y="14265"/>
                  <a:pt x="42057" y="28144"/>
                  <a:pt x="42057" y="45265"/>
                </a:cubicBezTo>
                <a:cubicBezTo>
                  <a:pt x="42057" y="62385"/>
                  <a:pt x="56241" y="76264"/>
                  <a:pt x="73739" y="76264"/>
                </a:cubicBezTo>
                <a:cubicBezTo>
                  <a:pt x="91236" y="76264"/>
                  <a:pt x="105420" y="62385"/>
                  <a:pt x="105420" y="45265"/>
                </a:cubicBezTo>
                <a:cubicBezTo>
                  <a:pt x="105420" y="28144"/>
                  <a:pt x="91236" y="14265"/>
                  <a:pt x="73739" y="14265"/>
                </a:cubicBezTo>
                <a:close/>
                <a:moveTo>
                  <a:pt x="73739" y="0"/>
                </a:moveTo>
                <a:cubicBezTo>
                  <a:pt x="99288" y="0"/>
                  <a:pt x="120000" y="20265"/>
                  <a:pt x="120000" y="45265"/>
                </a:cubicBezTo>
                <a:cubicBezTo>
                  <a:pt x="120000" y="70264"/>
                  <a:pt x="99288" y="90530"/>
                  <a:pt x="73739" y="90530"/>
                </a:cubicBezTo>
                <a:cubicBezTo>
                  <a:pt x="64937" y="90530"/>
                  <a:pt x="56710" y="88125"/>
                  <a:pt x="50126" y="83275"/>
                </a:cubicBezTo>
                <a:lnTo>
                  <a:pt x="41432" y="91782"/>
                </a:lnTo>
                <a:lnTo>
                  <a:pt x="51465" y="101598"/>
                </a:lnTo>
                <a:cubicBezTo>
                  <a:pt x="54943" y="105001"/>
                  <a:pt x="54943" y="110518"/>
                  <a:pt x="51465" y="113921"/>
                </a:cubicBezTo>
                <a:cubicBezTo>
                  <a:pt x="47987" y="117324"/>
                  <a:pt x="42349" y="117324"/>
                  <a:pt x="38871" y="113921"/>
                </a:cubicBezTo>
                <a:lnTo>
                  <a:pt x="28838" y="104104"/>
                </a:lnTo>
                <a:lnTo>
                  <a:pt x="12593" y="120000"/>
                </a:lnTo>
                <a:cubicBezTo>
                  <a:pt x="9116" y="123402"/>
                  <a:pt x="3477" y="123402"/>
                  <a:pt x="0" y="120000"/>
                </a:cubicBezTo>
                <a:cubicBezTo>
                  <a:pt x="-3477" y="116596"/>
                  <a:pt x="-3477" y="111079"/>
                  <a:pt x="0" y="107677"/>
                </a:cubicBezTo>
                <a:lnTo>
                  <a:pt x="16244" y="91782"/>
                </a:lnTo>
                <a:lnTo>
                  <a:pt x="5192" y="80967"/>
                </a:lnTo>
                <a:cubicBezTo>
                  <a:pt x="1714" y="77565"/>
                  <a:pt x="1714" y="72047"/>
                  <a:pt x="5192" y="68644"/>
                </a:cubicBezTo>
                <a:cubicBezTo>
                  <a:pt x="8670" y="65242"/>
                  <a:pt x="14308" y="65242"/>
                  <a:pt x="17786" y="68644"/>
                </a:cubicBezTo>
                <a:lnTo>
                  <a:pt x="28838" y="79459"/>
                </a:lnTo>
                <a:lnTo>
                  <a:pt x="37019" y="71454"/>
                </a:lnTo>
                <a:cubicBezTo>
                  <a:pt x="30772" y="64451"/>
                  <a:pt x="27478" y="55234"/>
                  <a:pt x="27478" y="45265"/>
                </a:cubicBezTo>
                <a:cubicBezTo>
                  <a:pt x="27478" y="20265"/>
                  <a:pt x="48189" y="0"/>
                  <a:pt x="73739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5" name="Google Shape;875;p53"/>
          <p:cNvSpPr/>
          <p:nvPr/>
        </p:nvSpPr>
        <p:spPr>
          <a:xfrm>
            <a:off x="5858067" y="2021781"/>
            <a:ext cx="356681" cy="352945"/>
          </a:xfrm>
          <a:custGeom>
            <a:rect b="b" l="l" r="r" t="t"/>
            <a:pathLst>
              <a:path extrusionOk="0" h="120000" w="120000">
                <a:moveTo>
                  <a:pt x="65686" y="48276"/>
                </a:moveTo>
                <a:lnTo>
                  <a:pt x="10198" y="104351"/>
                </a:lnTo>
                <a:cubicBezTo>
                  <a:pt x="9432" y="105125"/>
                  <a:pt x="9432" y="106380"/>
                  <a:pt x="10198" y="107154"/>
                </a:cubicBezTo>
                <a:cubicBezTo>
                  <a:pt x="10964" y="107928"/>
                  <a:pt x="12206" y="107928"/>
                  <a:pt x="12971" y="107154"/>
                </a:cubicBezTo>
                <a:lnTo>
                  <a:pt x="68193" y="51347"/>
                </a:lnTo>
                <a:close/>
                <a:moveTo>
                  <a:pt x="100726" y="8937"/>
                </a:moveTo>
                <a:cubicBezTo>
                  <a:pt x="97762" y="8937"/>
                  <a:pt x="95360" y="11365"/>
                  <a:pt x="95360" y="14360"/>
                </a:cubicBezTo>
                <a:cubicBezTo>
                  <a:pt x="95360" y="17355"/>
                  <a:pt x="97762" y="19783"/>
                  <a:pt x="100726" y="19783"/>
                </a:cubicBezTo>
                <a:cubicBezTo>
                  <a:pt x="103690" y="19783"/>
                  <a:pt x="106092" y="17355"/>
                  <a:pt x="106092" y="14360"/>
                </a:cubicBezTo>
                <a:cubicBezTo>
                  <a:pt x="106092" y="11365"/>
                  <a:pt x="103690" y="8937"/>
                  <a:pt x="100726" y="8937"/>
                </a:cubicBezTo>
                <a:close/>
                <a:moveTo>
                  <a:pt x="89916" y="0"/>
                </a:moveTo>
                <a:cubicBezTo>
                  <a:pt x="106531" y="0"/>
                  <a:pt x="120000" y="13611"/>
                  <a:pt x="120000" y="30401"/>
                </a:cubicBezTo>
                <a:cubicBezTo>
                  <a:pt x="120000" y="47192"/>
                  <a:pt x="106531" y="60803"/>
                  <a:pt x="89916" y="60803"/>
                </a:cubicBezTo>
                <a:cubicBezTo>
                  <a:pt x="85908" y="60803"/>
                  <a:pt x="82083" y="60011"/>
                  <a:pt x="78593" y="58557"/>
                </a:cubicBezTo>
                <a:lnTo>
                  <a:pt x="81675" y="61672"/>
                </a:lnTo>
                <a:cubicBezTo>
                  <a:pt x="82976" y="62987"/>
                  <a:pt x="82976" y="65118"/>
                  <a:pt x="81675" y="66433"/>
                </a:cubicBezTo>
                <a:lnTo>
                  <a:pt x="76202" y="71964"/>
                </a:lnTo>
                <a:cubicBezTo>
                  <a:pt x="74902" y="73278"/>
                  <a:pt x="72792" y="73278"/>
                  <a:pt x="71492" y="71964"/>
                </a:cubicBezTo>
                <a:lnTo>
                  <a:pt x="67038" y="67463"/>
                </a:lnTo>
                <a:lnTo>
                  <a:pt x="65189" y="69332"/>
                </a:lnTo>
                <a:lnTo>
                  <a:pt x="68300" y="72475"/>
                </a:lnTo>
                <a:lnTo>
                  <a:pt x="65651" y="75152"/>
                </a:lnTo>
                <a:lnTo>
                  <a:pt x="62540" y="72008"/>
                </a:lnTo>
                <a:lnTo>
                  <a:pt x="61491" y="73069"/>
                </a:lnTo>
                <a:lnTo>
                  <a:pt x="64671" y="76284"/>
                </a:lnTo>
                <a:lnTo>
                  <a:pt x="58625" y="82394"/>
                </a:lnTo>
                <a:lnTo>
                  <a:pt x="55444" y="79180"/>
                </a:lnTo>
                <a:lnTo>
                  <a:pt x="54094" y="80544"/>
                </a:lnTo>
                <a:lnTo>
                  <a:pt x="57275" y="83758"/>
                </a:lnTo>
                <a:lnTo>
                  <a:pt x="51228" y="89869"/>
                </a:lnTo>
                <a:lnTo>
                  <a:pt x="48047" y="86655"/>
                </a:lnTo>
                <a:lnTo>
                  <a:pt x="45648" y="89079"/>
                </a:lnTo>
                <a:lnTo>
                  <a:pt x="48829" y="92294"/>
                </a:lnTo>
                <a:lnTo>
                  <a:pt x="46180" y="94971"/>
                </a:lnTo>
                <a:lnTo>
                  <a:pt x="42999" y="91756"/>
                </a:lnTo>
                <a:lnTo>
                  <a:pt x="41150" y="93625"/>
                </a:lnTo>
                <a:lnTo>
                  <a:pt x="44331" y="96839"/>
                </a:lnTo>
                <a:lnTo>
                  <a:pt x="38534" y="102698"/>
                </a:lnTo>
                <a:lnTo>
                  <a:pt x="35353" y="99483"/>
                </a:lnTo>
                <a:lnTo>
                  <a:pt x="33754" y="101100"/>
                </a:lnTo>
                <a:lnTo>
                  <a:pt x="36934" y="104314"/>
                </a:lnTo>
                <a:lnTo>
                  <a:pt x="31387" y="109920"/>
                </a:lnTo>
                <a:lnTo>
                  <a:pt x="28206" y="106706"/>
                </a:lnTo>
                <a:lnTo>
                  <a:pt x="25789" y="109148"/>
                </a:lnTo>
                <a:lnTo>
                  <a:pt x="28970" y="112363"/>
                </a:lnTo>
                <a:lnTo>
                  <a:pt x="23423" y="117969"/>
                </a:lnTo>
                <a:lnTo>
                  <a:pt x="23048" y="117590"/>
                </a:lnTo>
                <a:lnTo>
                  <a:pt x="23207" y="118045"/>
                </a:lnTo>
                <a:lnTo>
                  <a:pt x="12913" y="118648"/>
                </a:lnTo>
                <a:lnTo>
                  <a:pt x="0" y="120000"/>
                </a:lnTo>
                <a:lnTo>
                  <a:pt x="1928" y="103575"/>
                </a:lnTo>
                <a:lnTo>
                  <a:pt x="1825" y="103471"/>
                </a:lnTo>
                <a:lnTo>
                  <a:pt x="1956" y="103338"/>
                </a:lnTo>
                <a:lnTo>
                  <a:pt x="1972" y="103197"/>
                </a:lnTo>
                <a:lnTo>
                  <a:pt x="2033" y="103260"/>
                </a:lnTo>
                <a:lnTo>
                  <a:pt x="62275" y="42381"/>
                </a:lnTo>
                <a:cubicBezTo>
                  <a:pt x="60698" y="38709"/>
                  <a:pt x="59832" y="34657"/>
                  <a:pt x="59832" y="30401"/>
                </a:cubicBezTo>
                <a:cubicBezTo>
                  <a:pt x="59832" y="13611"/>
                  <a:pt x="73301" y="0"/>
                  <a:pt x="89916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6" name="Google Shape;876;p53"/>
          <p:cNvSpPr/>
          <p:nvPr/>
        </p:nvSpPr>
        <p:spPr>
          <a:xfrm>
            <a:off x="4117415" y="2020993"/>
            <a:ext cx="245394" cy="354521"/>
          </a:xfrm>
          <a:custGeom>
            <a:rect b="b" l="l" r="r" t="t"/>
            <a:pathLst>
              <a:path extrusionOk="0" h="120000" w="120000">
                <a:moveTo>
                  <a:pt x="60000" y="78614"/>
                </a:moveTo>
                <a:cubicBezTo>
                  <a:pt x="55531" y="78614"/>
                  <a:pt x="51908" y="81122"/>
                  <a:pt x="51908" y="84215"/>
                </a:cubicBezTo>
                <a:cubicBezTo>
                  <a:pt x="51908" y="86325"/>
                  <a:pt x="53593" y="88163"/>
                  <a:pt x="56141" y="89046"/>
                </a:cubicBezTo>
                <a:lnTo>
                  <a:pt x="53370" y="100653"/>
                </a:lnTo>
                <a:lnTo>
                  <a:pt x="66629" y="100653"/>
                </a:lnTo>
                <a:lnTo>
                  <a:pt x="63858" y="89046"/>
                </a:lnTo>
                <a:cubicBezTo>
                  <a:pt x="66406" y="88163"/>
                  <a:pt x="68091" y="86325"/>
                  <a:pt x="68091" y="84215"/>
                </a:cubicBezTo>
                <a:cubicBezTo>
                  <a:pt x="68091" y="81122"/>
                  <a:pt x="64469" y="78614"/>
                  <a:pt x="60000" y="78614"/>
                </a:cubicBezTo>
                <a:close/>
                <a:moveTo>
                  <a:pt x="59712" y="10004"/>
                </a:moveTo>
                <a:cubicBezTo>
                  <a:pt x="47383" y="10113"/>
                  <a:pt x="37471" y="17062"/>
                  <a:pt x="37471" y="25597"/>
                </a:cubicBezTo>
                <a:lnTo>
                  <a:pt x="37395" y="25597"/>
                </a:lnTo>
                <a:lnTo>
                  <a:pt x="37395" y="59268"/>
                </a:lnTo>
                <a:lnTo>
                  <a:pt x="82604" y="59268"/>
                </a:lnTo>
                <a:lnTo>
                  <a:pt x="82604" y="25197"/>
                </a:lnTo>
                <a:lnTo>
                  <a:pt x="82521" y="25198"/>
                </a:lnTo>
                <a:cubicBezTo>
                  <a:pt x="82205" y="16666"/>
                  <a:pt x="72040" y="9895"/>
                  <a:pt x="59712" y="10004"/>
                </a:cubicBezTo>
                <a:close/>
                <a:moveTo>
                  <a:pt x="59527" y="2"/>
                </a:moveTo>
                <a:cubicBezTo>
                  <a:pt x="79765" y="-176"/>
                  <a:pt x="96451" y="10938"/>
                  <a:pt x="96968" y="24942"/>
                </a:cubicBezTo>
                <a:lnTo>
                  <a:pt x="94392" y="24988"/>
                </a:lnTo>
                <a:lnTo>
                  <a:pt x="96980" y="24988"/>
                </a:lnTo>
                <a:lnTo>
                  <a:pt x="96980" y="59268"/>
                </a:lnTo>
                <a:lnTo>
                  <a:pt x="110559" y="59268"/>
                </a:lnTo>
                <a:cubicBezTo>
                  <a:pt x="115773" y="59268"/>
                  <a:pt x="120000" y="62193"/>
                  <a:pt x="120000" y="65802"/>
                </a:cubicBezTo>
                <a:lnTo>
                  <a:pt x="120000" y="113465"/>
                </a:lnTo>
                <a:cubicBezTo>
                  <a:pt x="120000" y="117074"/>
                  <a:pt x="115773" y="120000"/>
                  <a:pt x="110559" y="120000"/>
                </a:cubicBezTo>
                <a:lnTo>
                  <a:pt x="9440" y="120000"/>
                </a:lnTo>
                <a:cubicBezTo>
                  <a:pt x="4226" y="120000"/>
                  <a:pt x="0" y="117074"/>
                  <a:pt x="0" y="113465"/>
                </a:cubicBezTo>
                <a:lnTo>
                  <a:pt x="0" y="65802"/>
                </a:lnTo>
                <a:cubicBezTo>
                  <a:pt x="0" y="62193"/>
                  <a:pt x="4226" y="59268"/>
                  <a:pt x="9440" y="59268"/>
                </a:cubicBezTo>
                <a:lnTo>
                  <a:pt x="23019" y="59268"/>
                </a:lnTo>
                <a:lnTo>
                  <a:pt x="23019" y="25371"/>
                </a:lnTo>
                <a:lnTo>
                  <a:pt x="23052" y="25371"/>
                </a:lnTo>
                <a:cubicBezTo>
                  <a:pt x="23195" y="11465"/>
                  <a:pt x="39398" y="180"/>
                  <a:pt x="59527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7" name="Google Shape;877;p53"/>
          <p:cNvSpPr/>
          <p:nvPr/>
        </p:nvSpPr>
        <p:spPr>
          <a:xfrm>
            <a:off x="6455130" y="2020993"/>
            <a:ext cx="320167" cy="354521"/>
          </a:xfrm>
          <a:custGeom>
            <a:rect b="b" l="l" r="r" t="t"/>
            <a:pathLst>
              <a:path extrusionOk="0" h="120000" w="120000">
                <a:moveTo>
                  <a:pt x="45987" y="78614"/>
                </a:moveTo>
                <a:cubicBezTo>
                  <a:pt x="42562" y="78614"/>
                  <a:pt x="39785" y="81122"/>
                  <a:pt x="39785" y="84215"/>
                </a:cubicBezTo>
                <a:cubicBezTo>
                  <a:pt x="39785" y="86325"/>
                  <a:pt x="41077" y="88163"/>
                  <a:pt x="43030" y="89046"/>
                </a:cubicBezTo>
                <a:lnTo>
                  <a:pt x="40906" y="100653"/>
                </a:lnTo>
                <a:lnTo>
                  <a:pt x="51068" y="100653"/>
                </a:lnTo>
                <a:lnTo>
                  <a:pt x="48944" y="89046"/>
                </a:lnTo>
                <a:cubicBezTo>
                  <a:pt x="50897" y="88163"/>
                  <a:pt x="52189" y="86325"/>
                  <a:pt x="52189" y="84215"/>
                </a:cubicBezTo>
                <a:cubicBezTo>
                  <a:pt x="52189" y="81122"/>
                  <a:pt x="49412" y="78614"/>
                  <a:pt x="45987" y="78614"/>
                </a:cubicBezTo>
                <a:close/>
                <a:moveTo>
                  <a:pt x="91293" y="2"/>
                </a:moveTo>
                <a:cubicBezTo>
                  <a:pt x="106805" y="-176"/>
                  <a:pt x="119594" y="10938"/>
                  <a:pt x="119990" y="24942"/>
                </a:cubicBezTo>
                <a:lnTo>
                  <a:pt x="118016" y="24988"/>
                </a:lnTo>
                <a:lnTo>
                  <a:pt x="120000" y="24988"/>
                </a:lnTo>
                <a:lnTo>
                  <a:pt x="120000" y="59268"/>
                </a:lnTo>
                <a:lnTo>
                  <a:pt x="108981" y="59268"/>
                </a:lnTo>
                <a:lnTo>
                  <a:pt x="108981" y="25197"/>
                </a:lnTo>
                <a:lnTo>
                  <a:pt x="108917" y="25198"/>
                </a:lnTo>
                <a:cubicBezTo>
                  <a:pt x="108676" y="16666"/>
                  <a:pt x="100884" y="9895"/>
                  <a:pt x="91435" y="10004"/>
                </a:cubicBezTo>
                <a:cubicBezTo>
                  <a:pt x="81986" y="10113"/>
                  <a:pt x="74389" y="17062"/>
                  <a:pt x="74389" y="25597"/>
                </a:cubicBezTo>
                <a:lnTo>
                  <a:pt x="74331" y="25597"/>
                </a:lnTo>
                <a:lnTo>
                  <a:pt x="74331" y="59268"/>
                </a:lnTo>
                <a:lnTo>
                  <a:pt x="84738" y="59268"/>
                </a:lnTo>
                <a:cubicBezTo>
                  <a:pt x="88734" y="59268"/>
                  <a:pt x="91974" y="62193"/>
                  <a:pt x="91974" y="65802"/>
                </a:cubicBezTo>
                <a:lnTo>
                  <a:pt x="91974" y="113465"/>
                </a:lnTo>
                <a:cubicBezTo>
                  <a:pt x="91974" y="117074"/>
                  <a:pt x="88734" y="120000"/>
                  <a:pt x="84738" y="120000"/>
                </a:cubicBezTo>
                <a:lnTo>
                  <a:pt x="7235" y="120000"/>
                </a:lnTo>
                <a:cubicBezTo>
                  <a:pt x="3239" y="120000"/>
                  <a:pt x="0" y="117074"/>
                  <a:pt x="0" y="113465"/>
                </a:cubicBezTo>
                <a:lnTo>
                  <a:pt x="0" y="65802"/>
                </a:lnTo>
                <a:cubicBezTo>
                  <a:pt x="0" y="62193"/>
                  <a:pt x="3239" y="59268"/>
                  <a:pt x="7235" y="59268"/>
                </a:cubicBezTo>
                <a:lnTo>
                  <a:pt x="63312" y="59268"/>
                </a:lnTo>
                <a:lnTo>
                  <a:pt x="63312" y="25371"/>
                </a:lnTo>
                <a:lnTo>
                  <a:pt x="63337" y="25371"/>
                </a:lnTo>
                <a:cubicBezTo>
                  <a:pt x="63447" y="11465"/>
                  <a:pt x="75866" y="180"/>
                  <a:pt x="91293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8" name="Google Shape;878;p53"/>
          <p:cNvSpPr/>
          <p:nvPr/>
        </p:nvSpPr>
        <p:spPr>
          <a:xfrm>
            <a:off x="7662840" y="2018386"/>
            <a:ext cx="350856" cy="359735"/>
          </a:xfrm>
          <a:custGeom>
            <a:rect b="b" l="l" r="r" t="t"/>
            <a:pathLst>
              <a:path extrusionOk="0" h="120000" w="120000">
                <a:moveTo>
                  <a:pt x="119123" y="89078"/>
                </a:moveTo>
                <a:lnTo>
                  <a:pt x="95499" y="93079"/>
                </a:lnTo>
                <a:cubicBezTo>
                  <a:pt x="97912" y="97224"/>
                  <a:pt x="103765" y="104351"/>
                  <a:pt x="102165" y="106819"/>
                </a:cubicBezTo>
                <a:cubicBezTo>
                  <a:pt x="99137" y="109027"/>
                  <a:pt x="92669" y="102288"/>
                  <a:pt x="87921" y="100022"/>
                </a:cubicBezTo>
                <a:lnTo>
                  <a:pt x="79878" y="120000"/>
                </a:lnTo>
                <a:lnTo>
                  <a:pt x="72137" y="108089"/>
                </a:lnTo>
                <a:lnTo>
                  <a:pt x="78150" y="91133"/>
                </a:lnTo>
                <a:lnTo>
                  <a:pt x="47525" y="62452"/>
                </a:lnTo>
                <a:lnTo>
                  <a:pt x="21683" y="118353"/>
                </a:lnTo>
                <a:lnTo>
                  <a:pt x="15320" y="104624"/>
                </a:lnTo>
                <a:lnTo>
                  <a:pt x="27194" y="39112"/>
                </a:lnTo>
                <a:cubicBezTo>
                  <a:pt x="16986" y="27659"/>
                  <a:pt x="-3734" y="5208"/>
                  <a:pt x="583" y="280"/>
                </a:cubicBezTo>
                <a:cubicBezTo>
                  <a:pt x="5803" y="-2661"/>
                  <a:pt x="28990" y="18256"/>
                  <a:pt x="40326" y="29481"/>
                </a:cubicBezTo>
                <a:lnTo>
                  <a:pt x="106676" y="26226"/>
                </a:lnTo>
                <a:lnTo>
                  <a:pt x="120000" y="33776"/>
                </a:lnTo>
                <a:lnTo>
                  <a:pt x="58782" y="51178"/>
                </a:lnTo>
                <a:lnTo>
                  <a:pt x="87607" y="81979"/>
                </a:lnTo>
                <a:cubicBezTo>
                  <a:pt x="93812" y="80985"/>
                  <a:pt x="109471" y="79369"/>
                  <a:pt x="109471" y="79369"/>
                </a:cubicBezTo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9" name="Google Shape;879;p53"/>
          <p:cNvSpPr/>
          <p:nvPr/>
        </p:nvSpPr>
        <p:spPr>
          <a:xfrm>
            <a:off x="8244408" y="3525290"/>
            <a:ext cx="431509" cy="292281"/>
          </a:xfrm>
          <a:custGeom>
            <a:rect b="b" l="l" r="r" t="t"/>
            <a:pathLst>
              <a:path extrusionOk="0" h="120000" w="120000">
                <a:moveTo>
                  <a:pt x="23556" y="36354"/>
                </a:moveTo>
                <a:cubicBezTo>
                  <a:pt x="21704" y="36354"/>
                  <a:pt x="20201" y="38571"/>
                  <a:pt x="20201" y="41307"/>
                </a:cubicBezTo>
                <a:cubicBezTo>
                  <a:pt x="20201" y="44042"/>
                  <a:pt x="21704" y="46260"/>
                  <a:pt x="23556" y="46260"/>
                </a:cubicBezTo>
                <a:cubicBezTo>
                  <a:pt x="25409" y="46260"/>
                  <a:pt x="26911" y="44042"/>
                  <a:pt x="26911" y="41307"/>
                </a:cubicBezTo>
                <a:cubicBezTo>
                  <a:pt x="26911" y="38571"/>
                  <a:pt x="25409" y="36354"/>
                  <a:pt x="23556" y="36354"/>
                </a:cubicBezTo>
                <a:close/>
                <a:moveTo>
                  <a:pt x="108869" y="7318"/>
                </a:moveTo>
                <a:cubicBezTo>
                  <a:pt x="107529" y="7318"/>
                  <a:pt x="106443" y="9441"/>
                  <a:pt x="106443" y="12060"/>
                </a:cubicBezTo>
                <a:cubicBezTo>
                  <a:pt x="106443" y="14679"/>
                  <a:pt x="107529" y="16803"/>
                  <a:pt x="108869" y="16803"/>
                </a:cubicBezTo>
                <a:cubicBezTo>
                  <a:pt x="110209" y="16803"/>
                  <a:pt x="111295" y="14679"/>
                  <a:pt x="111295" y="12060"/>
                </a:cubicBezTo>
                <a:cubicBezTo>
                  <a:pt x="111295" y="9441"/>
                  <a:pt x="110209" y="7318"/>
                  <a:pt x="108869" y="7318"/>
                </a:cubicBezTo>
                <a:close/>
                <a:moveTo>
                  <a:pt x="68594" y="6788"/>
                </a:moveTo>
                <a:cubicBezTo>
                  <a:pt x="63021" y="6894"/>
                  <a:pt x="57465" y="8991"/>
                  <a:pt x="52452" y="13072"/>
                </a:cubicBezTo>
                <a:lnTo>
                  <a:pt x="53770" y="16479"/>
                </a:lnTo>
                <a:cubicBezTo>
                  <a:pt x="62999" y="8967"/>
                  <a:pt x="74225" y="8755"/>
                  <a:pt x="83586" y="15917"/>
                </a:cubicBezTo>
                <a:lnTo>
                  <a:pt x="84842" y="12461"/>
                </a:lnTo>
                <a:cubicBezTo>
                  <a:pt x="79758" y="8571"/>
                  <a:pt x="74167" y="6683"/>
                  <a:pt x="68594" y="6788"/>
                </a:cubicBezTo>
                <a:close/>
                <a:moveTo>
                  <a:pt x="67425" y="67"/>
                </a:moveTo>
                <a:cubicBezTo>
                  <a:pt x="80374" y="-799"/>
                  <a:pt x="95215" y="6714"/>
                  <a:pt x="101689" y="18274"/>
                </a:cubicBezTo>
                <a:lnTo>
                  <a:pt x="104280" y="23494"/>
                </a:lnTo>
                <a:cubicBezTo>
                  <a:pt x="105000" y="22440"/>
                  <a:pt x="105231" y="21837"/>
                  <a:pt x="106179" y="20597"/>
                </a:cubicBezTo>
                <a:cubicBezTo>
                  <a:pt x="103993" y="18449"/>
                  <a:pt x="103279" y="16594"/>
                  <a:pt x="103279" y="11628"/>
                </a:cubicBezTo>
                <a:cubicBezTo>
                  <a:pt x="103279" y="6002"/>
                  <a:pt x="105377" y="1899"/>
                  <a:pt x="108801" y="1834"/>
                </a:cubicBezTo>
                <a:cubicBezTo>
                  <a:pt x="112225" y="1768"/>
                  <a:pt x="114394" y="6767"/>
                  <a:pt x="114235" y="12021"/>
                </a:cubicBezTo>
                <a:cubicBezTo>
                  <a:pt x="114155" y="14649"/>
                  <a:pt x="114188" y="13344"/>
                  <a:pt x="113866" y="15736"/>
                </a:cubicBezTo>
                <a:cubicBezTo>
                  <a:pt x="115135" y="14352"/>
                  <a:pt x="117289" y="16356"/>
                  <a:pt x="119227" y="1530"/>
                </a:cubicBezTo>
                <a:cubicBezTo>
                  <a:pt x="121933" y="14877"/>
                  <a:pt x="117135" y="20851"/>
                  <a:pt x="110975" y="22312"/>
                </a:cubicBezTo>
                <a:cubicBezTo>
                  <a:pt x="109508" y="25055"/>
                  <a:pt x="108352" y="27922"/>
                  <a:pt x="106406" y="29263"/>
                </a:cubicBezTo>
                <a:cubicBezTo>
                  <a:pt x="106411" y="29273"/>
                  <a:pt x="106415" y="29285"/>
                  <a:pt x="106418" y="29296"/>
                </a:cubicBezTo>
                <a:lnTo>
                  <a:pt x="108657" y="39620"/>
                </a:lnTo>
                <a:cubicBezTo>
                  <a:pt x="111175" y="56721"/>
                  <a:pt x="107175" y="73471"/>
                  <a:pt x="102586" y="80263"/>
                </a:cubicBezTo>
                <a:cubicBezTo>
                  <a:pt x="101324" y="96447"/>
                  <a:pt x="98270" y="104827"/>
                  <a:pt x="95613" y="117399"/>
                </a:cubicBezTo>
                <a:cubicBezTo>
                  <a:pt x="94982" y="119662"/>
                  <a:pt x="85387" y="119036"/>
                  <a:pt x="85155" y="117254"/>
                </a:cubicBezTo>
                <a:cubicBezTo>
                  <a:pt x="83993" y="109499"/>
                  <a:pt x="82233" y="100878"/>
                  <a:pt x="81669" y="92545"/>
                </a:cubicBezTo>
                <a:cubicBezTo>
                  <a:pt x="72239" y="95098"/>
                  <a:pt x="60718" y="95050"/>
                  <a:pt x="53281" y="94135"/>
                </a:cubicBezTo>
                <a:cubicBezTo>
                  <a:pt x="51720" y="104105"/>
                  <a:pt x="47271" y="113208"/>
                  <a:pt x="42623" y="120000"/>
                </a:cubicBezTo>
                <a:lnTo>
                  <a:pt x="35153" y="120000"/>
                </a:lnTo>
                <a:cubicBezTo>
                  <a:pt x="33360" y="119470"/>
                  <a:pt x="33659" y="100444"/>
                  <a:pt x="33957" y="90811"/>
                </a:cubicBezTo>
                <a:cubicBezTo>
                  <a:pt x="22403" y="83008"/>
                  <a:pt x="-2995" y="72605"/>
                  <a:pt x="291" y="46162"/>
                </a:cubicBezTo>
                <a:cubicBezTo>
                  <a:pt x="490" y="43850"/>
                  <a:pt x="6865" y="44139"/>
                  <a:pt x="10251" y="43994"/>
                </a:cubicBezTo>
                <a:cubicBezTo>
                  <a:pt x="13770" y="36288"/>
                  <a:pt x="15597" y="32049"/>
                  <a:pt x="20710" y="25643"/>
                </a:cubicBezTo>
                <a:cubicBezTo>
                  <a:pt x="20411" y="20586"/>
                  <a:pt x="18518" y="11338"/>
                  <a:pt x="19813" y="10471"/>
                </a:cubicBezTo>
                <a:cubicBezTo>
                  <a:pt x="28512" y="3535"/>
                  <a:pt x="29940" y="13795"/>
                  <a:pt x="34455" y="19574"/>
                </a:cubicBezTo>
                <a:cubicBezTo>
                  <a:pt x="42125" y="7870"/>
                  <a:pt x="57962" y="645"/>
                  <a:pt x="67425" y="67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0" name="Google Shape;880;p53"/>
          <p:cNvSpPr/>
          <p:nvPr/>
        </p:nvSpPr>
        <p:spPr>
          <a:xfrm>
            <a:off x="3655029" y="1926261"/>
            <a:ext cx="222004" cy="543985"/>
          </a:xfrm>
          <a:custGeom>
            <a:rect b="b" l="l" r="r" t="t"/>
            <a:pathLst>
              <a:path extrusionOk="0" h="120000" w="120000">
                <a:moveTo>
                  <a:pt x="57894" y="91897"/>
                </a:moveTo>
                <a:cubicBezTo>
                  <a:pt x="47745" y="94160"/>
                  <a:pt x="44373" y="103840"/>
                  <a:pt x="65364" y="109872"/>
                </a:cubicBezTo>
                <a:cubicBezTo>
                  <a:pt x="60112" y="104254"/>
                  <a:pt x="63603" y="101483"/>
                  <a:pt x="66995" y="98672"/>
                </a:cubicBezTo>
                <a:cubicBezTo>
                  <a:pt x="67052" y="100101"/>
                  <a:pt x="63474" y="103174"/>
                  <a:pt x="72273" y="104964"/>
                </a:cubicBezTo>
                <a:cubicBezTo>
                  <a:pt x="68155" y="99579"/>
                  <a:pt x="85550" y="97883"/>
                  <a:pt x="67286" y="91937"/>
                </a:cubicBezTo>
                <a:cubicBezTo>
                  <a:pt x="93704" y="93495"/>
                  <a:pt x="85936" y="98981"/>
                  <a:pt x="92215" y="104508"/>
                </a:cubicBezTo>
                <a:cubicBezTo>
                  <a:pt x="87621" y="104834"/>
                  <a:pt x="80963" y="99828"/>
                  <a:pt x="82459" y="102199"/>
                </a:cubicBezTo>
                <a:cubicBezTo>
                  <a:pt x="90311" y="111567"/>
                  <a:pt x="66826" y="111834"/>
                  <a:pt x="74284" y="120000"/>
                </a:cubicBezTo>
                <a:cubicBezTo>
                  <a:pt x="51103" y="119465"/>
                  <a:pt x="57883" y="110671"/>
                  <a:pt x="46981" y="108533"/>
                </a:cubicBezTo>
                <a:cubicBezTo>
                  <a:pt x="44022" y="108317"/>
                  <a:pt x="40474" y="109304"/>
                  <a:pt x="47044" y="113699"/>
                </a:cubicBezTo>
                <a:cubicBezTo>
                  <a:pt x="8780" y="102062"/>
                  <a:pt x="35645" y="92550"/>
                  <a:pt x="57894" y="91897"/>
                </a:cubicBezTo>
                <a:close/>
                <a:moveTo>
                  <a:pt x="39016" y="87053"/>
                </a:moveTo>
                <a:lnTo>
                  <a:pt x="81770" y="87053"/>
                </a:lnTo>
                <a:cubicBezTo>
                  <a:pt x="81076" y="88068"/>
                  <a:pt x="80562" y="89054"/>
                  <a:pt x="80117" y="89996"/>
                </a:cubicBezTo>
                <a:lnTo>
                  <a:pt x="40491" y="89966"/>
                </a:lnTo>
                <a:close/>
                <a:moveTo>
                  <a:pt x="60000" y="30075"/>
                </a:moveTo>
                <a:cubicBezTo>
                  <a:pt x="66254" y="30075"/>
                  <a:pt x="71325" y="32144"/>
                  <a:pt x="71325" y="34697"/>
                </a:cubicBezTo>
                <a:cubicBezTo>
                  <a:pt x="71325" y="37249"/>
                  <a:pt x="66254" y="39319"/>
                  <a:pt x="60000" y="39319"/>
                </a:cubicBezTo>
                <a:cubicBezTo>
                  <a:pt x="53745" y="39319"/>
                  <a:pt x="48674" y="37249"/>
                  <a:pt x="48674" y="34697"/>
                </a:cubicBezTo>
                <a:cubicBezTo>
                  <a:pt x="48674" y="32144"/>
                  <a:pt x="53745" y="30075"/>
                  <a:pt x="60000" y="30075"/>
                </a:cubicBezTo>
                <a:close/>
                <a:moveTo>
                  <a:pt x="60000" y="25453"/>
                </a:moveTo>
                <a:cubicBezTo>
                  <a:pt x="47490" y="25453"/>
                  <a:pt x="37348" y="29591"/>
                  <a:pt x="37348" y="34697"/>
                </a:cubicBezTo>
                <a:cubicBezTo>
                  <a:pt x="37348" y="39802"/>
                  <a:pt x="47490" y="43941"/>
                  <a:pt x="60000" y="43941"/>
                </a:cubicBezTo>
                <a:cubicBezTo>
                  <a:pt x="72509" y="43941"/>
                  <a:pt x="82651" y="39802"/>
                  <a:pt x="82651" y="34697"/>
                </a:cubicBezTo>
                <a:cubicBezTo>
                  <a:pt x="82651" y="29591"/>
                  <a:pt x="72509" y="25453"/>
                  <a:pt x="60000" y="25453"/>
                </a:cubicBezTo>
                <a:close/>
                <a:moveTo>
                  <a:pt x="32392" y="16340"/>
                </a:moveTo>
                <a:cubicBezTo>
                  <a:pt x="49580" y="20292"/>
                  <a:pt x="70532" y="20346"/>
                  <a:pt x="87825" y="16483"/>
                </a:cubicBezTo>
                <a:cubicBezTo>
                  <a:pt x="106520" y="33259"/>
                  <a:pt x="101630" y="51508"/>
                  <a:pt x="93386" y="66861"/>
                </a:cubicBezTo>
                <a:lnTo>
                  <a:pt x="120000" y="77282"/>
                </a:lnTo>
                <a:lnTo>
                  <a:pt x="115644" y="91353"/>
                </a:lnTo>
                <a:lnTo>
                  <a:pt x="84320" y="82514"/>
                </a:lnTo>
                <a:lnTo>
                  <a:pt x="83089" y="84705"/>
                </a:lnTo>
                <a:lnTo>
                  <a:pt x="37682" y="84705"/>
                </a:lnTo>
                <a:cubicBezTo>
                  <a:pt x="37344" y="84085"/>
                  <a:pt x="36965" y="83453"/>
                  <a:pt x="36573" y="82805"/>
                </a:cubicBezTo>
                <a:lnTo>
                  <a:pt x="4355" y="91897"/>
                </a:lnTo>
                <a:lnTo>
                  <a:pt x="0" y="77826"/>
                </a:lnTo>
                <a:lnTo>
                  <a:pt x="26858" y="67309"/>
                </a:lnTo>
                <a:lnTo>
                  <a:pt x="26933" y="67406"/>
                </a:lnTo>
                <a:lnTo>
                  <a:pt x="27386" y="66803"/>
                </a:lnTo>
                <a:cubicBezTo>
                  <a:pt x="19373" y="51496"/>
                  <a:pt x="14457" y="32976"/>
                  <a:pt x="32392" y="16340"/>
                </a:cubicBezTo>
                <a:close/>
                <a:moveTo>
                  <a:pt x="59743" y="0"/>
                </a:moveTo>
                <a:cubicBezTo>
                  <a:pt x="70473" y="4419"/>
                  <a:pt x="78653" y="9086"/>
                  <a:pt x="84664" y="13918"/>
                </a:cubicBezTo>
                <a:cubicBezTo>
                  <a:pt x="69333" y="17403"/>
                  <a:pt x="50650" y="17341"/>
                  <a:pt x="35419" y="13763"/>
                </a:cubicBezTo>
                <a:cubicBezTo>
                  <a:pt x="41257" y="8936"/>
                  <a:pt x="49234" y="4313"/>
                  <a:pt x="59743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1" name="Google Shape;881;p53"/>
          <p:cNvSpPr/>
          <p:nvPr/>
        </p:nvSpPr>
        <p:spPr>
          <a:xfrm>
            <a:off x="7015679" y="2037450"/>
            <a:ext cx="406779" cy="321606"/>
          </a:xfrm>
          <a:custGeom>
            <a:rect b="b" l="l" r="r" t="t"/>
            <a:pathLst>
              <a:path extrusionOk="0" h="120000" w="120000">
                <a:moveTo>
                  <a:pt x="103619" y="21556"/>
                </a:moveTo>
                <a:lnTo>
                  <a:pt x="110933" y="21556"/>
                </a:lnTo>
                <a:cubicBezTo>
                  <a:pt x="115940" y="21556"/>
                  <a:pt x="119999" y="26691"/>
                  <a:pt x="119999" y="33024"/>
                </a:cubicBezTo>
                <a:lnTo>
                  <a:pt x="119999" y="108532"/>
                </a:lnTo>
                <a:cubicBezTo>
                  <a:pt x="119999" y="114865"/>
                  <a:pt x="115940" y="119999"/>
                  <a:pt x="110933" y="119999"/>
                </a:cubicBezTo>
                <a:lnTo>
                  <a:pt x="103619" y="119999"/>
                </a:lnTo>
                <a:close/>
                <a:moveTo>
                  <a:pt x="9066" y="21556"/>
                </a:moveTo>
                <a:lnTo>
                  <a:pt x="16380" y="21556"/>
                </a:lnTo>
                <a:lnTo>
                  <a:pt x="16380" y="119999"/>
                </a:lnTo>
                <a:lnTo>
                  <a:pt x="9066" y="119999"/>
                </a:lnTo>
                <a:cubicBezTo>
                  <a:pt x="4059" y="119999"/>
                  <a:pt x="0" y="114865"/>
                  <a:pt x="0" y="108532"/>
                </a:cubicBezTo>
                <a:lnTo>
                  <a:pt x="0" y="33024"/>
                </a:lnTo>
                <a:cubicBezTo>
                  <a:pt x="0" y="26691"/>
                  <a:pt x="4059" y="21556"/>
                  <a:pt x="9066" y="21556"/>
                </a:cubicBezTo>
                <a:close/>
                <a:moveTo>
                  <a:pt x="53249" y="8215"/>
                </a:moveTo>
                <a:cubicBezTo>
                  <a:pt x="51152" y="8215"/>
                  <a:pt x="49452" y="10366"/>
                  <a:pt x="49452" y="13019"/>
                </a:cubicBezTo>
                <a:lnTo>
                  <a:pt x="49452" y="21556"/>
                </a:lnTo>
                <a:lnTo>
                  <a:pt x="70547" y="21556"/>
                </a:lnTo>
                <a:lnTo>
                  <a:pt x="70547" y="13019"/>
                </a:lnTo>
                <a:cubicBezTo>
                  <a:pt x="70547" y="10366"/>
                  <a:pt x="68847" y="8215"/>
                  <a:pt x="66750" y="8215"/>
                </a:cubicBezTo>
                <a:close/>
                <a:moveTo>
                  <a:pt x="47927" y="0"/>
                </a:moveTo>
                <a:lnTo>
                  <a:pt x="72072" y="0"/>
                </a:lnTo>
                <a:cubicBezTo>
                  <a:pt x="74817" y="0"/>
                  <a:pt x="77043" y="2815"/>
                  <a:pt x="77043" y="6287"/>
                </a:cubicBezTo>
                <a:lnTo>
                  <a:pt x="77043" y="21556"/>
                </a:lnTo>
                <a:lnTo>
                  <a:pt x="96909" y="21556"/>
                </a:lnTo>
                <a:lnTo>
                  <a:pt x="96909" y="119999"/>
                </a:lnTo>
                <a:lnTo>
                  <a:pt x="23090" y="119999"/>
                </a:lnTo>
                <a:lnTo>
                  <a:pt x="23090" y="21556"/>
                </a:lnTo>
                <a:lnTo>
                  <a:pt x="42956" y="21556"/>
                </a:lnTo>
                <a:lnTo>
                  <a:pt x="42956" y="6287"/>
                </a:lnTo>
                <a:cubicBezTo>
                  <a:pt x="42956" y="2815"/>
                  <a:pt x="45182" y="0"/>
                  <a:pt x="47927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2" name="Google Shape;882;p53"/>
          <p:cNvSpPr/>
          <p:nvPr/>
        </p:nvSpPr>
        <p:spPr>
          <a:xfrm>
            <a:off x="5500929" y="3502585"/>
            <a:ext cx="334893" cy="337690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3" name="Google Shape;883;p53"/>
          <p:cNvSpPr/>
          <p:nvPr/>
        </p:nvSpPr>
        <p:spPr>
          <a:xfrm>
            <a:off x="7084921" y="3479620"/>
            <a:ext cx="318881" cy="383620"/>
          </a:xfrm>
          <a:custGeom>
            <a:rect b="b" l="l" r="r" t="t"/>
            <a:pathLst>
              <a:path extrusionOk="0" h="120000" w="120000">
                <a:moveTo>
                  <a:pt x="60059" y="5644"/>
                </a:moveTo>
                <a:cubicBezTo>
                  <a:pt x="54971" y="5644"/>
                  <a:pt x="50846" y="9073"/>
                  <a:pt x="50846" y="13302"/>
                </a:cubicBezTo>
                <a:cubicBezTo>
                  <a:pt x="50846" y="17532"/>
                  <a:pt x="54971" y="20960"/>
                  <a:pt x="60059" y="20960"/>
                </a:cubicBezTo>
                <a:cubicBezTo>
                  <a:pt x="65147" y="20960"/>
                  <a:pt x="69272" y="17532"/>
                  <a:pt x="69272" y="13302"/>
                </a:cubicBezTo>
                <a:cubicBezTo>
                  <a:pt x="69272" y="9073"/>
                  <a:pt x="65147" y="5644"/>
                  <a:pt x="60059" y="5644"/>
                </a:cubicBezTo>
                <a:close/>
                <a:moveTo>
                  <a:pt x="60059" y="0"/>
                </a:moveTo>
                <a:cubicBezTo>
                  <a:pt x="68897" y="0"/>
                  <a:pt x="76062" y="5955"/>
                  <a:pt x="76062" y="13302"/>
                </a:cubicBezTo>
                <a:cubicBezTo>
                  <a:pt x="76062" y="18646"/>
                  <a:pt x="72272" y="23254"/>
                  <a:pt x="66784" y="25336"/>
                </a:cubicBezTo>
                <a:lnTo>
                  <a:pt x="67608" y="32174"/>
                </a:lnTo>
                <a:lnTo>
                  <a:pt x="92135" y="32174"/>
                </a:lnTo>
                <a:cubicBezTo>
                  <a:pt x="93166" y="30175"/>
                  <a:pt x="95558" y="28780"/>
                  <a:pt x="98342" y="28780"/>
                </a:cubicBezTo>
                <a:cubicBezTo>
                  <a:pt x="102086" y="28780"/>
                  <a:pt x="105121" y="31303"/>
                  <a:pt x="105121" y="34415"/>
                </a:cubicBezTo>
                <a:cubicBezTo>
                  <a:pt x="105121" y="37528"/>
                  <a:pt x="102086" y="40050"/>
                  <a:pt x="98342" y="40050"/>
                </a:cubicBezTo>
                <a:cubicBezTo>
                  <a:pt x="95558" y="40050"/>
                  <a:pt x="93166" y="38656"/>
                  <a:pt x="92135" y="36657"/>
                </a:cubicBezTo>
                <a:lnTo>
                  <a:pt x="68148" y="36657"/>
                </a:lnTo>
                <a:lnTo>
                  <a:pt x="75386" y="96751"/>
                </a:lnTo>
                <a:cubicBezTo>
                  <a:pt x="92696" y="91551"/>
                  <a:pt x="106055" y="85431"/>
                  <a:pt x="106995" y="69478"/>
                </a:cubicBezTo>
                <a:cubicBezTo>
                  <a:pt x="104625" y="69560"/>
                  <a:pt x="102288" y="69894"/>
                  <a:pt x="100092" y="70429"/>
                </a:cubicBezTo>
                <a:cubicBezTo>
                  <a:pt x="104430" y="66168"/>
                  <a:pt x="108512" y="62190"/>
                  <a:pt x="110046" y="56164"/>
                </a:cubicBezTo>
                <a:cubicBezTo>
                  <a:pt x="111665" y="62119"/>
                  <a:pt x="115662" y="65886"/>
                  <a:pt x="120000" y="70429"/>
                </a:cubicBezTo>
                <a:cubicBezTo>
                  <a:pt x="117809" y="69910"/>
                  <a:pt x="115400" y="69562"/>
                  <a:pt x="112906" y="69476"/>
                </a:cubicBezTo>
                <a:cubicBezTo>
                  <a:pt x="111682" y="91001"/>
                  <a:pt x="96661" y="111728"/>
                  <a:pt x="68389" y="113541"/>
                </a:cubicBezTo>
                <a:cubicBezTo>
                  <a:pt x="64128" y="116479"/>
                  <a:pt x="62566" y="117847"/>
                  <a:pt x="60059" y="120000"/>
                </a:cubicBezTo>
                <a:cubicBezTo>
                  <a:pt x="57683" y="117766"/>
                  <a:pt x="56251" y="116541"/>
                  <a:pt x="51986" y="113747"/>
                </a:cubicBezTo>
                <a:cubicBezTo>
                  <a:pt x="26615" y="111280"/>
                  <a:pt x="8437" y="91051"/>
                  <a:pt x="7206" y="69463"/>
                </a:cubicBezTo>
                <a:cubicBezTo>
                  <a:pt x="4733" y="69532"/>
                  <a:pt x="2290" y="69872"/>
                  <a:pt x="0" y="70429"/>
                </a:cubicBezTo>
                <a:cubicBezTo>
                  <a:pt x="4337" y="66168"/>
                  <a:pt x="8419" y="62190"/>
                  <a:pt x="9953" y="56164"/>
                </a:cubicBezTo>
                <a:cubicBezTo>
                  <a:pt x="11572" y="62119"/>
                  <a:pt x="15569" y="65886"/>
                  <a:pt x="19907" y="70429"/>
                </a:cubicBezTo>
                <a:cubicBezTo>
                  <a:pt x="17801" y="69930"/>
                  <a:pt x="15494" y="69590"/>
                  <a:pt x="13103" y="69493"/>
                </a:cubicBezTo>
                <a:cubicBezTo>
                  <a:pt x="14077" y="85477"/>
                  <a:pt x="27732" y="91674"/>
                  <a:pt x="45002" y="96864"/>
                </a:cubicBezTo>
                <a:lnTo>
                  <a:pt x="52015" y="36657"/>
                </a:lnTo>
                <a:lnTo>
                  <a:pt x="29923" y="36657"/>
                </a:lnTo>
                <a:cubicBezTo>
                  <a:pt x="28891" y="38656"/>
                  <a:pt x="26499" y="40050"/>
                  <a:pt x="23716" y="40050"/>
                </a:cubicBezTo>
                <a:cubicBezTo>
                  <a:pt x="19972" y="40050"/>
                  <a:pt x="16937" y="37527"/>
                  <a:pt x="16937" y="34415"/>
                </a:cubicBezTo>
                <a:cubicBezTo>
                  <a:pt x="16937" y="31303"/>
                  <a:pt x="19972" y="28780"/>
                  <a:pt x="23716" y="28780"/>
                </a:cubicBezTo>
                <a:cubicBezTo>
                  <a:pt x="26499" y="28780"/>
                  <a:pt x="28891" y="30175"/>
                  <a:pt x="29923" y="32174"/>
                </a:cubicBezTo>
                <a:lnTo>
                  <a:pt x="52537" y="32174"/>
                </a:lnTo>
                <a:lnTo>
                  <a:pt x="53334" y="25336"/>
                </a:lnTo>
                <a:cubicBezTo>
                  <a:pt x="47847" y="23254"/>
                  <a:pt x="44056" y="18646"/>
                  <a:pt x="44056" y="13302"/>
                </a:cubicBezTo>
                <a:cubicBezTo>
                  <a:pt x="44056" y="5955"/>
                  <a:pt x="51221" y="0"/>
                  <a:pt x="60059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87" name="Shape 8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8" name="Google Shape;888;p54"/>
          <p:cNvSpPr txBox="1"/>
          <p:nvPr>
            <p:ph idx="1" type="body"/>
          </p:nvPr>
        </p:nvSpPr>
        <p:spPr>
          <a:xfrm>
            <a:off x="0" y="123478"/>
            <a:ext cx="9144000" cy="5760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3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Fully Editable Icon Sets : B</a:t>
            </a:r>
            <a:endParaRPr b="0" i="0" sz="3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9" name="Google Shape;889;p54"/>
          <p:cNvSpPr/>
          <p:nvPr/>
        </p:nvSpPr>
        <p:spPr>
          <a:xfrm rot="10800000">
            <a:off x="6076603" y="3430121"/>
            <a:ext cx="154974" cy="482618"/>
          </a:xfrm>
          <a:custGeom>
            <a:rect b="b" l="l" r="r" t="t"/>
            <a:pathLst>
              <a:path extrusionOk="0" h="120000" w="120000">
                <a:moveTo>
                  <a:pt x="4768" y="34839"/>
                </a:moveTo>
                <a:lnTo>
                  <a:pt x="143" y="24200"/>
                </a:lnTo>
                <a:lnTo>
                  <a:pt x="0" y="24200"/>
                </a:lnTo>
                <a:lnTo>
                  <a:pt x="121" y="24151"/>
                </a:lnTo>
                <a:lnTo>
                  <a:pt x="51" y="23989"/>
                </a:lnTo>
                <a:lnTo>
                  <a:pt x="522" y="23989"/>
                </a:lnTo>
                <a:lnTo>
                  <a:pt x="60000" y="0"/>
                </a:lnTo>
                <a:lnTo>
                  <a:pt x="76021" y="6462"/>
                </a:lnTo>
                <a:close/>
                <a:moveTo>
                  <a:pt x="11721" y="50831"/>
                </a:moveTo>
                <a:lnTo>
                  <a:pt x="7130" y="40271"/>
                </a:lnTo>
                <a:lnTo>
                  <a:pt x="83971" y="9668"/>
                </a:lnTo>
                <a:lnTo>
                  <a:pt x="100403" y="16296"/>
                </a:lnTo>
                <a:lnTo>
                  <a:pt x="99211" y="15987"/>
                </a:lnTo>
                <a:close/>
                <a:moveTo>
                  <a:pt x="18611" y="66681"/>
                </a:moveTo>
                <a:lnTo>
                  <a:pt x="14082" y="56263"/>
                </a:lnTo>
                <a:lnTo>
                  <a:pt x="107376" y="19108"/>
                </a:lnTo>
                <a:lnTo>
                  <a:pt x="119477" y="23989"/>
                </a:lnTo>
                <a:lnTo>
                  <a:pt x="119948" y="23989"/>
                </a:lnTo>
                <a:lnTo>
                  <a:pt x="119878" y="24151"/>
                </a:lnTo>
                <a:lnTo>
                  <a:pt x="120000" y="24200"/>
                </a:lnTo>
                <a:lnTo>
                  <a:pt x="119856" y="24200"/>
                </a:lnTo>
                <a:lnTo>
                  <a:pt x="118721" y="26811"/>
                </a:lnTo>
                <a:close/>
                <a:moveTo>
                  <a:pt x="25131" y="81678"/>
                </a:moveTo>
                <a:lnTo>
                  <a:pt x="20973" y="72113"/>
                </a:lnTo>
                <a:lnTo>
                  <a:pt x="115370" y="34518"/>
                </a:lnTo>
                <a:lnTo>
                  <a:pt x="109470" y="48089"/>
                </a:lnTo>
                <a:close/>
                <a:moveTo>
                  <a:pt x="38084" y="94971"/>
                </a:moveTo>
                <a:lnTo>
                  <a:pt x="30910" y="94971"/>
                </a:lnTo>
                <a:lnTo>
                  <a:pt x="27347" y="86774"/>
                </a:lnTo>
                <a:lnTo>
                  <a:pt x="27947" y="86930"/>
                </a:lnTo>
                <a:lnTo>
                  <a:pt x="106120" y="55797"/>
                </a:lnTo>
                <a:lnTo>
                  <a:pt x="99769" y="70404"/>
                </a:lnTo>
                <a:close/>
                <a:moveTo>
                  <a:pt x="89089" y="94971"/>
                </a:moveTo>
                <a:lnTo>
                  <a:pt x="54085" y="94971"/>
                </a:lnTo>
                <a:lnTo>
                  <a:pt x="96419" y="78111"/>
                </a:lnTo>
                <a:close/>
                <a:moveTo>
                  <a:pt x="102888" y="120000"/>
                </a:moveTo>
                <a:lnTo>
                  <a:pt x="17111" y="120000"/>
                </a:lnTo>
                <a:lnTo>
                  <a:pt x="31850" y="98664"/>
                </a:lnTo>
                <a:lnTo>
                  <a:pt x="88149" y="98664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0" name="Google Shape;890;p54"/>
          <p:cNvSpPr/>
          <p:nvPr/>
        </p:nvSpPr>
        <p:spPr>
          <a:xfrm>
            <a:off x="6472358" y="3485841"/>
            <a:ext cx="371782" cy="371178"/>
          </a:xfrm>
          <a:custGeom>
            <a:rect b="b" l="l" r="r" t="t"/>
            <a:pathLst>
              <a:path extrusionOk="0" h="120000" w="120000">
                <a:moveTo>
                  <a:pt x="60219" y="23920"/>
                </a:moveTo>
                <a:lnTo>
                  <a:pt x="99031" y="62795"/>
                </a:lnTo>
                <a:lnTo>
                  <a:pt x="99031" y="62795"/>
                </a:lnTo>
                <a:lnTo>
                  <a:pt x="99031" y="119999"/>
                </a:lnTo>
                <a:lnTo>
                  <a:pt x="74902" y="119999"/>
                </a:lnTo>
                <a:lnTo>
                  <a:pt x="74902" y="93509"/>
                </a:lnTo>
                <a:cubicBezTo>
                  <a:pt x="74902" y="89337"/>
                  <a:pt x="71525" y="85954"/>
                  <a:pt x="67359" y="85954"/>
                </a:cubicBezTo>
                <a:lnTo>
                  <a:pt x="53078" y="85954"/>
                </a:lnTo>
                <a:cubicBezTo>
                  <a:pt x="48912" y="85954"/>
                  <a:pt x="45535" y="89337"/>
                  <a:pt x="45535" y="93509"/>
                </a:cubicBezTo>
                <a:lnTo>
                  <a:pt x="45535" y="119999"/>
                </a:lnTo>
                <a:lnTo>
                  <a:pt x="21406" y="119999"/>
                </a:lnTo>
                <a:lnTo>
                  <a:pt x="21406" y="62795"/>
                </a:lnTo>
                <a:lnTo>
                  <a:pt x="21406" y="62795"/>
                </a:lnTo>
                <a:close/>
                <a:moveTo>
                  <a:pt x="18957" y="4568"/>
                </a:moveTo>
                <a:lnTo>
                  <a:pt x="35017" y="4568"/>
                </a:lnTo>
                <a:lnTo>
                  <a:pt x="35017" y="20200"/>
                </a:lnTo>
                <a:lnTo>
                  <a:pt x="18957" y="36287"/>
                </a:lnTo>
                <a:close/>
                <a:moveTo>
                  <a:pt x="60219" y="264"/>
                </a:moveTo>
                <a:lnTo>
                  <a:pt x="120000" y="62795"/>
                </a:lnTo>
                <a:lnTo>
                  <a:pt x="107816" y="62795"/>
                </a:lnTo>
                <a:lnTo>
                  <a:pt x="60219" y="13008"/>
                </a:lnTo>
                <a:close/>
                <a:moveTo>
                  <a:pt x="60219" y="0"/>
                </a:moveTo>
                <a:lnTo>
                  <a:pt x="60219" y="12744"/>
                </a:lnTo>
                <a:lnTo>
                  <a:pt x="12273" y="62531"/>
                </a:lnTo>
                <a:lnTo>
                  <a:pt x="0" y="62531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1" name="Google Shape;891;p54"/>
          <p:cNvSpPr/>
          <p:nvPr/>
        </p:nvSpPr>
        <p:spPr>
          <a:xfrm rot="-5400000">
            <a:off x="3610095" y="2744881"/>
            <a:ext cx="311874" cy="371836"/>
          </a:xfrm>
          <a:custGeom>
            <a:rect b="b" l="l" r="r" t="t"/>
            <a:pathLst>
              <a:path extrusionOk="0" h="120000" w="120000">
                <a:moveTo>
                  <a:pt x="83978" y="74523"/>
                </a:moveTo>
                <a:cubicBezTo>
                  <a:pt x="78392" y="81626"/>
                  <a:pt x="69112" y="86077"/>
                  <a:pt x="58980" y="86514"/>
                </a:cubicBezTo>
                <a:cubicBezTo>
                  <a:pt x="48849" y="86950"/>
                  <a:pt x="39074" y="83319"/>
                  <a:pt x="32650" y="76733"/>
                </a:cubicBezTo>
                <a:lnTo>
                  <a:pt x="39256" y="72200"/>
                </a:lnTo>
                <a:cubicBezTo>
                  <a:pt x="43961" y="77024"/>
                  <a:pt x="51122" y="79684"/>
                  <a:pt x="58543" y="79365"/>
                </a:cubicBezTo>
                <a:cubicBezTo>
                  <a:pt x="65964" y="79045"/>
                  <a:pt x="72762" y="75784"/>
                  <a:pt x="76854" y="70582"/>
                </a:cubicBezTo>
                <a:close/>
                <a:moveTo>
                  <a:pt x="102595" y="81014"/>
                </a:moveTo>
                <a:cubicBezTo>
                  <a:pt x="94164" y="93660"/>
                  <a:pt x="78776" y="101953"/>
                  <a:pt x="61558" y="103130"/>
                </a:cubicBezTo>
                <a:cubicBezTo>
                  <a:pt x="44340" y="104308"/>
                  <a:pt x="27554" y="98215"/>
                  <a:pt x="16791" y="86882"/>
                </a:cubicBezTo>
                <a:lnTo>
                  <a:pt x="23020" y="82720"/>
                </a:lnTo>
                <a:cubicBezTo>
                  <a:pt x="32130" y="92313"/>
                  <a:pt x="46338" y="97470"/>
                  <a:pt x="60911" y="96473"/>
                </a:cubicBezTo>
                <a:cubicBezTo>
                  <a:pt x="75484" y="95476"/>
                  <a:pt x="88508" y="88457"/>
                  <a:pt x="95645" y="77753"/>
                </a:cubicBezTo>
                <a:close/>
                <a:moveTo>
                  <a:pt x="102626" y="60025"/>
                </a:moveTo>
                <a:lnTo>
                  <a:pt x="12063" y="60025"/>
                </a:lnTo>
                <a:lnTo>
                  <a:pt x="38665" y="24761"/>
                </a:lnTo>
                <a:lnTo>
                  <a:pt x="38665" y="8173"/>
                </a:lnTo>
                <a:cubicBezTo>
                  <a:pt x="38665" y="3667"/>
                  <a:pt x="43020" y="14"/>
                  <a:pt x="48392" y="14"/>
                </a:cubicBezTo>
                <a:lnTo>
                  <a:pt x="57333" y="14"/>
                </a:lnTo>
                <a:lnTo>
                  <a:pt x="57345" y="0"/>
                </a:lnTo>
                <a:lnTo>
                  <a:pt x="57356" y="14"/>
                </a:lnTo>
                <a:lnTo>
                  <a:pt x="65150" y="14"/>
                </a:lnTo>
                <a:cubicBezTo>
                  <a:pt x="70522" y="14"/>
                  <a:pt x="74877" y="3667"/>
                  <a:pt x="74877" y="8173"/>
                </a:cubicBezTo>
                <a:lnTo>
                  <a:pt x="74877" y="23241"/>
                </a:lnTo>
                <a:close/>
                <a:moveTo>
                  <a:pt x="120000" y="89177"/>
                </a:moveTo>
                <a:cubicBezTo>
                  <a:pt x="108156" y="106940"/>
                  <a:pt x="86415" y="118483"/>
                  <a:pt x="62206" y="119861"/>
                </a:cubicBezTo>
                <a:cubicBezTo>
                  <a:pt x="37997" y="121239"/>
                  <a:pt x="14596" y="112267"/>
                  <a:pt x="0" y="96009"/>
                </a:cubicBezTo>
                <a:lnTo>
                  <a:pt x="6343" y="92003"/>
                </a:lnTo>
                <a:cubicBezTo>
                  <a:pt x="19325" y="106462"/>
                  <a:pt x="40137" y="114442"/>
                  <a:pt x="61669" y="113216"/>
                </a:cubicBezTo>
                <a:cubicBezTo>
                  <a:pt x="83200" y="111990"/>
                  <a:pt x="102535" y="101724"/>
                  <a:pt x="113069" y="85926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2" name="Google Shape;892;p54"/>
          <p:cNvSpPr/>
          <p:nvPr/>
        </p:nvSpPr>
        <p:spPr>
          <a:xfrm>
            <a:off x="7202344" y="2726749"/>
            <a:ext cx="341413" cy="408098"/>
          </a:xfrm>
          <a:custGeom>
            <a:rect b="b" l="l" r="r" t="t"/>
            <a:pathLst>
              <a:path extrusionOk="0" h="120000" w="120000">
                <a:moveTo>
                  <a:pt x="47143" y="20792"/>
                </a:moveTo>
                <a:lnTo>
                  <a:pt x="47143" y="33852"/>
                </a:lnTo>
                <a:cubicBezTo>
                  <a:pt x="28626" y="38460"/>
                  <a:pt x="15133" y="52814"/>
                  <a:pt x="15133" y="69804"/>
                </a:cubicBezTo>
                <a:cubicBezTo>
                  <a:pt x="15133" y="90534"/>
                  <a:pt x="35220" y="107339"/>
                  <a:pt x="60000" y="107339"/>
                </a:cubicBezTo>
                <a:cubicBezTo>
                  <a:pt x="84779" y="107339"/>
                  <a:pt x="104866" y="90534"/>
                  <a:pt x="104866" y="69804"/>
                </a:cubicBezTo>
                <a:cubicBezTo>
                  <a:pt x="104866" y="52814"/>
                  <a:pt x="91373" y="38460"/>
                  <a:pt x="72856" y="33852"/>
                </a:cubicBezTo>
                <a:lnTo>
                  <a:pt x="72856" y="20792"/>
                </a:lnTo>
                <a:cubicBezTo>
                  <a:pt x="99819" y="25691"/>
                  <a:pt x="120000" y="45776"/>
                  <a:pt x="120000" y="69804"/>
                </a:cubicBezTo>
                <a:cubicBezTo>
                  <a:pt x="120000" y="97526"/>
                  <a:pt x="93137" y="120000"/>
                  <a:pt x="60000" y="120000"/>
                </a:cubicBezTo>
                <a:cubicBezTo>
                  <a:pt x="26862" y="120000"/>
                  <a:pt x="0" y="97526"/>
                  <a:pt x="0" y="69804"/>
                </a:cubicBezTo>
                <a:cubicBezTo>
                  <a:pt x="0" y="45776"/>
                  <a:pt x="20180" y="25691"/>
                  <a:pt x="47143" y="20792"/>
                </a:cubicBezTo>
                <a:close/>
                <a:moveTo>
                  <a:pt x="60000" y="0"/>
                </a:moveTo>
                <a:cubicBezTo>
                  <a:pt x="64438" y="0"/>
                  <a:pt x="68036" y="3010"/>
                  <a:pt x="68036" y="6723"/>
                </a:cubicBezTo>
                <a:lnTo>
                  <a:pt x="68036" y="52773"/>
                </a:lnTo>
                <a:cubicBezTo>
                  <a:pt x="68036" y="56487"/>
                  <a:pt x="64438" y="59497"/>
                  <a:pt x="60000" y="59497"/>
                </a:cubicBezTo>
                <a:cubicBezTo>
                  <a:pt x="55561" y="59497"/>
                  <a:pt x="51963" y="56487"/>
                  <a:pt x="51963" y="52773"/>
                </a:cubicBezTo>
                <a:lnTo>
                  <a:pt x="51963" y="6723"/>
                </a:lnTo>
                <a:cubicBezTo>
                  <a:pt x="51963" y="3010"/>
                  <a:pt x="55561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3" name="Google Shape;893;p54"/>
          <p:cNvSpPr/>
          <p:nvPr/>
        </p:nvSpPr>
        <p:spPr>
          <a:xfrm>
            <a:off x="7644583" y="3526543"/>
            <a:ext cx="359044" cy="289775"/>
          </a:xfrm>
          <a:custGeom>
            <a:rect b="b" l="l" r="r" t="t"/>
            <a:pathLst>
              <a:path extrusionOk="0" h="120000" w="120000">
                <a:moveTo>
                  <a:pt x="101354" y="66453"/>
                </a:moveTo>
                <a:cubicBezTo>
                  <a:pt x="100598" y="73511"/>
                  <a:pt x="98591" y="80214"/>
                  <a:pt x="95520" y="86122"/>
                </a:cubicBezTo>
                <a:cubicBezTo>
                  <a:pt x="97783" y="87736"/>
                  <a:pt x="100590" y="87907"/>
                  <a:pt x="103087" y="86492"/>
                </a:cubicBezTo>
                <a:cubicBezTo>
                  <a:pt x="106782" y="84398"/>
                  <a:pt x="108800" y="79398"/>
                  <a:pt x="107935" y="74479"/>
                </a:cubicBezTo>
                <a:cubicBezTo>
                  <a:pt x="107207" y="70342"/>
                  <a:pt x="104606" y="67204"/>
                  <a:pt x="101354" y="66453"/>
                </a:cubicBezTo>
                <a:close/>
                <a:moveTo>
                  <a:pt x="101854" y="56084"/>
                </a:moveTo>
                <a:lnTo>
                  <a:pt x="101849" y="56459"/>
                </a:lnTo>
                <a:cubicBezTo>
                  <a:pt x="108623" y="57615"/>
                  <a:pt x="114210" y="63908"/>
                  <a:pt x="115700" y="72383"/>
                </a:cubicBezTo>
                <a:cubicBezTo>
                  <a:pt x="117360" y="81826"/>
                  <a:pt x="113486" y="91427"/>
                  <a:pt x="106393" y="95447"/>
                </a:cubicBezTo>
                <a:cubicBezTo>
                  <a:pt x="101190" y="98396"/>
                  <a:pt x="95285" y="97757"/>
                  <a:pt x="90675" y="94127"/>
                </a:cubicBezTo>
                <a:cubicBezTo>
                  <a:pt x="88053" y="97659"/>
                  <a:pt x="85000" y="100750"/>
                  <a:pt x="81584" y="103294"/>
                </a:cubicBezTo>
                <a:cubicBezTo>
                  <a:pt x="79026" y="105198"/>
                  <a:pt x="76345" y="106736"/>
                  <a:pt x="73557" y="107796"/>
                </a:cubicBezTo>
                <a:lnTo>
                  <a:pt x="119999" y="107772"/>
                </a:lnTo>
                <a:cubicBezTo>
                  <a:pt x="118460" y="114618"/>
                  <a:pt x="92053" y="119999"/>
                  <a:pt x="59997" y="120000"/>
                </a:cubicBezTo>
                <a:cubicBezTo>
                  <a:pt x="28046" y="120000"/>
                  <a:pt x="1683" y="114654"/>
                  <a:pt x="0" y="107833"/>
                </a:cubicBezTo>
                <a:lnTo>
                  <a:pt x="46460" y="107809"/>
                </a:lnTo>
                <a:cubicBezTo>
                  <a:pt x="43670" y="106752"/>
                  <a:pt x="40986" y="105215"/>
                  <a:pt x="38425" y="103312"/>
                </a:cubicBezTo>
                <a:cubicBezTo>
                  <a:pt x="25142" y="93436"/>
                  <a:pt x="17337" y="75288"/>
                  <a:pt x="18129" y="56119"/>
                </a:cubicBezTo>
                <a:close/>
                <a:moveTo>
                  <a:pt x="48308" y="9068"/>
                </a:moveTo>
                <a:cubicBezTo>
                  <a:pt x="43763" y="13076"/>
                  <a:pt x="40804" y="13861"/>
                  <a:pt x="41078" y="19597"/>
                </a:cubicBezTo>
                <a:cubicBezTo>
                  <a:pt x="42114" y="28790"/>
                  <a:pt x="55431" y="27769"/>
                  <a:pt x="54374" y="37774"/>
                </a:cubicBezTo>
                <a:cubicBezTo>
                  <a:pt x="52789" y="43196"/>
                  <a:pt x="50633" y="44374"/>
                  <a:pt x="44038" y="47308"/>
                </a:cubicBezTo>
                <a:cubicBezTo>
                  <a:pt x="48287" y="43693"/>
                  <a:pt x="49491" y="41415"/>
                  <a:pt x="49365" y="36386"/>
                </a:cubicBezTo>
                <a:cubicBezTo>
                  <a:pt x="49365" y="29078"/>
                  <a:pt x="40317" y="28162"/>
                  <a:pt x="37020" y="22269"/>
                </a:cubicBezTo>
                <a:cubicBezTo>
                  <a:pt x="34145" y="16821"/>
                  <a:pt x="38500" y="12630"/>
                  <a:pt x="48308" y="9068"/>
                </a:cubicBezTo>
                <a:close/>
                <a:moveTo>
                  <a:pt x="78518" y="3606"/>
                </a:moveTo>
                <a:cubicBezTo>
                  <a:pt x="73324" y="8185"/>
                  <a:pt x="69942" y="9083"/>
                  <a:pt x="70256" y="15639"/>
                </a:cubicBezTo>
                <a:cubicBezTo>
                  <a:pt x="71440" y="26145"/>
                  <a:pt x="86660" y="24978"/>
                  <a:pt x="85452" y="36412"/>
                </a:cubicBezTo>
                <a:cubicBezTo>
                  <a:pt x="83640" y="42608"/>
                  <a:pt x="81176" y="43955"/>
                  <a:pt x="73638" y="47308"/>
                </a:cubicBezTo>
                <a:cubicBezTo>
                  <a:pt x="78494" y="43177"/>
                  <a:pt x="79871" y="40573"/>
                  <a:pt x="79726" y="34826"/>
                </a:cubicBezTo>
                <a:cubicBezTo>
                  <a:pt x="79726" y="26474"/>
                  <a:pt x="69387" y="25427"/>
                  <a:pt x="65618" y="18692"/>
                </a:cubicBezTo>
                <a:cubicBezTo>
                  <a:pt x="62332" y="12466"/>
                  <a:pt x="67309" y="7676"/>
                  <a:pt x="78518" y="3606"/>
                </a:cubicBezTo>
                <a:close/>
                <a:moveTo>
                  <a:pt x="63637" y="0"/>
                </a:moveTo>
                <a:cubicBezTo>
                  <a:pt x="57446" y="5458"/>
                  <a:pt x="53415" y="6529"/>
                  <a:pt x="53789" y="14343"/>
                </a:cubicBezTo>
                <a:cubicBezTo>
                  <a:pt x="55200" y="26866"/>
                  <a:pt x="73341" y="25474"/>
                  <a:pt x="71902" y="39104"/>
                </a:cubicBezTo>
                <a:cubicBezTo>
                  <a:pt x="69742" y="46489"/>
                  <a:pt x="66805" y="48095"/>
                  <a:pt x="57821" y="52091"/>
                </a:cubicBezTo>
                <a:cubicBezTo>
                  <a:pt x="63608" y="47167"/>
                  <a:pt x="65250" y="44063"/>
                  <a:pt x="65077" y="37213"/>
                </a:cubicBezTo>
                <a:cubicBezTo>
                  <a:pt x="65077" y="27258"/>
                  <a:pt x="52753" y="26010"/>
                  <a:pt x="48260" y="17982"/>
                </a:cubicBezTo>
                <a:cubicBezTo>
                  <a:pt x="44344" y="10561"/>
                  <a:pt x="50276" y="4852"/>
                  <a:pt x="63637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4" name="Google Shape;894;p54"/>
          <p:cNvSpPr/>
          <p:nvPr/>
        </p:nvSpPr>
        <p:spPr>
          <a:xfrm>
            <a:off x="7748036" y="2750160"/>
            <a:ext cx="361277" cy="361277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5" name="Google Shape;895;p54"/>
          <p:cNvSpPr/>
          <p:nvPr/>
        </p:nvSpPr>
        <p:spPr>
          <a:xfrm>
            <a:off x="8271827" y="4162169"/>
            <a:ext cx="376670" cy="402560"/>
          </a:xfrm>
          <a:custGeom>
            <a:rect b="b" l="l" r="r" t="t"/>
            <a:pathLst>
              <a:path extrusionOk="0" h="120000" w="120000">
                <a:moveTo>
                  <a:pt x="46428" y="119828"/>
                </a:moveTo>
                <a:cubicBezTo>
                  <a:pt x="-2772" y="113177"/>
                  <a:pt x="11694" y="89749"/>
                  <a:pt x="0" y="66150"/>
                </a:cubicBezTo>
                <a:cubicBezTo>
                  <a:pt x="8557" y="64758"/>
                  <a:pt x="20956" y="86133"/>
                  <a:pt x="18169" y="76010"/>
                </a:cubicBezTo>
                <a:cubicBezTo>
                  <a:pt x="3546" y="36008"/>
                  <a:pt x="47286" y="34866"/>
                  <a:pt x="33395" y="0"/>
                </a:cubicBezTo>
                <a:cubicBezTo>
                  <a:pt x="76569" y="2283"/>
                  <a:pt x="63941" y="39831"/>
                  <a:pt x="84245" y="48962"/>
                </a:cubicBezTo>
                <a:cubicBezTo>
                  <a:pt x="89756" y="49884"/>
                  <a:pt x="96365" y="45670"/>
                  <a:pt x="84129" y="26905"/>
                </a:cubicBezTo>
                <a:cubicBezTo>
                  <a:pt x="155394" y="76596"/>
                  <a:pt x="105358" y="117214"/>
                  <a:pt x="63921" y="120000"/>
                </a:cubicBezTo>
                <a:cubicBezTo>
                  <a:pt x="82824" y="110336"/>
                  <a:pt x="89103" y="69002"/>
                  <a:pt x="50009" y="43246"/>
                </a:cubicBezTo>
                <a:cubicBezTo>
                  <a:pt x="59790" y="67234"/>
                  <a:pt x="53288" y="79068"/>
                  <a:pt x="46970" y="91073"/>
                </a:cubicBezTo>
                <a:cubicBezTo>
                  <a:pt x="46864" y="84970"/>
                  <a:pt x="53528" y="71848"/>
                  <a:pt x="37140" y="64205"/>
                </a:cubicBezTo>
                <a:cubicBezTo>
                  <a:pt x="44810" y="87197"/>
                  <a:pt x="12412" y="94439"/>
                  <a:pt x="46428" y="119828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6" name="Google Shape;896;p54"/>
          <p:cNvSpPr/>
          <p:nvPr/>
        </p:nvSpPr>
        <p:spPr>
          <a:xfrm>
            <a:off x="8254078" y="2047226"/>
            <a:ext cx="412168" cy="302054"/>
          </a:xfrm>
          <a:custGeom>
            <a:rect b="b" l="l" r="r" t="t"/>
            <a:pathLst>
              <a:path extrusionOk="0" h="120000" w="120000">
                <a:moveTo>
                  <a:pt x="44130" y="74204"/>
                </a:moveTo>
                <a:cubicBezTo>
                  <a:pt x="42477" y="74204"/>
                  <a:pt x="41136" y="76033"/>
                  <a:pt x="41136" y="78289"/>
                </a:cubicBezTo>
                <a:lnTo>
                  <a:pt x="41136" y="80686"/>
                </a:lnTo>
                <a:cubicBezTo>
                  <a:pt x="41136" y="82943"/>
                  <a:pt x="42477" y="84772"/>
                  <a:pt x="44130" y="84772"/>
                </a:cubicBezTo>
                <a:lnTo>
                  <a:pt x="76354" y="84772"/>
                </a:lnTo>
                <a:cubicBezTo>
                  <a:pt x="78007" y="84772"/>
                  <a:pt x="79348" y="82943"/>
                  <a:pt x="79348" y="80686"/>
                </a:cubicBezTo>
                <a:lnTo>
                  <a:pt x="79348" y="78289"/>
                </a:lnTo>
                <a:cubicBezTo>
                  <a:pt x="79348" y="76033"/>
                  <a:pt x="78007" y="74204"/>
                  <a:pt x="76354" y="74204"/>
                </a:cubicBezTo>
                <a:close/>
                <a:moveTo>
                  <a:pt x="95384" y="49718"/>
                </a:moveTo>
                <a:cubicBezTo>
                  <a:pt x="91500" y="49718"/>
                  <a:pt x="88351" y="54014"/>
                  <a:pt x="88351" y="59314"/>
                </a:cubicBezTo>
                <a:cubicBezTo>
                  <a:pt x="88351" y="64614"/>
                  <a:pt x="91500" y="68911"/>
                  <a:pt x="95384" y="68911"/>
                </a:cubicBezTo>
                <a:cubicBezTo>
                  <a:pt x="99268" y="68911"/>
                  <a:pt x="102416" y="64614"/>
                  <a:pt x="102416" y="59314"/>
                </a:cubicBezTo>
                <a:cubicBezTo>
                  <a:pt x="102416" y="54014"/>
                  <a:pt x="99268" y="49718"/>
                  <a:pt x="95384" y="49718"/>
                </a:cubicBezTo>
                <a:close/>
                <a:moveTo>
                  <a:pt x="25100" y="49718"/>
                </a:moveTo>
                <a:cubicBezTo>
                  <a:pt x="21216" y="49718"/>
                  <a:pt x="18068" y="54014"/>
                  <a:pt x="18068" y="59314"/>
                </a:cubicBezTo>
                <a:cubicBezTo>
                  <a:pt x="18068" y="64614"/>
                  <a:pt x="21216" y="68911"/>
                  <a:pt x="25100" y="68911"/>
                </a:cubicBezTo>
                <a:cubicBezTo>
                  <a:pt x="28984" y="68911"/>
                  <a:pt x="32133" y="64614"/>
                  <a:pt x="32133" y="59314"/>
                </a:cubicBezTo>
                <a:cubicBezTo>
                  <a:pt x="32133" y="54014"/>
                  <a:pt x="28984" y="49718"/>
                  <a:pt x="25100" y="49718"/>
                </a:cubicBezTo>
                <a:close/>
                <a:moveTo>
                  <a:pt x="32058" y="7852"/>
                </a:moveTo>
                <a:lnTo>
                  <a:pt x="26847" y="43272"/>
                </a:lnTo>
                <a:lnTo>
                  <a:pt x="93637" y="43272"/>
                </a:lnTo>
                <a:lnTo>
                  <a:pt x="88425" y="7852"/>
                </a:lnTo>
                <a:close/>
                <a:moveTo>
                  <a:pt x="25015" y="0"/>
                </a:moveTo>
                <a:lnTo>
                  <a:pt x="95469" y="0"/>
                </a:lnTo>
                <a:lnTo>
                  <a:pt x="101081" y="30634"/>
                </a:lnTo>
                <a:cubicBezTo>
                  <a:pt x="102175" y="29228"/>
                  <a:pt x="103657" y="28434"/>
                  <a:pt x="105275" y="28434"/>
                </a:cubicBezTo>
                <a:lnTo>
                  <a:pt x="113391" y="28434"/>
                </a:lnTo>
                <a:cubicBezTo>
                  <a:pt x="117041" y="28434"/>
                  <a:pt x="120000" y="32471"/>
                  <a:pt x="120000" y="37452"/>
                </a:cubicBezTo>
                <a:lnTo>
                  <a:pt x="120000" y="39953"/>
                </a:lnTo>
                <a:cubicBezTo>
                  <a:pt x="120000" y="44933"/>
                  <a:pt x="117041" y="48970"/>
                  <a:pt x="113391" y="48970"/>
                </a:cubicBezTo>
                <a:lnTo>
                  <a:pt x="112823" y="48970"/>
                </a:lnTo>
                <a:cubicBezTo>
                  <a:pt x="113048" y="49849"/>
                  <a:pt x="113150" y="50792"/>
                  <a:pt x="113150" y="51768"/>
                </a:cubicBezTo>
                <a:lnTo>
                  <a:pt x="113150" y="101607"/>
                </a:lnTo>
                <a:lnTo>
                  <a:pt x="106711" y="101607"/>
                </a:lnTo>
                <a:lnTo>
                  <a:pt x="106711" y="113923"/>
                </a:lnTo>
                <a:cubicBezTo>
                  <a:pt x="106711" y="117279"/>
                  <a:pt x="104718" y="120000"/>
                  <a:pt x="102258" y="120000"/>
                </a:cubicBezTo>
                <a:lnTo>
                  <a:pt x="84446" y="120000"/>
                </a:lnTo>
                <a:cubicBezTo>
                  <a:pt x="81987" y="120000"/>
                  <a:pt x="79993" y="117279"/>
                  <a:pt x="79993" y="113923"/>
                </a:cubicBezTo>
                <a:lnTo>
                  <a:pt x="79993" y="101607"/>
                </a:lnTo>
                <a:lnTo>
                  <a:pt x="40491" y="101607"/>
                </a:lnTo>
                <a:lnTo>
                  <a:pt x="40491" y="113923"/>
                </a:lnTo>
                <a:cubicBezTo>
                  <a:pt x="40491" y="117279"/>
                  <a:pt x="38497" y="120000"/>
                  <a:pt x="36038" y="120000"/>
                </a:cubicBezTo>
                <a:lnTo>
                  <a:pt x="18226" y="120000"/>
                </a:lnTo>
                <a:cubicBezTo>
                  <a:pt x="15766" y="120000"/>
                  <a:pt x="13773" y="117279"/>
                  <a:pt x="13773" y="113923"/>
                </a:cubicBezTo>
                <a:lnTo>
                  <a:pt x="13773" y="101607"/>
                </a:lnTo>
                <a:lnTo>
                  <a:pt x="7334" y="101607"/>
                </a:lnTo>
                <a:lnTo>
                  <a:pt x="7334" y="51768"/>
                </a:lnTo>
                <a:cubicBezTo>
                  <a:pt x="7334" y="50792"/>
                  <a:pt x="7436" y="49849"/>
                  <a:pt x="7661" y="48970"/>
                </a:cubicBezTo>
                <a:lnTo>
                  <a:pt x="6608" y="48970"/>
                </a:lnTo>
                <a:cubicBezTo>
                  <a:pt x="2958" y="48970"/>
                  <a:pt x="0" y="44933"/>
                  <a:pt x="0" y="39953"/>
                </a:cubicBezTo>
                <a:lnTo>
                  <a:pt x="0" y="37452"/>
                </a:lnTo>
                <a:cubicBezTo>
                  <a:pt x="0" y="32471"/>
                  <a:pt x="2958" y="28434"/>
                  <a:pt x="6608" y="28434"/>
                </a:cubicBezTo>
                <a:lnTo>
                  <a:pt x="14724" y="28434"/>
                </a:lnTo>
                <a:cubicBezTo>
                  <a:pt x="16521" y="28434"/>
                  <a:pt x="18151" y="29413"/>
                  <a:pt x="19333" y="31016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7" name="Google Shape;897;p54"/>
          <p:cNvSpPr/>
          <p:nvPr/>
        </p:nvSpPr>
        <p:spPr>
          <a:xfrm>
            <a:off x="7187564" y="4163165"/>
            <a:ext cx="395557" cy="400568"/>
          </a:xfrm>
          <a:custGeom>
            <a:rect b="b" l="l" r="r" t="t"/>
            <a:pathLst>
              <a:path extrusionOk="0" h="120000" w="120000">
                <a:moveTo>
                  <a:pt x="100846" y="62585"/>
                </a:moveTo>
                <a:lnTo>
                  <a:pt x="120000" y="63779"/>
                </a:lnTo>
                <a:cubicBezTo>
                  <a:pt x="118339" y="89770"/>
                  <a:pt x="99887" y="111735"/>
                  <a:pt x="74327" y="118148"/>
                </a:cubicBezTo>
                <a:cubicBezTo>
                  <a:pt x="50271" y="124185"/>
                  <a:pt x="25088" y="115149"/>
                  <a:pt x="10673" y="95564"/>
                </a:cubicBezTo>
                <a:lnTo>
                  <a:pt x="4345" y="99172"/>
                </a:lnTo>
                <a:lnTo>
                  <a:pt x="4410" y="66816"/>
                </a:lnTo>
                <a:lnTo>
                  <a:pt x="32818" y="82939"/>
                </a:lnTo>
                <a:lnTo>
                  <a:pt x="27355" y="86053"/>
                </a:lnTo>
                <a:cubicBezTo>
                  <a:pt x="37414" y="98247"/>
                  <a:pt x="53859" y="103730"/>
                  <a:pt x="69600" y="99780"/>
                </a:cubicBezTo>
                <a:cubicBezTo>
                  <a:pt x="87087" y="95393"/>
                  <a:pt x="99710" y="80366"/>
                  <a:pt x="100846" y="62585"/>
                </a:cubicBezTo>
                <a:close/>
                <a:moveTo>
                  <a:pt x="60091" y="2"/>
                </a:moveTo>
                <a:cubicBezTo>
                  <a:pt x="79341" y="-169"/>
                  <a:pt x="97814" y="8730"/>
                  <a:pt x="109326" y="24436"/>
                </a:cubicBezTo>
                <a:lnTo>
                  <a:pt x="115655" y="20828"/>
                </a:lnTo>
                <a:lnTo>
                  <a:pt x="115589" y="53184"/>
                </a:lnTo>
                <a:lnTo>
                  <a:pt x="87182" y="37062"/>
                </a:lnTo>
                <a:lnTo>
                  <a:pt x="92644" y="33947"/>
                </a:lnTo>
                <a:cubicBezTo>
                  <a:pt x="82585" y="21753"/>
                  <a:pt x="66140" y="16270"/>
                  <a:pt x="50399" y="20220"/>
                </a:cubicBezTo>
                <a:cubicBezTo>
                  <a:pt x="32912" y="24607"/>
                  <a:pt x="20289" y="39634"/>
                  <a:pt x="19153" y="57415"/>
                </a:cubicBezTo>
                <a:lnTo>
                  <a:pt x="0" y="56221"/>
                </a:lnTo>
                <a:cubicBezTo>
                  <a:pt x="1660" y="30230"/>
                  <a:pt x="20112" y="8265"/>
                  <a:pt x="45672" y="1852"/>
                </a:cubicBezTo>
                <a:cubicBezTo>
                  <a:pt x="50465" y="649"/>
                  <a:pt x="55302" y="45"/>
                  <a:pt x="60091" y="2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8" name="Google Shape;898;p54"/>
          <p:cNvSpPr/>
          <p:nvPr/>
        </p:nvSpPr>
        <p:spPr>
          <a:xfrm rot="9900000">
            <a:off x="7717589" y="1270728"/>
            <a:ext cx="407173" cy="345815"/>
          </a:xfrm>
          <a:custGeom>
            <a:rect b="b" l="l" r="r" t="t"/>
            <a:pathLst>
              <a:path extrusionOk="0" h="120000" w="120000">
                <a:moveTo>
                  <a:pt x="91498" y="64811"/>
                </a:moveTo>
                <a:lnTo>
                  <a:pt x="91498" y="59339"/>
                </a:lnTo>
                <a:cubicBezTo>
                  <a:pt x="91498" y="57125"/>
                  <a:pt x="92418" y="55163"/>
                  <a:pt x="93892" y="54053"/>
                </a:cubicBezTo>
                <a:lnTo>
                  <a:pt x="93892" y="6687"/>
                </a:lnTo>
                <a:cubicBezTo>
                  <a:pt x="93892" y="2994"/>
                  <a:pt x="96435" y="0"/>
                  <a:pt x="99572" y="0"/>
                </a:cubicBezTo>
                <a:lnTo>
                  <a:pt x="104920" y="0"/>
                </a:lnTo>
                <a:cubicBezTo>
                  <a:pt x="108057" y="0"/>
                  <a:pt x="110600" y="2994"/>
                  <a:pt x="110600" y="6687"/>
                </a:cubicBezTo>
                <a:lnTo>
                  <a:pt x="110600" y="53345"/>
                </a:lnTo>
                <a:cubicBezTo>
                  <a:pt x="112546" y="54363"/>
                  <a:pt x="113886" y="56667"/>
                  <a:pt x="113886" y="59339"/>
                </a:cubicBezTo>
                <a:lnTo>
                  <a:pt x="113886" y="71875"/>
                </a:lnTo>
                <a:close/>
                <a:moveTo>
                  <a:pt x="9971" y="81365"/>
                </a:moveTo>
                <a:cubicBezTo>
                  <a:pt x="2859" y="79168"/>
                  <a:pt x="-1407" y="70617"/>
                  <a:pt x="424" y="62233"/>
                </a:cubicBezTo>
                <a:cubicBezTo>
                  <a:pt x="2256" y="53849"/>
                  <a:pt x="9498" y="48784"/>
                  <a:pt x="16628" y="50902"/>
                </a:cubicBezTo>
                <a:cubicBezTo>
                  <a:pt x="14409" y="61056"/>
                  <a:pt x="12190" y="71211"/>
                  <a:pt x="9971" y="81365"/>
                </a:cubicBezTo>
                <a:close/>
                <a:moveTo>
                  <a:pt x="106311" y="119785"/>
                </a:moveTo>
                <a:lnTo>
                  <a:pt x="80695" y="111704"/>
                </a:lnTo>
                <a:lnTo>
                  <a:pt x="90451" y="68834"/>
                </a:lnTo>
                <a:lnTo>
                  <a:pt x="116067" y="76915"/>
                </a:lnTo>
                <a:cubicBezTo>
                  <a:pt x="118896" y="77808"/>
                  <a:pt x="120576" y="81232"/>
                  <a:pt x="119817" y="84564"/>
                </a:cubicBezTo>
                <a:lnTo>
                  <a:pt x="112807" y="115369"/>
                </a:lnTo>
                <a:cubicBezTo>
                  <a:pt x="112049" y="118701"/>
                  <a:pt x="109140" y="120678"/>
                  <a:pt x="106311" y="119785"/>
                </a:cubicBezTo>
                <a:close/>
                <a:moveTo>
                  <a:pt x="25156" y="111009"/>
                </a:moveTo>
                <a:lnTo>
                  <a:pt x="42058" y="36738"/>
                </a:lnTo>
                <a:lnTo>
                  <a:pt x="86871" y="67888"/>
                </a:lnTo>
                <a:lnTo>
                  <a:pt x="77193" y="110415"/>
                </a:lnTo>
                <a:close/>
                <a:moveTo>
                  <a:pt x="17561" y="114041"/>
                </a:moveTo>
                <a:lnTo>
                  <a:pt x="10057" y="111673"/>
                </a:lnTo>
                <a:cubicBezTo>
                  <a:pt x="8455" y="111168"/>
                  <a:pt x="7504" y="109229"/>
                  <a:pt x="7933" y="107343"/>
                </a:cubicBezTo>
                <a:lnTo>
                  <a:pt x="25586" y="29775"/>
                </a:lnTo>
                <a:cubicBezTo>
                  <a:pt x="26015" y="27888"/>
                  <a:pt x="27662" y="26769"/>
                  <a:pt x="29264" y="27274"/>
                </a:cubicBezTo>
                <a:lnTo>
                  <a:pt x="36768" y="29642"/>
                </a:lnTo>
                <a:cubicBezTo>
                  <a:pt x="38370" y="30147"/>
                  <a:pt x="39321" y="32086"/>
                  <a:pt x="38891" y="33973"/>
                </a:cubicBezTo>
                <a:lnTo>
                  <a:pt x="21239" y="111540"/>
                </a:lnTo>
                <a:cubicBezTo>
                  <a:pt x="20810" y="113427"/>
                  <a:pt x="19163" y="114546"/>
                  <a:pt x="17561" y="11404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9" name="Google Shape;899;p54"/>
          <p:cNvSpPr/>
          <p:nvPr/>
        </p:nvSpPr>
        <p:spPr>
          <a:xfrm>
            <a:off x="3530744" y="3469364"/>
            <a:ext cx="404132" cy="404132"/>
          </a:xfrm>
          <a:custGeom>
            <a:rect b="b" l="l" r="r" t="t"/>
            <a:pathLst>
              <a:path extrusionOk="0" h="120000" w="120000">
                <a:moveTo>
                  <a:pt x="42677" y="34177"/>
                </a:moveTo>
                <a:lnTo>
                  <a:pt x="87200" y="60000"/>
                </a:lnTo>
                <a:lnTo>
                  <a:pt x="42677" y="85822"/>
                </a:lnTo>
                <a:close/>
                <a:moveTo>
                  <a:pt x="60000" y="12681"/>
                </a:moveTo>
                <a:cubicBezTo>
                  <a:pt x="33866" y="12681"/>
                  <a:pt x="12681" y="33866"/>
                  <a:pt x="12681" y="60000"/>
                </a:cubicBezTo>
                <a:cubicBezTo>
                  <a:pt x="12681" y="86133"/>
                  <a:pt x="33866" y="107318"/>
                  <a:pt x="60000" y="107318"/>
                </a:cubicBezTo>
                <a:cubicBezTo>
                  <a:pt x="86133" y="107318"/>
                  <a:pt x="107318" y="86133"/>
                  <a:pt x="107318" y="60000"/>
                </a:cubicBezTo>
                <a:cubicBezTo>
                  <a:pt x="107318" y="33866"/>
                  <a:pt x="86133" y="12681"/>
                  <a:pt x="60000" y="12681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0" name="Google Shape;900;p54"/>
          <p:cNvSpPr/>
          <p:nvPr/>
        </p:nvSpPr>
        <p:spPr>
          <a:xfrm>
            <a:off x="6704653" y="2749259"/>
            <a:ext cx="293412" cy="363079"/>
          </a:xfrm>
          <a:custGeom>
            <a:rect b="b" l="l" r="r" t="t"/>
            <a:pathLst>
              <a:path extrusionOk="0" h="120000" w="120000">
                <a:moveTo>
                  <a:pt x="25518" y="12"/>
                </a:moveTo>
                <a:cubicBezTo>
                  <a:pt x="36856" y="-749"/>
                  <a:pt x="54589" y="34138"/>
                  <a:pt x="40817" y="36736"/>
                </a:cubicBezTo>
                <a:lnTo>
                  <a:pt x="26389" y="39989"/>
                </a:lnTo>
                <a:cubicBezTo>
                  <a:pt x="36460" y="72082"/>
                  <a:pt x="52943" y="80587"/>
                  <a:pt x="72964" y="94095"/>
                </a:cubicBezTo>
                <a:cubicBezTo>
                  <a:pt x="76896" y="86510"/>
                  <a:pt x="79879" y="79980"/>
                  <a:pt x="87192" y="80632"/>
                </a:cubicBezTo>
                <a:cubicBezTo>
                  <a:pt x="97886" y="80489"/>
                  <a:pt x="125435" y="96900"/>
                  <a:pt x="119051" y="104683"/>
                </a:cubicBezTo>
                <a:cubicBezTo>
                  <a:pt x="106535" y="120291"/>
                  <a:pt x="87826" y="122140"/>
                  <a:pt x="76857" y="118271"/>
                </a:cubicBezTo>
                <a:cubicBezTo>
                  <a:pt x="41852" y="104694"/>
                  <a:pt x="-2881" y="68781"/>
                  <a:pt x="145" y="23576"/>
                </a:cubicBezTo>
                <a:cubicBezTo>
                  <a:pt x="2783" y="9223"/>
                  <a:pt x="10227" y="1447"/>
                  <a:pt x="25518" y="12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1" name="Google Shape;901;p54"/>
          <p:cNvSpPr/>
          <p:nvPr/>
        </p:nvSpPr>
        <p:spPr>
          <a:xfrm>
            <a:off x="4175657" y="3499408"/>
            <a:ext cx="411575" cy="344044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2" name="Google Shape;902;p54"/>
          <p:cNvSpPr/>
          <p:nvPr/>
        </p:nvSpPr>
        <p:spPr>
          <a:xfrm>
            <a:off x="6388738" y="1280390"/>
            <a:ext cx="425042" cy="326490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3" name="Google Shape;903;p54"/>
          <p:cNvSpPr/>
          <p:nvPr/>
        </p:nvSpPr>
        <p:spPr>
          <a:xfrm>
            <a:off x="7049617" y="1257171"/>
            <a:ext cx="432135" cy="372928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4" name="Google Shape;904;p54"/>
          <p:cNvSpPr/>
          <p:nvPr/>
        </p:nvSpPr>
        <p:spPr>
          <a:xfrm>
            <a:off x="8360600" y="1226562"/>
            <a:ext cx="199125" cy="434146"/>
          </a:xfrm>
          <a:custGeom>
            <a:rect b="b" l="l" r="r" t="t"/>
            <a:pathLst>
              <a:path extrusionOk="0" h="120000" w="120000">
                <a:moveTo>
                  <a:pt x="120000" y="57867"/>
                </a:moveTo>
                <a:cubicBezTo>
                  <a:pt x="120000" y="72150"/>
                  <a:pt x="96265" y="83970"/>
                  <a:pt x="65609" y="85194"/>
                </a:cubicBezTo>
                <a:lnTo>
                  <a:pt x="65609" y="102745"/>
                </a:lnTo>
                <a:cubicBezTo>
                  <a:pt x="70247" y="102825"/>
                  <a:pt x="74831" y="103150"/>
                  <a:pt x="79257" y="103653"/>
                </a:cubicBezTo>
                <a:cubicBezTo>
                  <a:pt x="100705" y="106093"/>
                  <a:pt x="115005" y="112305"/>
                  <a:pt x="115227" y="119280"/>
                </a:cubicBezTo>
                <a:lnTo>
                  <a:pt x="4620" y="120000"/>
                </a:lnTo>
                <a:cubicBezTo>
                  <a:pt x="3851" y="112900"/>
                  <a:pt x="17773" y="106416"/>
                  <a:pt x="39430" y="103786"/>
                </a:cubicBezTo>
                <a:cubicBezTo>
                  <a:pt x="44201" y="103207"/>
                  <a:pt x="49172" y="102838"/>
                  <a:pt x="54210" y="102749"/>
                </a:cubicBezTo>
                <a:lnTo>
                  <a:pt x="54210" y="85188"/>
                </a:lnTo>
                <a:cubicBezTo>
                  <a:pt x="25517" y="84062"/>
                  <a:pt x="2283" y="73513"/>
                  <a:pt x="0" y="59995"/>
                </a:cubicBezTo>
                <a:lnTo>
                  <a:pt x="11429" y="59589"/>
                </a:lnTo>
                <a:cubicBezTo>
                  <a:pt x="13447" y="71536"/>
                  <a:pt x="35684" y="80616"/>
                  <a:pt x="61789" y="80153"/>
                </a:cubicBezTo>
                <a:cubicBezTo>
                  <a:pt x="87894" y="79690"/>
                  <a:pt x="108536" y="69849"/>
                  <a:pt x="108536" y="57867"/>
                </a:cubicBezTo>
                <a:close/>
                <a:moveTo>
                  <a:pt x="59910" y="0"/>
                </a:moveTo>
                <a:cubicBezTo>
                  <a:pt x="79503" y="0"/>
                  <a:pt x="95386" y="7284"/>
                  <a:pt x="95386" y="16271"/>
                </a:cubicBezTo>
                <a:lnTo>
                  <a:pt x="95386" y="58076"/>
                </a:lnTo>
                <a:cubicBezTo>
                  <a:pt x="95386" y="67062"/>
                  <a:pt x="79503" y="74347"/>
                  <a:pt x="59910" y="74347"/>
                </a:cubicBezTo>
                <a:cubicBezTo>
                  <a:pt x="40317" y="74347"/>
                  <a:pt x="24434" y="67062"/>
                  <a:pt x="24434" y="58076"/>
                </a:cubicBezTo>
                <a:lnTo>
                  <a:pt x="24434" y="16271"/>
                </a:lnTo>
                <a:cubicBezTo>
                  <a:pt x="24434" y="7284"/>
                  <a:pt x="40317" y="0"/>
                  <a:pt x="5991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5" name="Google Shape;905;p54"/>
          <p:cNvSpPr/>
          <p:nvPr/>
        </p:nvSpPr>
        <p:spPr>
          <a:xfrm>
            <a:off x="4828013" y="3529428"/>
            <a:ext cx="432135" cy="284005"/>
          </a:xfrm>
          <a:custGeom>
            <a:rect b="b" l="l" r="r" t="t"/>
            <a:pathLst>
              <a:path extrusionOk="0" h="120000" w="120000">
                <a:moveTo>
                  <a:pt x="70993" y="25616"/>
                </a:moveTo>
                <a:cubicBezTo>
                  <a:pt x="74756" y="25616"/>
                  <a:pt x="77806" y="30257"/>
                  <a:pt x="77806" y="35981"/>
                </a:cubicBezTo>
                <a:cubicBezTo>
                  <a:pt x="77806" y="41706"/>
                  <a:pt x="74756" y="46347"/>
                  <a:pt x="70993" y="46347"/>
                </a:cubicBezTo>
                <a:cubicBezTo>
                  <a:pt x="67231" y="46347"/>
                  <a:pt x="64181" y="41706"/>
                  <a:pt x="64181" y="35981"/>
                </a:cubicBezTo>
                <a:cubicBezTo>
                  <a:pt x="64181" y="30257"/>
                  <a:pt x="67231" y="25616"/>
                  <a:pt x="70993" y="25616"/>
                </a:cubicBezTo>
                <a:close/>
                <a:moveTo>
                  <a:pt x="44353" y="15369"/>
                </a:moveTo>
                <a:lnTo>
                  <a:pt x="68961" y="82195"/>
                </a:lnTo>
                <a:lnTo>
                  <a:pt x="83818" y="47833"/>
                </a:lnTo>
                <a:lnTo>
                  <a:pt x="108131" y="104068"/>
                </a:lnTo>
                <a:lnTo>
                  <a:pt x="77016" y="104068"/>
                </a:lnTo>
                <a:lnTo>
                  <a:pt x="59504" y="104068"/>
                </a:lnTo>
                <a:lnTo>
                  <a:pt x="11689" y="104068"/>
                </a:lnTo>
                <a:close/>
                <a:moveTo>
                  <a:pt x="6666" y="9280"/>
                </a:moveTo>
                <a:lnTo>
                  <a:pt x="6666" y="110719"/>
                </a:lnTo>
                <a:lnTo>
                  <a:pt x="113333" y="110719"/>
                </a:lnTo>
                <a:lnTo>
                  <a:pt x="113333" y="928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6" name="Google Shape;906;p54"/>
          <p:cNvSpPr/>
          <p:nvPr/>
        </p:nvSpPr>
        <p:spPr>
          <a:xfrm>
            <a:off x="4156229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7" name="Google Shape;907;p54"/>
          <p:cNvSpPr/>
          <p:nvPr/>
        </p:nvSpPr>
        <p:spPr>
          <a:xfrm>
            <a:off x="4793335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8" name="Google Shape;908;p54"/>
          <p:cNvSpPr/>
          <p:nvPr/>
        </p:nvSpPr>
        <p:spPr>
          <a:xfrm>
            <a:off x="5430441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59139" y="18159"/>
                </a:moveTo>
                <a:lnTo>
                  <a:pt x="77951" y="18159"/>
                </a:lnTo>
                <a:lnTo>
                  <a:pt x="77951" y="101840"/>
                </a:lnTo>
                <a:lnTo>
                  <a:pt x="59139" y="101840"/>
                </a:ln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9" name="Google Shape;909;p54"/>
          <p:cNvSpPr/>
          <p:nvPr/>
        </p:nvSpPr>
        <p:spPr>
          <a:xfrm>
            <a:off x="6067547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83612" y="18159"/>
                </a:moveTo>
                <a:lnTo>
                  <a:pt x="102423" y="18159"/>
                </a:lnTo>
                <a:lnTo>
                  <a:pt x="102423" y="101840"/>
                </a:lnTo>
                <a:lnTo>
                  <a:pt x="83612" y="101840"/>
                </a:lnTo>
                <a:close/>
                <a:moveTo>
                  <a:pt x="59139" y="18159"/>
                </a:moveTo>
                <a:lnTo>
                  <a:pt x="77951" y="18159"/>
                </a:lnTo>
                <a:lnTo>
                  <a:pt x="77951" y="101840"/>
                </a:lnTo>
                <a:lnTo>
                  <a:pt x="59139" y="101840"/>
                </a:ln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0" name="Google Shape;910;p54"/>
          <p:cNvSpPr/>
          <p:nvPr/>
        </p:nvSpPr>
        <p:spPr>
          <a:xfrm rot="8100000">
            <a:off x="8313590" y="2784226"/>
            <a:ext cx="293144" cy="293145"/>
          </a:xfrm>
          <a:custGeom>
            <a:rect b="b" l="l" r="r" t="t"/>
            <a:pathLst>
              <a:path extrusionOk="0" h="120000" w="120000">
                <a:moveTo>
                  <a:pt x="31771" y="88228"/>
                </a:moveTo>
                <a:cubicBezTo>
                  <a:pt x="38964" y="95422"/>
                  <a:pt x="50628" y="95422"/>
                  <a:pt x="57822" y="88228"/>
                </a:cubicBezTo>
                <a:cubicBezTo>
                  <a:pt x="65016" y="81035"/>
                  <a:pt x="65016" y="69371"/>
                  <a:pt x="57822" y="62177"/>
                </a:cubicBezTo>
                <a:cubicBezTo>
                  <a:pt x="50628" y="54983"/>
                  <a:pt x="38964" y="54983"/>
                  <a:pt x="31771" y="62177"/>
                </a:cubicBezTo>
                <a:cubicBezTo>
                  <a:pt x="24577" y="69371"/>
                  <a:pt x="24577" y="81035"/>
                  <a:pt x="31771" y="88228"/>
                </a:cubicBezTo>
                <a:close/>
                <a:moveTo>
                  <a:pt x="14171" y="105828"/>
                </a:moveTo>
                <a:cubicBezTo>
                  <a:pt x="5415" y="97072"/>
                  <a:pt x="0" y="84975"/>
                  <a:pt x="0" y="71614"/>
                </a:cubicBezTo>
                <a:cubicBezTo>
                  <a:pt x="0" y="44892"/>
                  <a:pt x="22189" y="28508"/>
                  <a:pt x="48385" y="23229"/>
                </a:cubicBezTo>
                <a:cubicBezTo>
                  <a:pt x="75836" y="17697"/>
                  <a:pt x="89946" y="12557"/>
                  <a:pt x="120000" y="0"/>
                </a:cubicBezTo>
                <a:cubicBezTo>
                  <a:pt x="107767" y="32982"/>
                  <a:pt x="102953" y="42211"/>
                  <a:pt x="96770" y="71614"/>
                </a:cubicBezTo>
                <a:cubicBezTo>
                  <a:pt x="91889" y="98662"/>
                  <a:pt x="75107" y="120000"/>
                  <a:pt x="48385" y="120000"/>
                </a:cubicBezTo>
                <a:cubicBezTo>
                  <a:pt x="35024" y="120000"/>
                  <a:pt x="22927" y="114584"/>
                  <a:pt x="14171" y="105828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1" name="Google Shape;911;p54"/>
          <p:cNvSpPr/>
          <p:nvPr/>
        </p:nvSpPr>
        <p:spPr>
          <a:xfrm>
            <a:off x="4603191" y="1979686"/>
            <a:ext cx="433604" cy="437134"/>
          </a:xfrm>
          <a:custGeom>
            <a:rect b="b" l="l" r="r" t="t"/>
            <a:pathLst>
              <a:path extrusionOk="0" h="120000" w="120000">
                <a:moveTo>
                  <a:pt x="58400" y="39542"/>
                </a:moveTo>
                <a:cubicBezTo>
                  <a:pt x="61899" y="39542"/>
                  <a:pt x="65213" y="40327"/>
                  <a:pt x="68141" y="41798"/>
                </a:cubicBezTo>
                <a:lnTo>
                  <a:pt x="60267" y="49608"/>
                </a:lnTo>
                <a:cubicBezTo>
                  <a:pt x="59663" y="49468"/>
                  <a:pt x="59037" y="49421"/>
                  <a:pt x="58400" y="49421"/>
                </a:cubicBezTo>
                <a:cubicBezTo>
                  <a:pt x="51357" y="49421"/>
                  <a:pt x="45648" y="55085"/>
                  <a:pt x="45648" y="62070"/>
                </a:cubicBezTo>
                <a:cubicBezTo>
                  <a:pt x="45648" y="69056"/>
                  <a:pt x="51357" y="74719"/>
                  <a:pt x="58400" y="74719"/>
                </a:cubicBezTo>
                <a:cubicBezTo>
                  <a:pt x="65443" y="74719"/>
                  <a:pt x="71152" y="69056"/>
                  <a:pt x="71152" y="62070"/>
                </a:cubicBezTo>
                <a:cubicBezTo>
                  <a:pt x="71152" y="60979"/>
                  <a:pt x="71013" y="59920"/>
                  <a:pt x="70706" y="58922"/>
                </a:cubicBezTo>
                <a:lnTo>
                  <a:pt x="78287" y="51402"/>
                </a:lnTo>
                <a:cubicBezTo>
                  <a:pt x="80122" y="54539"/>
                  <a:pt x="81112" y="58190"/>
                  <a:pt x="81112" y="62070"/>
                </a:cubicBezTo>
                <a:cubicBezTo>
                  <a:pt x="81112" y="74512"/>
                  <a:pt x="70943" y="84598"/>
                  <a:pt x="58400" y="84598"/>
                </a:cubicBezTo>
                <a:cubicBezTo>
                  <a:pt x="45857" y="84598"/>
                  <a:pt x="35689" y="74512"/>
                  <a:pt x="35689" y="62070"/>
                </a:cubicBezTo>
                <a:cubicBezTo>
                  <a:pt x="35689" y="49629"/>
                  <a:pt x="45857" y="39542"/>
                  <a:pt x="58400" y="39542"/>
                </a:cubicBezTo>
                <a:close/>
                <a:moveTo>
                  <a:pt x="58400" y="21520"/>
                </a:moveTo>
                <a:cubicBezTo>
                  <a:pt x="66955" y="21520"/>
                  <a:pt x="74896" y="24127"/>
                  <a:pt x="81454" y="28592"/>
                </a:cubicBezTo>
                <a:lnTo>
                  <a:pt x="73607" y="36375"/>
                </a:lnTo>
                <a:cubicBezTo>
                  <a:pt x="69191" y="33656"/>
                  <a:pt x="63972" y="32157"/>
                  <a:pt x="58400" y="32157"/>
                </a:cubicBezTo>
                <a:cubicBezTo>
                  <a:pt x="41745" y="32157"/>
                  <a:pt x="28243" y="45550"/>
                  <a:pt x="28243" y="62070"/>
                </a:cubicBezTo>
                <a:cubicBezTo>
                  <a:pt x="28243" y="78591"/>
                  <a:pt x="41745" y="91984"/>
                  <a:pt x="58400" y="91984"/>
                </a:cubicBezTo>
                <a:cubicBezTo>
                  <a:pt x="75055" y="91984"/>
                  <a:pt x="88557" y="78591"/>
                  <a:pt x="88557" y="62070"/>
                </a:cubicBezTo>
                <a:cubicBezTo>
                  <a:pt x="88557" y="56133"/>
                  <a:pt x="86813" y="50599"/>
                  <a:pt x="83753" y="45979"/>
                </a:cubicBezTo>
                <a:lnTo>
                  <a:pt x="91481" y="38314"/>
                </a:lnTo>
                <a:cubicBezTo>
                  <a:pt x="96400" y="44970"/>
                  <a:pt x="99281" y="53186"/>
                  <a:pt x="99281" y="62070"/>
                </a:cubicBezTo>
                <a:cubicBezTo>
                  <a:pt x="99281" y="84466"/>
                  <a:pt x="80978" y="102621"/>
                  <a:pt x="58400" y="102621"/>
                </a:cubicBezTo>
                <a:cubicBezTo>
                  <a:pt x="35823" y="102621"/>
                  <a:pt x="17520" y="84466"/>
                  <a:pt x="17520" y="62070"/>
                </a:cubicBezTo>
                <a:cubicBezTo>
                  <a:pt x="17520" y="39675"/>
                  <a:pt x="35823" y="21520"/>
                  <a:pt x="58400" y="21520"/>
                </a:cubicBezTo>
                <a:close/>
                <a:moveTo>
                  <a:pt x="58400" y="4141"/>
                </a:moveTo>
                <a:cubicBezTo>
                  <a:pt x="70706" y="4141"/>
                  <a:pt x="82124" y="7917"/>
                  <a:pt x="91524" y="14385"/>
                </a:cubicBezTo>
                <a:lnTo>
                  <a:pt x="91775" y="18354"/>
                </a:lnTo>
                <a:lnTo>
                  <a:pt x="86376" y="23709"/>
                </a:lnTo>
                <a:cubicBezTo>
                  <a:pt x="78537" y="18013"/>
                  <a:pt x="68861" y="14679"/>
                  <a:pt x="58400" y="14679"/>
                </a:cubicBezTo>
                <a:cubicBezTo>
                  <a:pt x="32013" y="14679"/>
                  <a:pt x="10623" y="35897"/>
                  <a:pt x="10623" y="62070"/>
                </a:cubicBezTo>
                <a:cubicBezTo>
                  <a:pt x="10623" y="88244"/>
                  <a:pt x="32013" y="109462"/>
                  <a:pt x="58400" y="109462"/>
                </a:cubicBezTo>
                <a:cubicBezTo>
                  <a:pt x="84787" y="109462"/>
                  <a:pt x="106178" y="88244"/>
                  <a:pt x="106178" y="62070"/>
                </a:cubicBezTo>
                <a:cubicBezTo>
                  <a:pt x="106178" y="51295"/>
                  <a:pt x="102553" y="41360"/>
                  <a:pt x="96403" y="33431"/>
                </a:cubicBezTo>
                <a:lnTo>
                  <a:pt x="101234" y="28640"/>
                </a:lnTo>
                <a:lnTo>
                  <a:pt x="106278" y="28953"/>
                </a:lnTo>
                <a:cubicBezTo>
                  <a:pt x="112921" y="38322"/>
                  <a:pt x="116801" y="49747"/>
                  <a:pt x="116801" y="62070"/>
                </a:cubicBezTo>
                <a:cubicBezTo>
                  <a:pt x="116801" y="94064"/>
                  <a:pt x="90654" y="120000"/>
                  <a:pt x="58400" y="120000"/>
                </a:cubicBezTo>
                <a:cubicBezTo>
                  <a:pt x="26146" y="120000"/>
                  <a:pt x="0" y="94064"/>
                  <a:pt x="0" y="62070"/>
                </a:cubicBezTo>
                <a:cubicBezTo>
                  <a:pt x="0" y="30077"/>
                  <a:pt x="26146" y="4141"/>
                  <a:pt x="58400" y="4141"/>
                </a:cubicBezTo>
                <a:close/>
                <a:moveTo>
                  <a:pt x="108805" y="0"/>
                </a:moveTo>
                <a:lnTo>
                  <a:pt x="109465" y="10449"/>
                </a:lnTo>
                <a:lnTo>
                  <a:pt x="120000" y="11103"/>
                </a:lnTo>
                <a:lnTo>
                  <a:pt x="107089" y="23910"/>
                </a:lnTo>
                <a:lnTo>
                  <a:pt x="100443" y="23497"/>
                </a:lnTo>
                <a:lnTo>
                  <a:pt x="64259" y="59389"/>
                </a:lnTo>
                <a:cubicBezTo>
                  <a:pt x="64676" y="60193"/>
                  <a:pt x="64889" y="61107"/>
                  <a:pt x="64889" y="62070"/>
                </a:cubicBezTo>
                <a:cubicBezTo>
                  <a:pt x="64889" y="65625"/>
                  <a:pt x="61984" y="68507"/>
                  <a:pt x="58400" y="68507"/>
                </a:cubicBezTo>
                <a:cubicBezTo>
                  <a:pt x="54816" y="68507"/>
                  <a:pt x="51911" y="65625"/>
                  <a:pt x="51911" y="62070"/>
                </a:cubicBezTo>
                <a:cubicBezTo>
                  <a:pt x="51911" y="58516"/>
                  <a:pt x="54816" y="55634"/>
                  <a:pt x="58400" y="55634"/>
                </a:cubicBezTo>
                <a:lnTo>
                  <a:pt x="59506" y="55855"/>
                </a:lnTo>
                <a:lnTo>
                  <a:pt x="96308" y="19350"/>
                </a:lnTo>
                <a:lnTo>
                  <a:pt x="95895" y="12806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2" name="Google Shape;912;p54"/>
          <p:cNvSpPr/>
          <p:nvPr/>
        </p:nvSpPr>
        <p:spPr>
          <a:xfrm>
            <a:off x="5277177" y="1979317"/>
            <a:ext cx="340508" cy="437873"/>
          </a:xfrm>
          <a:custGeom>
            <a:rect b="b" l="l" r="r" t="t"/>
            <a:pathLst>
              <a:path extrusionOk="0" h="120000" w="120000">
                <a:moveTo>
                  <a:pt x="60000" y="0"/>
                </a:moveTo>
                <a:cubicBezTo>
                  <a:pt x="61893" y="0"/>
                  <a:pt x="63429" y="1193"/>
                  <a:pt x="63429" y="2666"/>
                </a:cubicBezTo>
                <a:lnTo>
                  <a:pt x="63429" y="10840"/>
                </a:lnTo>
                <a:cubicBezTo>
                  <a:pt x="72721" y="11159"/>
                  <a:pt x="81909" y="13252"/>
                  <a:pt x="90221" y="17022"/>
                </a:cubicBezTo>
                <a:cubicBezTo>
                  <a:pt x="108796" y="25446"/>
                  <a:pt x="120156" y="40955"/>
                  <a:pt x="119998" y="57677"/>
                </a:cubicBezTo>
                <a:lnTo>
                  <a:pt x="119539" y="57676"/>
                </a:lnTo>
                <a:cubicBezTo>
                  <a:pt x="114963" y="53164"/>
                  <a:pt x="107853" y="50319"/>
                  <a:pt x="99889" y="50319"/>
                </a:cubicBezTo>
                <a:cubicBezTo>
                  <a:pt x="91995" y="50319"/>
                  <a:pt x="84941" y="53114"/>
                  <a:pt x="80418" y="57589"/>
                </a:cubicBezTo>
                <a:lnTo>
                  <a:pt x="78961" y="57586"/>
                </a:lnTo>
                <a:cubicBezTo>
                  <a:pt x="75209" y="53876"/>
                  <a:pt x="69718" y="51321"/>
                  <a:pt x="63429" y="50666"/>
                </a:cubicBezTo>
                <a:lnTo>
                  <a:pt x="63429" y="92885"/>
                </a:lnTo>
                <a:lnTo>
                  <a:pt x="64588" y="92885"/>
                </a:lnTo>
                <a:lnTo>
                  <a:pt x="64588" y="106230"/>
                </a:lnTo>
                <a:lnTo>
                  <a:pt x="64466" y="106230"/>
                </a:lnTo>
                <a:cubicBezTo>
                  <a:pt x="64178" y="113880"/>
                  <a:pt x="56097" y="120000"/>
                  <a:pt x="46177" y="120000"/>
                </a:cubicBezTo>
                <a:cubicBezTo>
                  <a:pt x="36174" y="120000"/>
                  <a:pt x="28040" y="113777"/>
                  <a:pt x="27863" y="106037"/>
                </a:cubicBezTo>
                <a:cubicBezTo>
                  <a:pt x="27824" y="105980"/>
                  <a:pt x="27823" y="105922"/>
                  <a:pt x="27823" y="105863"/>
                </a:cubicBezTo>
                <a:lnTo>
                  <a:pt x="27834" y="105814"/>
                </a:lnTo>
                <a:cubicBezTo>
                  <a:pt x="27823" y="105785"/>
                  <a:pt x="27823" y="105756"/>
                  <a:pt x="27823" y="105726"/>
                </a:cubicBezTo>
                <a:lnTo>
                  <a:pt x="27854" y="105726"/>
                </a:lnTo>
                <a:cubicBezTo>
                  <a:pt x="27908" y="103594"/>
                  <a:pt x="29915" y="101888"/>
                  <a:pt x="32379" y="101888"/>
                </a:cubicBezTo>
                <a:cubicBezTo>
                  <a:pt x="34842" y="101888"/>
                  <a:pt x="36849" y="103594"/>
                  <a:pt x="36903" y="105726"/>
                </a:cubicBezTo>
                <a:lnTo>
                  <a:pt x="37000" y="105726"/>
                </a:lnTo>
                <a:cubicBezTo>
                  <a:pt x="37000" y="109668"/>
                  <a:pt x="41109" y="112863"/>
                  <a:pt x="46177" y="112863"/>
                </a:cubicBezTo>
                <a:cubicBezTo>
                  <a:pt x="51245" y="112863"/>
                  <a:pt x="55354" y="109668"/>
                  <a:pt x="55354" y="105726"/>
                </a:cubicBezTo>
                <a:lnTo>
                  <a:pt x="55411" y="105726"/>
                </a:lnTo>
                <a:lnTo>
                  <a:pt x="55411" y="92885"/>
                </a:lnTo>
                <a:lnTo>
                  <a:pt x="56570" y="92885"/>
                </a:lnTo>
                <a:lnTo>
                  <a:pt x="56570" y="50575"/>
                </a:lnTo>
                <a:cubicBezTo>
                  <a:pt x="49917" y="51045"/>
                  <a:pt x="44074" y="53636"/>
                  <a:pt x="40131" y="57499"/>
                </a:cubicBezTo>
                <a:lnTo>
                  <a:pt x="38456" y="57495"/>
                </a:lnTo>
                <a:cubicBezTo>
                  <a:pt x="33940" y="53072"/>
                  <a:pt x="26932" y="50319"/>
                  <a:pt x="19098" y="50319"/>
                </a:cubicBezTo>
                <a:cubicBezTo>
                  <a:pt x="11446" y="50319"/>
                  <a:pt x="4584" y="52945"/>
                  <a:pt x="0" y="57156"/>
                </a:cubicBezTo>
                <a:cubicBezTo>
                  <a:pt x="60" y="40531"/>
                  <a:pt x="11512" y="25187"/>
                  <a:pt x="30055" y="16888"/>
                </a:cubicBezTo>
                <a:cubicBezTo>
                  <a:pt x="38298" y="13199"/>
                  <a:pt x="47384" y="11151"/>
                  <a:pt x="56570" y="10841"/>
                </a:cubicBezTo>
                <a:lnTo>
                  <a:pt x="56570" y="2666"/>
                </a:lnTo>
                <a:cubicBezTo>
                  <a:pt x="56570" y="1193"/>
                  <a:pt x="58106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3" name="Google Shape;913;p54"/>
          <p:cNvSpPr/>
          <p:nvPr/>
        </p:nvSpPr>
        <p:spPr>
          <a:xfrm>
            <a:off x="5770720" y="1252545"/>
            <a:ext cx="382181" cy="382181"/>
          </a:xfrm>
          <a:prstGeom prst="hear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4" name="Google Shape;914;p54"/>
          <p:cNvSpPr/>
          <p:nvPr/>
        </p:nvSpPr>
        <p:spPr>
          <a:xfrm>
            <a:off x="7782928" y="4184858"/>
            <a:ext cx="289093" cy="357183"/>
          </a:xfrm>
          <a:custGeom>
            <a:rect b="b" l="l" r="r" t="t"/>
            <a:pathLst>
              <a:path extrusionOk="0" h="120000" w="120000">
                <a:moveTo>
                  <a:pt x="60175" y="0"/>
                </a:moveTo>
                <a:cubicBezTo>
                  <a:pt x="64761" y="0"/>
                  <a:pt x="68479" y="3009"/>
                  <a:pt x="68479" y="6721"/>
                </a:cubicBezTo>
                <a:lnTo>
                  <a:pt x="68479" y="15387"/>
                </a:lnTo>
                <a:lnTo>
                  <a:pt x="107542" y="15387"/>
                </a:lnTo>
                <a:lnTo>
                  <a:pt x="120000" y="25469"/>
                </a:lnTo>
                <a:lnTo>
                  <a:pt x="107542" y="35552"/>
                </a:lnTo>
                <a:lnTo>
                  <a:pt x="68479" y="35552"/>
                </a:lnTo>
                <a:lnTo>
                  <a:pt x="68479" y="41458"/>
                </a:lnTo>
                <a:lnTo>
                  <a:pt x="109605" y="41458"/>
                </a:lnTo>
                <a:lnTo>
                  <a:pt x="109605" y="61623"/>
                </a:lnTo>
                <a:lnTo>
                  <a:pt x="68479" y="61623"/>
                </a:lnTo>
                <a:lnTo>
                  <a:pt x="68479" y="120000"/>
                </a:lnTo>
                <a:lnTo>
                  <a:pt x="51870" y="120000"/>
                </a:lnTo>
                <a:lnTo>
                  <a:pt x="51870" y="61623"/>
                </a:lnTo>
                <a:lnTo>
                  <a:pt x="12457" y="61623"/>
                </a:lnTo>
                <a:lnTo>
                  <a:pt x="0" y="51541"/>
                </a:lnTo>
                <a:lnTo>
                  <a:pt x="12457" y="41458"/>
                </a:lnTo>
                <a:lnTo>
                  <a:pt x="51870" y="41458"/>
                </a:lnTo>
                <a:lnTo>
                  <a:pt x="51870" y="35552"/>
                </a:lnTo>
                <a:lnTo>
                  <a:pt x="10377" y="35552"/>
                </a:lnTo>
                <a:lnTo>
                  <a:pt x="10377" y="15387"/>
                </a:lnTo>
                <a:lnTo>
                  <a:pt x="51870" y="15387"/>
                </a:lnTo>
                <a:lnTo>
                  <a:pt x="51870" y="6721"/>
                </a:lnTo>
                <a:cubicBezTo>
                  <a:pt x="51870" y="3009"/>
                  <a:pt x="55588" y="0"/>
                  <a:pt x="60175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5" name="Google Shape;915;p54"/>
          <p:cNvSpPr/>
          <p:nvPr/>
        </p:nvSpPr>
        <p:spPr>
          <a:xfrm>
            <a:off x="3527955" y="4223407"/>
            <a:ext cx="476152" cy="280084"/>
          </a:xfrm>
          <a:custGeom>
            <a:rect b="b" l="l" r="r" t="t"/>
            <a:pathLst>
              <a:path extrusionOk="0" h="120000" w="120000">
                <a:moveTo>
                  <a:pt x="49325" y="0"/>
                </a:moveTo>
                <a:cubicBezTo>
                  <a:pt x="57674" y="0"/>
                  <a:pt x="65058" y="7019"/>
                  <a:pt x="69179" y="18219"/>
                </a:cubicBezTo>
                <a:cubicBezTo>
                  <a:pt x="71776" y="14188"/>
                  <a:pt x="75252" y="11987"/>
                  <a:pt x="79031" y="11987"/>
                </a:cubicBezTo>
                <a:cubicBezTo>
                  <a:pt x="87238" y="11987"/>
                  <a:pt x="94019" y="22369"/>
                  <a:pt x="94791" y="35895"/>
                </a:cubicBezTo>
                <a:cubicBezTo>
                  <a:pt x="94933" y="35750"/>
                  <a:pt x="95076" y="35747"/>
                  <a:pt x="95220" y="35747"/>
                </a:cubicBezTo>
                <a:cubicBezTo>
                  <a:pt x="108905" y="35747"/>
                  <a:pt x="120000" y="54608"/>
                  <a:pt x="120000" y="77873"/>
                </a:cubicBezTo>
                <a:cubicBezTo>
                  <a:pt x="120000" y="99840"/>
                  <a:pt x="110109" y="117880"/>
                  <a:pt x="97485" y="119805"/>
                </a:cubicBezTo>
                <a:lnTo>
                  <a:pt x="97485" y="120000"/>
                </a:lnTo>
                <a:lnTo>
                  <a:pt x="95220" y="120000"/>
                </a:lnTo>
                <a:lnTo>
                  <a:pt x="27654" y="120000"/>
                </a:lnTo>
                <a:lnTo>
                  <a:pt x="27654" y="119685"/>
                </a:lnTo>
                <a:cubicBezTo>
                  <a:pt x="26712" y="119904"/>
                  <a:pt x="25752" y="120000"/>
                  <a:pt x="24779" y="120000"/>
                </a:cubicBezTo>
                <a:cubicBezTo>
                  <a:pt x="11094" y="120000"/>
                  <a:pt x="0" y="101139"/>
                  <a:pt x="0" y="77873"/>
                </a:cubicBezTo>
                <a:cubicBezTo>
                  <a:pt x="0" y="54608"/>
                  <a:pt x="11094" y="35747"/>
                  <a:pt x="24779" y="35747"/>
                </a:cubicBezTo>
                <a:lnTo>
                  <a:pt x="25282" y="35920"/>
                </a:lnTo>
                <a:cubicBezTo>
                  <a:pt x="26617" y="15537"/>
                  <a:pt x="36904" y="0"/>
                  <a:pt x="49325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6" name="Google Shape;916;p54"/>
          <p:cNvSpPr/>
          <p:nvPr/>
        </p:nvSpPr>
        <p:spPr>
          <a:xfrm>
            <a:off x="6633502" y="4184654"/>
            <a:ext cx="354255" cy="357590"/>
          </a:xfrm>
          <a:custGeom>
            <a:rect b="b" l="l" r="r" t="t"/>
            <a:pathLst>
              <a:path extrusionOk="0" h="120000" w="120000">
                <a:moveTo>
                  <a:pt x="80443" y="99563"/>
                </a:moveTo>
                <a:cubicBezTo>
                  <a:pt x="81108" y="99323"/>
                  <a:pt x="81844" y="99663"/>
                  <a:pt x="82086" y="100322"/>
                </a:cubicBezTo>
                <a:lnTo>
                  <a:pt x="88051" y="116556"/>
                </a:lnTo>
                <a:cubicBezTo>
                  <a:pt x="88293" y="117216"/>
                  <a:pt x="87950" y="117945"/>
                  <a:pt x="87284" y="118185"/>
                </a:cubicBezTo>
                <a:lnTo>
                  <a:pt x="82464" y="119923"/>
                </a:lnTo>
                <a:cubicBezTo>
                  <a:pt x="81799" y="120162"/>
                  <a:pt x="81063" y="119823"/>
                  <a:pt x="80821" y="119163"/>
                </a:cubicBezTo>
                <a:lnTo>
                  <a:pt x="74856" y="102929"/>
                </a:lnTo>
                <a:cubicBezTo>
                  <a:pt x="74614" y="102270"/>
                  <a:pt x="74957" y="101541"/>
                  <a:pt x="75623" y="101301"/>
                </a:cubicBezTo>
                <a:close/>
                <a:moveTo>
                  <a:pt x="39556" y="99563"/>
                </a:moveTo>
                <a:lnTo>
                  <a:pt x="44376" y="101301"/>
                </a:lnTo>
                <a:cubicBezTo>
                  <a:pt x="45042" y="101541"/>
                  <a:pt x="45385" y="102270"/>
                  <a:pt x="45143" y="102929"/>
                </a:cubicBezTo>
                <a:lnTo>
                  <a:pt x="39178" y="119163"/>
                </a:lnTo>
                <a:cubicBezTo>
                  <a:pt x="38936" y="119823"/>
                  <a:pt x="38200" y="120162"/>
                  <a:pt x="37535" y="119923"/>
                </a:cubicBezTo>
                <a:lnTo>
                  <a:pt x="32715" y="118185"/>
                </a:lnTo>
                <a:cubicBezTo>
                  <a:pt x="32049" y="117945"/>
                  <a:pt x="31706" y="117216"/>
                  <a:pt x="31948" y="116556"/>
                </a:cubicBezTo>
                <a:lnTo>
                  <a:pt x="37913" y="100322"/>
                </a:lnTo>
                <a:cubicBezTo>
                  <a:pt x="38155" y="99663"/>
                  <a:pt x="38891" y="99323"/>
                  <a:pt x="39556" y="99563"/>
                </a:cubicBezTo>
                <a:close/>
                <a:moveTo>
                  <a:pt x="99695" y="75713"/>
                </a:moveTo>
                <a:cubicBezTo>
                  <a:pt x="100012" y="75629"/>
                  <a:pt x="100362" y="75665"/>
                  <a:pt x="100668" y="75840"/>
                </a:cubicBezTo>
                <a:lnTo>
                  <a:pt x="115771" y="84478"/>
                </a:lnTo>
                <a:cubicBezTo>
                  <a:pt x="116384" y="84829"/>
                  <a:pt x="116594" y="85606"/>
                  <a:pt x="116240" y="86214"/>
                </a:cubicBezTo>
                <a:lnTo>
                  <a:pt x="113676" y="90614"/>
                </a:lnTo>
                <a:cubicBezTo>
                  <a:pt x="113322" y="91222"/>
                  <a:pt x="112537" y="91430"/>
                  <a:pt x="111924" y="91079"/>
                </a:cubicBezTo>
                <a:lnTo>
                  <a:pt x="96821" y="82441"/>
                </a:lnTo>
                <a:cubicBezTo>
                  <a:pt x="96208" y="82090"/>
                  <a:pt x="95998" y="81313"/>
                  <a:pt x="96352" y="80706"/>
                </a:cubicBezTo>
                <a:lnTo>
                  <a:pt x="98917" y="76305"/>
                </a:lnTo>
                <a:cubicBezTo>
                  <a:pt x="99094" y="76001"/>
                  <a:pt x="99378" y="75798"/>
                  <a:pt x="99695" y="75713"/>
                </a:cubicBezTo>
                <a:close/>
                <a:moveTo>
                  <a:pt x="20304" y="75713"/>
                </a:moveTo>
                <a:cubicBezTo>
                  <a:pt x="20621" y="75798"/>
                  <a:pt x="20905" y="76001"/>
                  <a:pt x="21082" y="76305"/>
                </a:cubicBezTo>
                <a:lnTo>
                  <a:pt x="23647" y="80706"/>
                </a:lnTo>
                <a:cubicBezTo>
                  <a:pt x="24001" y="81313"/>
                  <a:pt x="23791" y="82090"/>
                  <a:pt x="23178" y="82441"/>
                </a:cubicBezTo>
                <a:lnTo>
                  <a:pt x="8075" y="91079"/>
                </a:lnTo>
                <a:cubicBezTo>
                  <a:pt x="7462" y="91430"/>
                  <a:pt x="6677" y="91222"/>
                  <a:pt x="6323" y="90614"/>
                </a:cubicBezTo>
                <a:lnTo>
                  <a:pt x="3759" y="86214"/>
                </a:lnTo>
                <a:cubicBezTo>
                  <a:pt x="3405" y="85606"/>
                  <a:pt x="3615" y="84829"/>
                  <a:pt x="4228" y="84478"/>
                </a:cubicBezTo>
                <a:lnTo>
                  <a:pt x="19331" y="75840"/>
                </a:lnTo>
                <a:cubicBezTo>
                  <a:pt x="19637" y="75665"/>
                  <a:pt x="19987" y="75629"/>
                  <a:pt x="20304" y="75713"/>
                </a:cubicBezTo>
                <a:close/>
                <a:moveTo>
                  <a:pt x="116524" y="34251"/>
                </a:moveTo>
                <a:cubicBezTo>
                  <a:pt x="117190" y="34011"/>
                  <a:pt x="117925" y="34351"/>
                  <a:pt x="118168" y="35011"/>
                </a:cubicBezTo>
                <a:lnTo>
                  <a:pt x="119922" y="39785"/>
                </a:lnTo>
                <a:cubicBezTo>
                  <a:pt x="120164" y="40445"/>
                  <a:pt x="119821" y="41174"/>
                  <a:pt x="119155" y="41414"/>
                </a:cubicBezTo>
                <a:lnTo>
                  <a:pt x="102768" y="47322"/>
                </a:lnTo>
                <a:cubicBezTo>
                  <a:pt x="102103" y="47562"/>
                  <a:pt x="101367" y="47223"/>
                  <a:pt x="101125" y="46563"/>
                </a:cubicBezTo>
                <a:lnTo>
                  <a:pt x="99370" y="41788"/>
                </a:lnTo>
                <a:cubicBezTo>
                  <a:pt x="99128" y="41129"/>
                  <a:pt x="99471" y="40400"/>
                  <a:pt x="100137" y="40160"/>
                </a:cubicBezTo>
                <a:close/>
                <a:moveTo>
                  <a:pt x="3475" y="34251"/>
                </a:moveTo>
                <a:lnTo>
                  <a:pt x="19862" y="40160"/>
                </a:lnTo>
                <a:cubicBezTo>
                  <a:pt x="20528" y="40400"/>
                  <a:pt x="20871" y="41129"/>
                  <a:pt x="20629" y="41788"/>
                </a:cubicBezTo>
                <a:lnTo>
                  <a:pt x="18874" y="46563"/>
                </a:lnTo>
                <a:cubicBezTo>
                  <a:pt x="18632" y="47223"/>
                  <a:pt x="17896" y="47562"/>
                  <a:pt x="17231" y="47322"/>
                </a:cubicBezTo>
                <a:lnTo>
                  <a:pt x="844" y="41414"/>
                </a:lnTo>
                <a:cubicBezTo>
                  <a:pt x="178" y="41174"/>
                  <a:pt x="-164" y="40445"/>
                  <a:pt x="77" y="39785"/>
                </a:cubicBezTo>
                <a:lnTo>
                  <a:pt x="1831" y="35011"/>
                </a:lnTo>
                <a:cubicBezTo>
                  <a:pt x="2074" y="34351"/>
                  <a:pt x="2809" y="34011"/>
                  <a:pt x="3475" y="34251"/>
                </a:cubicBezTo>
                <a:close/>
                <a:moveTo>
                  <a:pt x="59999" y="24567"/>
                </a:moveTo>
                <a:cubicBezTo>
                  <a:pt x="79687" y="24567"/>
                  <a:pt x="95647" y="40378"/>
                  <a:pt x="95647" y="59882"/>
                </a:cubicBezTo>
                <a:cubicBezTo>
                  <a:pt x="95647" y="79386"/>
                  <a:pt x="79687" y="95197"/>
                  <a:pt x="59999" y="95197"/>
                </a:cubicBezTo>
                <a:cubicBezTo>
                  <a:pt x="40312" y="95197"/>
                  <a:pt x="24352" y="79386"/>
                  <a:pt x="24352" y="59882"/>
                </a:cubicBezTo>
                <a:cubicBezTo>
                  <a:pt x="24352" y="40378"/>
                  <a:pt x="40312" y="24567"/>
                  <a:pt x="59999" y="24567"/>
                </a:cubicBezTo>
                <a:close/>
                <a:moveTo>
                  <a:pt x="84568" y="43"/>
                </a:moveTo>
                <a:cubicBezTo>
                  <a:pt x="84884" y="-40"/>
                  <a:pt x="85234" y="-5"/>
                  <a:pt x="85541" y="170"/>
                </a:cubicBezTo>
                <a:lnTo>
                  <a:pt x="89982" y="2711"/>
                </a:lnTo>
                <a:cubicBezTo>
                  <a:pt x="90596" y="3061"/>
                  <a:pt x="90806" y="3838"/>
                  <a:pt x="90452" y="4446"/>
                </a:cubicBezTo>
                <a:lnTo>
                  <a:pt x="81732" y="19408"/>
                </a:lnTo>
                <a:cubicBezTo>
                  <a:pt x="81378" y="20015"/>
                  <a:pt x="80594" y="20223"/>
                  <a:pt x="79981" y="19873"/>
                </a:cubicBezTo>
                <a:lnTo>
                  <a:pt x="75539" y="17332"/>
                </a:lnTo>
                <a:cubicBezTo>
                  <a:pt x="74925" y="16981"/>
                  <a:pt x="74715" y="16204"/>
                  <a:pt x="75069" y="15597"/>
                </a:cubicBezTo>
                <a:lnTo>
                  <a:pt x="83789" y="635"/>
                </a:lnTo>
                <a:cubicBezTo>
                  <a:pt x="83966" y="331"/>
                  <a:pt x="84251" y="127"/>
                  <a:pt x="84568" y="43"/>
                </a:cubicBezTo>
                <a:close/>
                <a:moveTo>
                  <a:pt x="35431" y="43"/>
                </a:moveTo>
                <a:cubicBezTo>
                  <a:pt x="35748" y="127"/>
                  <a:pt x="36033" y="331"/>
                  <a:pt x="36210" y="635"/>
                </a:cubicBezTo>
                <a:lnTo>
                  <a:pt x="44930" y="15597"/>
                </a:lnTo>
                <a:cubicBezTo>
                  <a:pt x="45284" y="16204"/>
                  <a:pt x="45074" y="16981"/>
                  <a:pt x="44460" y="17332"/>
                </a:cubicBezTo>
                <a:lnTo>
                  <a:pt x="40018" y="19873"/>
                </a:lnTo>
                <a:cubicBezTo>
                  <a:pt x="39405" y="20223"/>
                  <a:pt x="38621" y="20015"/>
                  <a:pt x="38267" y="19408"/>
                </a:cubicBezTo>
                <a:lnTo>
                  <a:pt x="29547" y="4446"/>
                </a:lnTo>
                <a:cubicBezTo>
                  <a:pt x="29193" y="3838"/>
                  <a:pt x="29403" y="3061"/>
                  <a:pt x="30016" y="2711"/>
                </a:cubicBezTo>
                <a:lnTo>
                  <a:pt x="34458" y="170"/>
                </a:lnTo>
                <a:cubicBezTo>
                  <a:pt x="34765" y="-5"/>
                  <a:pt x="35114" y="-40"/>
                  <a:pt x="35431" y="43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7" name="Google Shape;917;p54"/>
          <p:cNvSpPr/>
          <p:nvPr/>
        </p:nvSpPr>
        <p:spPr>
          <a:xfrm>
            <a:off x="4736303" y="4206900"/>
            <a:ext cx="485828" cy="313098"/>
          </a:xfrm>
          <a:custGeom>
            <a:rect b="b" l="l" r="r" t="t"/>
            <a:pathLst>
              <a:path extrusionOk="0" h="120000" w="120000">
                <a:moveTo>
                  <a:pt x="42913" y="24710"/>
                </a:moveTo>
                <a:cubicBezTo>
                  <a:pt x="50176" y="24710"/>
                  <a:pt x="56601" y="30283"/>
                  <a:pt x="60186" y="39178"/>
                </a:cubicBezTo>
                <a:cubicBezTo>
                  <a:pt x="62445" y="35977"/>
                  <a:pt x="65469" y="34229"/>
                  <a:pt x="68757" y="34229"/>
                </a:cubicBezTo>
                <a:cubicBezTo>
                  <a:pt x="75897" y="34229"/>
                  <a:pt x="81797" y="42473"/>
                  <a:pt x="82468" y="53213"/>
                </a:cubicBezTo>
                <a:cubicBezTo>
                  <a:pt x="82591" y="53098"/>
                  <a:pt x="82716" y="53096"/>
                  <a:pt x="82841" y="53096"/>
                </a:cubicBezTo>
                <a:cubicBezTo>
                  <a:pt x="94748" y="53096"/>
                  <a:pt x="104400" y="68073"/>
                  <a:pt x="104400" y="86548"/>
                </a:cubicBezTo>
                <a:cubicBezTo>
                  <a:pt x="104400" y="103991"/>
                  <a:pt x="95795" y="118317"/>
                  <a:pt x="84812" y="119845"/>
                </a:cubicBezTo>
                <a:lnTo>
                  <a:pt x="84812" y="120000"/>
                </a:lnTo>
                <a:lnTo>
                  <a:pt x="82841" y="120000"/>
                </a:lnTo>
                <a:lnTo>
                  <a:pt x="24059" y="120000"/>
                </a:lnTo>
                <a:lnTo>
                  <a:pt x="24059" y="119750"/>
                </a:lnTo>
                <a:cubicBezTo>
                  <a:pt x="23240" y="119924"/>
                  <a:pt x="22404" y="120000"/>
                  <a:pt x="21558" y="120000"/>
                </a:cubicBezTo>
                <a:cubicBezTo>
                  <a:pt x="9652" y="120000"/>
                  <a:pt x="0" y="105023"/>
                  <a:pt x="0" y="86548"/>
                </a:cubicBezTo>
                <a:cubicBezTo>
                  <a:pt x="0" y="68073"/>
                  <a:pt x="9652" y="53096"/>
                  <a:pt x="21558" y="53096"/>
                </a:cubicBezTo>
                <a:lnTo>
                  <a:pt x="21996" y="53234"/>
                </a:lnTo>
                <a:cubicBezTo>
                  <a:pt x="23157" y="37047"/>
                  <a:pt x="32106" y="24710"/>
                  <a:pt x="42913" y="24710"/>
                </a:cubicBezTo>
                <a:close/>
                <a:moveTo>
                  <a:pt x="68642" y="0"/>
                </a:moveTo>
                <a:cubicBezTo>
                  <a:pt x="74709" y="0"/>
                  <a:pt x="80075" y="4655"/>
                  <a:pt x="83069" y="12084"/>
                </a:cubicBezTo>
                <a:cubicBezTo>
                  <a:pt x="84956" y="9410"/>
                  <a:pt x="87482" y="7950"/>
                  <a:pt x="90229" y="7950"/>
                </a:cubicBezTo>
                <a:cubicBezTo>
                  <a:pt x="96193" y="7950"/>
                  <a:pt x="101120" y="14837"/>
                  <a:pt x="101681" y="23808"/>
                </a:cubicBezTo>
                <a:cubicBezTo>
                  <a:pt x="101784" y="23711"/>
                  <a:pt x="101888" y="23710"/>
                  <a:pt x="101993" y="23710"/>
                </a:cubicBezTo>
                <a:cubicBezTo>
                  <a:pt x="111937" y="23710"/>
                  <a:pt x="120000" y="36220"/>
                  <a:pt x="120000" y="51651"/>
                </a:cubicBezTo>
                <a:cubicBezTo>
                  <a:pt x="120000" y="63340"/>
                  <a:pt x="115374" y="73352"/>
                  <a:pt x="108779" y="77406"/>
                </a:cubicBezTo>
                <a:cubicBezTo>
                  <a:pt x="106659" y="60582"/>
                  <a:pt x="97103" y="47896"/>
                  <a:pt x="85636" y="47896"/>
                </a:cubicBezTo>
                <a:cubicBezTo>
                  <a:pt x="85499" y="47896"/>
                  <a:pt x="85363" y="47898"/>
                  <a:pt x="85228" y="48024"/>
                </a:cubicBezTo>
                <a:cubicBezTo>
                  <a:pt x="84492" y="36264"/>
                  <a:pt x="78033" y="27237"/>
                  <a:pt x="70215" y="27237"/>
                </a:cubicBezTo>
                <a:cubicBezTo>
                  <a:pt x="66615" y="27237"/>
                  <a:pt x="63304" y="29151"/>
                  <a:pt x="60830" y="32656"/>
                </a:cubicBezTo>
                <a:cubicBezTo>
                  <a:pt x="58628" y="27193"/>
                  <a:pt x="55448" y="22874"/>
                  <a:pt x="51658" y="20196"/>
                </a:cubicBezTo>
                <a:cubicBezTo>
                  <a:pt x="53532" y="8493"/>
                  <a:pt x="60447" y="0"/>
                  <a:pt x="6864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8" name="Google Shape;918;p54"/>
          <p:cNvSpPr/>
          <p:nvPr/>
        </p:nvSpPr>
        <p:spPr>
          <a:xfrm>
            <a:off x="5421938" y="4162596"/>
            <a:ext cx="407177" cy="401707"/>
          </a:xfrm>
          <a:custGeom>
            <a:rect b="b" l="l" r="r" t="t"/>
            <a:pathLst>
              <a:path extrusionOk="0" h="120000" w="120000">
                <a:moveTo>
                  <a:pt x="104082" y="60729"/>
                </a:moveTo>
                <a:cubicBezTo>
                  <a:pt x="104331" y="60662"/>
                  <a:pt x="104605" y="60690"/>
                  <a:pt x="104845" y="60831"/>
                </a:cubicBezTo>
                <a:lnTo>
                  <a:pt x="116685" y="67760"/>
                </a:lnTo>
                <a:cubicBezTo>
                  <a:pt x="117165" y="68041"/>
                  <a:pt x="117330" y="68664"/>
                  <a:pt x="117053" y="69151"/>
                </a:cubicBezTo>
                <a:lnTo>
                  <a:pt x="115042" y="72681"/>
                </a:lnTo>
                <a:cubicBezTo>
                  <a:pt x="114764" y="73168"/>
                  <a:pt x="114150" y="73335"/>
                  <a:pt x="113669" y="73054"/>
                </a:cubicBezTo>
                <a:lnTo>
                  <a:pt x="101829" y="66125"/>
                </a:lnTo>
                <a:cubicBezTo>
                  <a:pt x="101349" y="65844"/>
                  <a:pt x="101184" y="65221"/>
                  <a:pt x="101461" y="64733"/>
                </a:cubicBezTo>
                <a:lnTo>
                  <a:pt x="103472" y="61204"/>
                </a:lnTo>
                <a:cubicBezTo>
                  <a:pt x="103611" y="60960"/>
                  <a:pt x="103834" y="60797"/>
                  <a:pt x="104082" y="60729"/>
                </a:cubicBezTo>
                <a:close/>
                <a:moveTo>
                  <a:pt x="48453" y="49716"/>
                </a:moveTo>
                <a:cubicBezTo>
                  <a:pt x="56654" y="49716"/>
                  <a:pt x="63908" y="53827"/>
                  <a:pt x="67956" y="60387"/>
                </a:cubicBezTo>
                <a:cubicBezTo>
                  <a:pt x="70507" y="58026"/>
                  <a:pt x="73922" y="56737"/>
                  <a:pt x="77634" y="56737"/>
                </a:cubicBezTo>
                <a:cubicBezTo>
                  <a:pt x="85696" y="56737"/>
                  <a:pt x="92357" y="62818"/>
                  <a:pt x="93115" y="70740"/>
                </a:cubicBezTo>
                <a:cubicBezTo>
                  <a:pt x="93254" y="70655"/>
                  <a:pt x="93395" y="70653"/>
                  <a:pt x="93537" y="70653"/>
                </a:cubicBezTo>
                <a:cubicBezTo>
                  <a:pt x="106980" y="70653"/>
                  <a:pt x="117878" y="81700"/>
                  <a:pt x="117878" y="95326"/>
                </a:cubicBezTo>
                <a:cubicBezTo>
                  <a:pt x="117878" y="108192"/>
                  <a:pt x="108163" y="118758"/>
                  <a:pt x="95762" y="119886"/>
                </a:cubicBezTo>
                <a:lnTo>
                  <a:pt x="95762" y="120000"/>
                </a:lnTo>
                <a:lnTo>
                  <a:pt x="93537" y="120000"/>
                </a:lnTo>
                <a:lnTo>
                  <a:pt x="27165" y="120000"/>
                </a:lnTo>
                <a:lnTo>
                  <a:pt x="27165" y="119815"/>
                </a:lnTo>
                <a:cubicBezTo>
                  <a:pt x="26240" y="119944"/>
                  <a:pt x="25297" y="120000"/>
                  <a:pt x="24341" y="120000"/>
                </a:cubicBezTo>
                <a:cubicBezTo>
                  <a:pt x="10898" y="120000"/>
                  <a:pt x="0" y="108953"/>
                  <a:pt x="0" y="95326"/>
                </a:cubicBezTo>
                <a:cubicBezTo>
                  <a:pt x="0" y="81700"/>
                  <a:pt x="10898" y="70653"/>
                  <a:pt x="24341" y="70653"/>
                </a:cubicBezTo>
                <a:lnTo>
                  <a:pt x="24836" y="70755"/>
                </a:lnTo>
                <a:cubicBezTo>
                  <a:pt x="26147" y="58816"/>
                  <a:pt x="36251" y="49716"/>
                  <a:pt x="48453" y="49716"/>
                </a:cubicBezTo>
                <a:close/>
                <a:moveTo>
                  <a:pt x="117275" y="27473"/>
                </a:moveTo>
                <a:cubicBezTo>
                  <a:pt x="117797" y="27280"/>
                  <a:pt x="118373" y="27553"/>
                  <a:pt x="118563" y="28082"/>
                </a:cubicBezTo>
                <a:lnTo>
                  <a:pt x="119939" y="31912"/>
                </a:lnTo>
                <a:cubicBezTo>
                  <a:pt x="120128" y="32440"/>
                  <a:pt x="119859" y="33025"/>
                  <a:pt x="119338" y="33217"/>
                </a:cubicBezTo>
                <a:lnTo>
                  <a:pt x="106491" y="37957"/>
                </a:lnTo>
                <a:cubicBezTo>
                  <a:pt x="105969" y="38149"/>
                  <a:pt x="105393" y="37877"/>
                  <a:pt x="105203" y="37348"/>
                </a:cubicBezTo>
                <a:lnTo>
                  <a:pt x="103827" y="33518"/>
                </a:lnTo>
                <a:cubicBezTo>
                  <a:pt x="103638" y="32989"/>
                  <a:pt x="103907" y="32405"/>
                  <a:pt x="104428" y="32212"/>
                </a:cubicBezTo>
                <a:close/>
                <a:moveTo>
                  <a:pt x="28651" y="27473"/>
                </a:moveTo>
                <a:lnTo>
                  <a:pt x="41498" y="32212"/>
                </a:lnTo>
                <a:cubicBezTo>
                  <a:pt x="42020" y="32405"/>
                  <a:pt x="42289" y="32989"/>
                  <a:pt x="42099" y="33518"/>
                </a:cubicBezTo>
                <a:lnTo>
                  <a:pt x="40724" y="37348"/>
                </a:lnTo>
                <a:cubicBezTo>
                  <a:pt x="40534" y="37877"/>
                  <a:pt x="39957" y="38149"/>
                  <a:pt x="39435" y="37957"/>
                </a:cubicBezTo>
                <a:lnTo>
                  <a:pt x="26589" y="33217"/>
                </a:lnTo>
                <a:cubicBezTo>
                  <a:pt x="26067" y="33025"/>
                  <a:pt x="25798" y="32440"/>
                  <a:pt x="25988" y="31912"/>
                </a:cubicBezTo>
                <a:lnTo>
                  <a:pt x="27363" y="28082"/>
                </a:lnTo>
                <a:cubicBezTo>
                  <a:pt x="27553" y="27553"/>
                  <a:pt x="28130" y="27280"/>
                  <a:pt x="28651" y="27473"/>
                </a:cubicBezTo>
                <a:close/>
                <a:moveTo>
                  <a:pt x="72963" y="19705"/>
                </a:moveTo>
                <a:cubicBezTo>
                  <a:pt x="88397" y="19705"/>
                  <a:pt x="100909" y="32387"/>
                  <a:pt x="100909" y="48031"/>
                </a:cubicBezTo>
                <a:cubicBezTo>
                  <a:pt x="100909" y="54560"/>
                  <a:pt x="98730" y="60573"/>
                  <a:pt x="94977" y="65292"/>
                </a:cubicBezTo>
                <a:cubicBezTo>
                  <a:pt x="93699" y="58032"/>
                  <a:pt x="87349" y="52638"/>
                  <a:pt x="79755" y="52638"/>
                </a:cubicBezTo>
                <a:cubicBezTo>
                  <a:pt x="76043" y="52638"/>
                  <a:pt x="72628" y="53927"/>
                  <a:pt x="70078" y="56288"/>
                </a:cubicBezTo>
                <a:cubicBezTo>
                  <a:pt x="66029" y="49728"/>
                  <a:pt x="58775" y="45617"/>
                  <a:pt x="50574" y="45617"/>
                </a:cubicBezTo>
                <a:cubicBezTo>
                  <a:pt x="48687" y="45617"/>
                  <a:pt x="46849" y="45835"/>
                  <a:pt x="45103" y="46318"/>
                </a:cubicBezTo>
                <a:cubicBezTo>
                  <a:pt x="45942" y="31470"/>
                  <a:pt x="58097" y="19705"/>
                  <a:pt x="72963" y="19705"/>
                </a:cubicBezTo>
                <a:close/>
                <a:moveTo>
                  <a:pt x="92223" y="34"/>
                </a:moveTo>
                <a:cubicBezTo>
                  <a:pt x="92471" y="-32"/>
                  <a:pt x="92745" y="-4"/>
                  <a:pt x="92986" y="136"/>
                </a:cubicBezTo>
                <a:lnTo>
                  <a:pt x="96468" y="2174"/>
                </a:lnTo>
                <a:cubicBezTo>
                  <a:pt x="96949" y="2455"/>
                  <a:pt x="97114" y="3079"/>
                  <a:pt x="96836" y="3566"/>
                </a:cubicBezTo>
                <a:lnTo>
                  <a:pt x="90000" y="15567"/>
                </a:lnTo>
                <a:cubicBezTo>
                  <a:pt x="89723" y="16054"/>
                  <a:pt x="89108" y="16221"/>
                  <a:pt x="88627" y="15940"/>
                </a:cubicBezTo>
                <a:lnTo>
                  <a:pt x="85145" y="13902"/>
                </a:lnTo>
                <a:cubicBezTo>
                  <a:pt x="84664" y="13620"/>
                  <a:pt x="84499" y="12997"/>
                  <a:pt x="84777" y="12510"/>
                </a:cubicBezTo>
                <a:lnTo>
                  <a:pt x="91613" y="509"/>
                </a:lnTo>
                <a:cubicBezTo>
                  <a:pt x="91751" y="265"/>
                  <a:pt x="91974" y="102"/>
                  <a:pt x="92223" y="34"/>
                </a:cubicBezTo>
                <a:close/>
                <a:moveTo>
                  <a:pt x="53703" y="34"/>
                </a:moveTo>
                <a:cubicBezTo>
                  <a:pt x="53952" y="102"/>
                  <a:pt x="54175" y="265"/>
                  <a:pt x="54314" y="509"/>
                </a:cubicBezTo>
                <a:lnTo>
                  <a:pt x="61149" y="12510"/>
                </a:lnTo>
                <a:cubicBezTo>
                  <a:pt x="61427" y="12997"/>
                  <a:pt x="61262" y="13620"/>
                  <a:pt x="60781" y="13902"/>
                </a:cubicBezTo>
                <a:lnTo>
                  <a:pt x="57299" y="15940"/>
                </a:lnTo>
                <a:cubicBezTo>
                  <a:pt x="56818" y="16221"/>
                  <a:pt x="56204" y="16054"/>
                  <a:pt x="55926" y="15567"/>
                </a:cubicBezTo>
                <a:lnTo>
                  <a:pt x="49090" y="3566"/>
                </a:lnTo>
                <a:cubicBezTo>
                  <a:pt x="48813" y="3079"/>
                  <a:pt x="48978" y="2455"/>
                  <a:pt x="49458" y="2174"/>
                </a:cubicBezTo>
                <a:lnTo>
                  <a:pt x="52941" y="136"/>
                </a:lnTo>
                <a:cubicBezTo>
                  <a:pt x="53181" y="-4"/>
                  <a:pt x="53455" y="-32"/>
                  <a:pt x="53703" y="34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9" name="Google Shape;919;p54"/>
          <p:cNvSpPr/>
          <p:nvPr/>
        </p:nvSpPr>
        <p:spPr>
          <a:xfrm rot="-2700000">
            <a:off x="4203914" y="4194545"/>
            <a:ext cx="332582" cy="337808"/>
          </a:xfrm>
          <a:custGeom>
            <a:rect b="b" l="l" r="r" t="t"/>
            <a:pathLst>
              <a:path extrusionOk="0" h="120000" w="120000">
                <a:moveTo>
                  <a:pt x="13876" y="106338"/>
                </a:moveTo>
                <a:cubicBezTo>
                  <a:pt x="12321" y="108998"/>
                  <a:pt x="11543" y="111657"/>
                  <a:pt x="11543" y="114317"/>
                </a:cubicBezTo>
                <a:cubicBezTo>
                  <a:pt x="11543" y="117455"/>
                  <a:pt x="8959" y="120000"/>
                  <a:pt x="5771" y="120000"/>
                </a:cubicBezTo>
                <a:cubicBezTo>
                  <a:pt x="2584" y="120000"/>
                  <a:pt x="0" y="117455"/>
                  <a:pt x="0" y="114317"/>
                </a:cubicBezTo>
                <a:cubicBezTo>
                  <a:pt x="0" y="111179"/>
                  <a:pt x="2584" y="108634"/>
                  <a:pt x="5771" y="108634"/>
                </a:cubicBezTo>
                <a:cubicBezTo>
                  <a:pt x="8473" y="108634"/>
                  <a:pt x="11174" y="107869"/>
                  <a:pt x="13876" y="106338"/>
                </a:cubicBezTo>
                <a:close/>
                <a:moveTo>
                  <a:pt x="36828" y="104198"/>
                </a:moveTo>
                <a:cubicBezTo>
                  <a:pt x="35273" y="106857"/>
                  <a:pt x="34496" y="109517"/>
                  <a:pt x="34496" y="112177"/>
                </a:cubicBezTo>
                <a:cubicBezTo>
                  <a:pt x="34496" y="115315"/>
                  <a:pt x="31912" y="117859"/>
                  <a:pt x="28724" y="117859"/>
                </a:cubicBezTo>
                <a:cubicBezTo>
                  <a:pt x="25536" y="117859"/>
                  <a:pt x="22952" y="115315"/>
                  <a:pt x="22952" y="112177"/>
                </a:cubicBezTo>
                <a:cubicBezTo>
                  <a:pt x="22952" y="109038"/>
                  <a:pt x="25536" y="106494"/>
                  <a:pt x="28724" y="106494"/>
                </a:cubicBezTo>
                <a:cubicBezTo>
                  <a:pt x="31425" y="106494"/>
                  <a:pt x="34127" y="105729"/>
                  <a:pt x="36828" y="104198"/>
                </a:cubicBezTo>
                <a:close/>
                <a:moveTo>
                  <a:pt x="16050" y="83741"/>
                </a:moveTo>
                <a:cubicBezTo>
                  <a:pt x="14495" y="86400"/>
                  <a:pt x="13717" y="89060"/>
                  <a:pt x="13717" y="91719"/>
                </a:cubicBezTo>
                <a:cubicBezTo>
                  <a:pt x="13717" y="94858"/>
                  <a:pt x="11133" y="97402"/>
                  <a:pt x="7945" y="97402"/>
                </a:cubicBezTo>
                <a:cubicBezTo>
                  <a:pt x="4758" y="97402"/>
                  <a:pt x="2173" y="94858"/>
                  <a:pt x="2173" y="91719"/>
                </a:cubicBezTo>
                <a:cubicBezTo>
                  <a:pt x="2173" y="88581"/>
                  <a:pt x="4758" y="86037"/>
                  <a:pt x="7945" y="86037"/>
                </a:cubicBezTo>
                <a:cubicBezTo>
                  <a:pt x="10647" y="86037"/>
                  <a:pt x="13348" y="85271"/>
                  <a:pt x="16050" y="83741"/>
                </a:cubicBezTo>
                <a:close/>
                <a:moveTo>
                  <a:pt x="18223" y="61143"/>
                </a:moveTo>
                <a:cubicBezTo>
                  <a:pt x="16669" y="63802"/>
                  <a:pt x="15891" y="66462"/>
                  <a:pt x="15891" y="69122"/>
                </a:cubicBezTo>
                <a:cubicBezTo>
                  <a:pt x="15891" y="72260"/>
                  <a:pt x="13307" y="74804"/>
                  <a:pt x="10119" y="74804"/>
                </a:cubicBezTo>
                <a:cubicBezTo>
                  <a:pt x="6932" y="74804"/>
                  <a:pt x="4347" y="72260"/>
                  <a:pt x="4347" y="69122"/>
                </a:cubicBezTo>
                <a:cubicBezTo>
                  <a:pt x="4347" y="65983"/>
                  <a:pt x="6932" y="63439"/>
                  <a:pt x="10119" y="63439"/>
                </a:cubicBezTo>
                <a:cubicBezTo>
                  <a:pt x="12821" y="63439"/>
                  <a:pt x="15522" y="62674"/>
                  <a:pt x="18223" y="61143"/>
                </a:cubicBezTo>
                <a:close/>
                <a:moveTo>
                  <a:pt x="59781" y="102057"/>
                </a:moveTo>
                <a:cubicBezTo>
                  <a:pt x="58226" y="104717"/>
                  <a:pt x="57449" y="107377"/>
                  <a:pt x="57449" y="110036"/>
                </a:cubicBezTo>
                <a:cubicBezTo>
                  <a:pt x="57449" y="113175"/>
                  <a:pt x="54864" y="115719"/>
                  <a:pt x="51677" y="115719"/>
                </a:cubicBezTo>
                <a:cubicBezTo>
                  <a:pt x="48489" y="115719"/>
                  <a:pt x="45905" y="113175"/>
                  <a:pt x="45905" y="110036"/>
                </a:cubicBezTo>
                <a:cubicBezTo>
                  <a:pt x="45905" y="106898"/>
                  <a:pt x="48489" y="104354"/>
                  <a:pt x="51677" y="104354"/>
                </a:cubicBezTo>
                <a:cubicBezTo>
                  <a:pt x="54378" y="104354"/>
                  <a:pt x="57080" y="103588"/>
                  <a:pt x="59781" y="102057"/>
                </a:cubicBezTo>
                <a:close/>
                <a:moveTo>
                  <a:pt x="39002" y="81600"/>
                </a:moveTo>
                <a:cubicBezTo>
                  <a:pt x="37447" y="84260"/>
                  <a:pt x="36670" y="86919"/>
                  <a:pt x="36670" y="89579"/>
                </a:cubicBezTo>
                <a:cubicBezTo>
                  <a:pt x="36670" y="92717"/>
                  <a:pt x="34086" y="95262"/>
                  <a:pt x="30898" y="95262"/>
                </a:cubicBezTo>
                <a:cubicBezTo>
                  <a:pt x="27710" y="95262"/>
                  <a:pt x="25126" y="92717"/>
                  <a:pt x="25126" y="89579"/>
                </a:cubicBezTo>
                <a:cubicBezTo>
                  <a:pt x="25126" y="86441"/>
                  <a:pt x="27710" y="83896"/>
                  <a:pt x="30898" y="83896"/>
                </a:cubicBezTo>
                <a:cubicBezTo>
                  <a:pt x="33599" y="83896"/>
                  <a:pt x="36301" y="83131"/>
                  <a:pt x="39002" y="81600"/>
                </a:cubicBezTo>
                <a:close/>
                <a:moveTo>
                  <a:pt x="95075" y="8520"/>
                </a:moveTo>
                <a:cubicBezTo>
                  <a:pt x="102175" y="15510"/>
                  <a:pt x="104943" y="25150"/>
                  <a:pt x="102845" y="34116"/>
                </a:cubicBezTo>
                <a:cubicBezTo>
                  <a:pt x="107070" y="34305"/>
                  <a:pt x="111127" y="36131"/>
                  <a:pt x="114341" y="39295"/>
                </a:cubicBezTo>
                <a:cubicBezTo>
                  <a:pt x="121320" y="46167"/>
                  <a:pt x="121893" y="56957"/>
                  <a:pt x="115783" y="64265"/>
                </a:cubicBezTo>
                <a:cubicBezTo>
                  <a:pt x="115977" y="64312"/>
                  <a:pt x="116100" y="64431"/>
                  <a:pt x="116222" y="64551"/>
                </a:cubicBezTo>
                <a:cubicBezTo>
                  <a:pt x="127860" y="76009"/>
                  <a:pt x="127860" y="94587"/>
                  <a:pt x="116222" y="106045"/>
                </a:cubicBezTo>
                <a:cubicBezTo>
                  <a:pt x="105234" y="116863"/>
                  <a:pt x="87799" y="117467"/>
                  <a:pt x="76100" y="107845"/>
                </a:cubicBezTo>
                <a:lnTo>
                  <a:pt x="76003" y="107941"/>
                </a:lnTo>
                <a:lnTo>
                  <a:pt x="74077" y="106045"/>
                </a:lnTo>
                <a:lnTo>
                  <a:pt x="16618" y="49475"/>
                </a:lnTo>
                <a:lnTo>
                  <a:pt x="16775" y="49320"/>
                </a:lnTo>
                <a:cubicBezTo>
                  <a:pt x="15865" y="48640"/>
                  <a:pt x="15001" y="47883"/>
                  <a:pt x="14174" y="47068"/>
                </a:cubicBezTo>
                <a:cubicBezTo>
                  <a:pt x="2536" y="35610"/>
                  <a:pt x="2536" y="17033"/>
                  <a:pt x="14174" y="5575"/>
                </a:cubicBezTo>
                <a:cubicBezTo>
                  <a:pt x="25812" y="-5882"/>
                  <a:pt x="44681" y="-5882"/>
                  <a:pt x="56319" y="5575"/>
                </a:cubicBezTo>
                <a:lnTo>
                  <a:pt x="56661" y="6081"/>
                </a:lnTo>
                <a:cubicBezTo>
                  <a:pt x="67992" y="-2839"/>
                  <a:pt x="84512" y="-1878"/>
                  <a:pt x="95075" y="852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0" name="Google Shape;920;p54"/>
          <p:cNvSpPr/>
          <p:nvPr/>
        </p:nvSpPr>
        <p:spPr>
          <a:xfrm>
            <a:off x="6028922" y="4159866"/>
            <a:ext cx="404773" cy="407167"/>
          </a:xfrm>
          <a:custGeom>
            <a:rect b="b" l="l" r="r" t="t"/>
            <a:pathLst>
              <a:path extrusionOk="0" h="120000" w="120000">
                <a:moveTo>
                  <a:pt x="48741" y="50658"/>
                </a:moveTo>
                <a:cubicBezTo>
                  <a:pt x="56991" y="50658"/>
                  <a:pt x="64288" y="54714"/>
                  <a:pt x="68360" y="61187"/>
                </a:cubicBezTo>
                <a:cubicBezTo>
                  <a:pt x="70926" y="58857"/>
                  <a:pt x="74361" y="57585"/>
                  <a:pt x="78095" y="57585"/>
                </a:cubicBezTo>
                <a:cubicBezTo>
                  <a:pt x="86205" y="57585"/>
                  <a:pt x="92906" y="63585"/>
                  <a:pt x="93668" y="71400"/>
                </a:cubicBezTo>
                <a:cubicBezTo>
                  <a:pt x="93808" y="71316"/>
                  <a:pt x="93950" y="71315"/>
                  <a:pt x="94092" y="71315"/>
                </a:cubicBezTo>
                <a:cubicBezTo>
                  <a:pt x="107615" y="71315"/>
                  <a:pt x="118578" y="82214"/>
                  <a:pt x="118578" y="95657"/>
                </a:cubicBezTo>
                <a:cubicBezTo>
                  <a:pt x="118578" y="108351"/>
                  <a:pt x="108805" y="118775"/>
                  <a:pt x="96330" y="119887"/>
                </a:cubicBezTo>
                <a:lnTo>
                  <a:pt x="96330" y="120000"/>
                </a:lnTo>
                <a:lnTo>
                  <a:pt x="94092" y="120000"/>
                </a:lnTo>
                <a:lnTo>
                  <a:pt x="27326" y="120000"/>
                </a:lnTo>
                <a:lnTo>
                  <a:pt x="27326" y="119818"/>
                </a:lnTo>
                <a:cubicBezTo>
                  <a:pt x="26396" y="119944"/>
                  <a:pt x="25447" y="120000"/>
                  <a:pt x="24486" y="120000"/>
                </a:cubicBezTo>
                <a:cubicBezTo>
                  <a:pt x="10962" y="120000"/>
                  <a:pt x="0" y="109101"/>
                  <a:pt x="0" y="95657"/>
                </a:cubicBezTo>
                <a:cubicBezTo>
                  <a:pt x="0" y="82214"/>
                  <a:pt x="10962" y="71315"/>
                  <a:pt x="24486" y="71315"/>
                </a:cubicBezTo>
                <a:lnTo>
                  <a:pt x="24983" y="71415"/>
                </a:lnTo>
                <a:cubicBezTo>
                  <a:pt x="26302" y="59637"/>
                  <a:pt x="36467" y="50658"/>
                  <a:pt x="48741" y="50658"/>
                </a:cubicBezTo>
                <a:close/>
                <a:moveTo>
                  <a:pt x="59229" y="0"/>
                </a:moveTo>
                <a:cubicBezTo>
                  <a:pt x="56636" y="16789"/>
                  <a:pt x="62145" y="33812"/>
                  <a:pt x="74100" y="45948"/>
                </a:cubicBezTo>
                <a:cubicBezTo>
                  <a:pt x="86055" y="58084"/>
                  <a:pt x="103060" y="63916"/>
                  <a:pt x="120000" y="61690"/>
                </a:cubicBezTo>
                <a:cubicBezTo>
                  <a:pt x="115828" y="65751"/>
                  <a:pt x="111042" y="68807"/>
                  <a:pt x="105939" y="70842"/>
                </a:cubicBezTo>
                <a:cubicBezTo>
                  <a:pt x="102691" y="69113"/>
                  <a:pt x="98974" y="68191"/>
                  <a:pt x="95040" y="68191"/>
                </a:cubicBezTo>
                <a:cubicBezTo>
                  <a:pt x="94898" y="68191"/>
                  <a:pt x="94756" y="68192"/>
                  <a:pt x="94616" y="68276"/>
                </a:cubicBezTo>
                <a:cubicBezTo>
                  <a:pt x="93854" y="60461"/>
                  <a:pt x="87153" y="54461"/>
                  <a:pt x="79043" y="54461"/>
                </a:cubicBezTo>
                <a:cubicBezTo>
                  <a:pt x="75309" y="54461"/>
                  <a:pt x="71874" y="55733"/>
                  <a:pt x="69308" y="58063"/>
                </a:cubicBezTo>
                <a:cubicBezTo>
                  <a:pt x="65236" y="51590"/>
                  <a:pt x="57939" y="47534"/>
                  <a:pt x="49689" y="47534"/>
                </a:cubicBezTo>
                <a:lnTo>
                  <a:pt x="49593" y="47543"/>
                </a:lnTo>
                <a:cubicBezTo>
                  <a:pt x="42877" y="31717"/>
                  <a:pt x="46133" y="12748"/>
                  <a:pt x="59229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1" name="Google Shape;921;p54"/>
          <p:cNvSpPr/>
          <p:nvPr/>
        </p:nvSpPr>
        <p:spPr>
          <a:xfrm>
            <a:off x="3677801" y="1211259"/>
            <a:ext cx="176460" cy="464752"/>
          </a:xfrm>
          <a:custGeom>
            <a:rect b="b" l="l" r="r" t="t"/>
            <a:pathLst>
              <a:path extrusionOk="0" h="120000" w="120000">
                <a:moveTo>
                  <a:pt x="22570" y="22960"/>
                </a:moveTo>
                <a:lnTo>
                  <a:pt x="97429" y="22960"/>
                </a:lnTo>
                <a:cubicBezTo>
                  <a:pt x="109894" y="22960"/>
                  <a:pt x="119999" y="26797"/>
                  <a:pt x="119999" y="31530"/>
                </a:cubicBezTo>
                <a:lnTo>
                  <a:pt x="119999" y="39560"/>
                </a:lnTo>
                <a:lnTo>
                  <a:pt x="120000" y="39560"/>
                </a:lnTo>
                <a:lnTo>
                  <a:pt x="120000" y="63121"/>
                </a:lnTo>
                <a:cubicBezTo>
                  <a:pt x="120000" y="65553"/>
                  <a:pt x="114806" y="67525"/>
                  <a:pt x="108399" y="67525"/>
                </a:cubicBezTo>
                <a:cubicBezTo>
                  <a:pt x="101992" y="67525"/>
                  <a:pt x="96799" y="65553"/>
                  <a:pt x="96799" y="63121"/>
                </a:cubicBezTo>
                <a:lnTo>
                  <a:pt x="96799" y="42531"/>
                </a:lnTo>
                <a:lnTo>
                  <a:pt x="93347" y="42531"/>
                </a:lnTo>
                <a:cubicBezTo>
                  <a:pt x="93158" y="66519"/>
                  <a:pt x="92969" y="90507"/>
                  <a:pt x="92780" y="114494"/>
                </a:cubicBezTo>
                <a:cubicBezTo>
                  <a:pt x="92780" y="117535"/>
                  <a:pt x="86289" y="120000"/>
                  <a:pt x="78281" y="120000"/>
                </a:cubicBezTo>
                <a:cubicBezTo>
                  <a:pt x="70274" y="120000"/>
                  <a:pt x="63783" y="117535"/>
                  <a:pt x="63783" y="114494"/>
                </a:cubicBezTo>
                <a:lnTo>
                  <a:pt x="63783" y="70497"/>
                </a:lnTo>
                <a:lnTo>
                  <a:pt x="55083" y="70497"/>
                </a:lnTo>
                <a:lnTo>
                  <a:pt x="55083" y="114494"/>
                </a:lnTo>
                <a:cubicBezTo>
                  <a:pt x="55083" y="117535"/>
                  <a:pt x="48592" y="119999"/>
                  <a:pt x="40584" y="119999"/>
                </a:cubicBezTo>
                <a:cubicBezTo>
                  <a:pt x="32577" y="119999"/>
                  <a:pt x="26086" y="117535"/>
                  <a:pt x="26086" y="114494"/>
                </a:cubicBezTo>
                <a:cubicBezTo>
                  <a:pt x="26274" y="90507"/>
                  <a:pt x="26463" y="66519"/>
                  <a:pt x="26652" y="42531"/>
                </a:cubicBezTo>
                <a:lnTo>
                  <a:pt x="23200" y="42531"/>
                </a:lnTo>
                <a:lnTo>
                  <a:pt x="23200" y="63121"/>
                </a:lnTo>
                <a:cubicBezTo>
                  <a:pt x="23200" y="65553"/>
                  <a:pt x="18007" y="67525"/>
                  <a:pt x="11600" y="67525"/>
                </a:cubicBezTo>
                <a:cubicBezTo>
                  <a:pt x="5193" y="67525"/>
                  <a:pt x="0" y="65553"/>
                  <a:pt x="0" y="63121"/>
                </a:cubicBezTo>
                <a:lnTo>
                  <a:pt x="0" y="42531"/>
                </a:lnTo>
                <a:lnTo>
                  <a:pt x="0" y="42531"/>
                </a:lnTo>
                <a:lnTo>
                  <a:pt x="0" y="31530"/>
                </a:lnTo>
                <a:cubicBezTo>
                  <a:pt x="0" y="26797"/>
                  <a:pt x="10105" y="22960"/>
                  <a:pt x="22570" y="22960"/>
                </a:cubicBezTo>
                <a:close/>
                <a:moveTo>
                  <a:pt x="60000" y="0"/>
                </a:moveTo>
                <a:cubicBezTo>
                  <a:pt x="75005" y="0"/>
                  <a:pt x="87170" y="4618"/>
                  <a:pt x="87170" y="10316"/>
                </a:cubicBezTo>
                <a:cubicBezTo>
                  <a:pt x="87170" y="16013"/>
                  <a:pt x="75005" y="20632"/>
                  <a:pt x="60000" y="20632"/>
                </a:cubicBezTo>
                <a:cubicBezTo>
                  <a:pt x="44994" y="20632"/>
                  <a:pt x="32829" y="16013"/>
                  <a:pt x="32829" y="10316"/>
                </a:cubicBezTo>
                <a:cubicBezTo>
                  <a:pt x="32829" y="4618"/>
                  <a:pt x="44994" y="0"/>
                  <a:pt x="6000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2" name="Google Shape;922;p54"/>
          <p:cNvSpPr/>
          <p:nvPr/>
        </p:nvSpPr>
        <p:spPr>
          <a:xfrm rot="10800000">
            <a:off x="4090098" y="1209113"/>
            <a:ext cx="219879" cy="469045"/>
          </a:xfrm>
          <a:custGeom>
            <a:rect b="b" l="l" r="r" t="t"/>
            <a:pathLst>
              <a:path extrusionOk="0" h="120000" w="120000">
                <a:moveTo>
                  <a:pt x="79418" y="97416"/>
                </a:moveTo>
                <a:lnTo>
                  <a:pt x="40252" y="97416"/>
                </a:lnTo>
                <a:cubicBezTo>
                  <a:pt x="32044" y="97060"/>
                  <a:pt x="32390" y="97747"/>
                  <a:pt x="30168" y="95279"/>
                </a:cubicBezTo>
                <a:lnTo>
                  <a:pt x="536" y="58851"/>
                </a:lnTo>
                <a:cubicBezTo>
                  <a:pt x="-1066" y="56881"/>
                  <a:pt x="1041" y="54674"/>
                  <a:pt x="5245" y="53923"/>
                </a:cubicBezTo>
                <a:cubicBezTo>
                  <a:pt x="9448" y="53172"/>
                  <a:pt x="14155" y="54160"/>
                  <a:pt x="15757" y="56130"/>
                </a:cubicBezTo>
                <a:lnTo>
                  <a:pt x="32630" y="76872"/>
                </a:lnTo>
                <a:lnTo>
                  <a:pt x="35918" y="76872"/>
                </a:lnTo>
                <a:lnTo>
                  <a:pt x="14628" y="36680"/>
                </a:lnTo>
                <a:lnTo>
                  <a:pt x="35669" y="36680"/>
                </a:lnTo>
                <a:lnTo>
                  <a:pt x="35669" y="5101"/>
                </a:lnTo>
                <a:cubicBezTo>
                  <a:pt x="35669" y="2283"/>
                  <a:pt x="40541" y="0"/>
                  <a:pt x="46551" y="0"/>
                </a:cubicBezTo>
                <a:cubicBezTo>
                  <a:pt x="52560" y="0"/>
                  <a:pt x="57432" y="2283"/>
                  <a:pt x="57432" y="5101"/>
                </a:cubicBezTo>
                <a:lnTo>
                  <a:pt x="57432" y="36680"/>
                </a:lnTo>
                <a:lnTo>
                  <a:pt x="62577" y="36680"/>
                </a:lnTo>
                <a:lnTo>
                  <a:pt x="62577" y="5101"/>
                </a:lnTo>
                <a:cubicBezTo>
                  <a:pt x="62577" y="2283"/>
                  <a:pt x="67449" y="0"/>
                  <a:pt x="73459" y="0"/>
                </a:cubicBezTo>
                <a:cubicBezTo>
                  <a:pt x="79469" y="0"/>
                  <a:pt x="84341" y="2283"/>
                  <a:pt x="84341" y="5101"/>
                </a:cubicBezTo>
                <a:lnTo>
                  <a:pt x="84341" y="36680"/>
                </a:lnTo>
                <a:lnTo>
                  <a:pt x="105471" y="36680"/>
                </a:lnTo>
                <a:lnTo>
                  <a:pt x="84182" y="76872"/>
                </a:lnTo>
                <a:lnTo>
                  <a:pt x="87369" y="76872"/>
                </a:lnTo>
                <a:lnTo>
                  <a:pt x="104242" y="56130"/>
                </a:lnTo>
                <a:cubicBezTo>
                  <a:pt x="105844" y="54160"/>
                  <a:pt x="110551" y="53172"/>
                  <a:pt x="114754" y="53923"/>
                </a:cubicBezTo>
                <a:cubicBezTo>
                  <a:pt x="118958" y="54674"/>
                  <a:pt x="121066" y="56881"/>
                  <a:pt x="119463" y="58851"/>
                </a:cubicBezTo>
                <a:lnTo>
                  <a:pt x="89831" y="95279"/>
                </a:lnTo>
                <a:cubicBezTo>
                  <a:pt x="87203" y="97747"/>
                  <a:pt x="87682" y="97060"/>
                  <a:pt x="79418" y="97416"/>
                </a:cubicBezTo>
                <a:close/>
                <a:moveTo>
                  <a:pt x="59835" y="120000"/>
                </a:moveTo>
                <a:cubicBezTo>
                  <a:pt x="48268" y="120000"/>
                  <a:pt x="38891" y="115604"/>
                  <a:pt x="38891" y="110181"/>
                </a:cubicBezTo>
                <a:cubicBezTo>
                  <a:pt x="38891" y="104759"/>
                  <a:pt x="48268" y="100363"/>
                  <a:pt x="59835" y="100363"/>
                </a:cubicBezTo>
                <a:cubicBezTo>
                  <a:pt x="71402" y="100363"/>
                  <a:pt x="80780" y="104759"/>
                  <a:pt x="80780" y="110181"/>
                </a:cubicBezTo>
                <a:cubicBezTo>
                  <a:pt x="80780" y="115604"/>
                  <a:pt x="71402" y="120000"/>
                  <a:pt x="59835" y="12000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3" name="Google Shape;923;p54"/>
          <p:cNvSpPr/>
          <p:nvPr/>
        </p:nvSpPr>
        <p:spPr>
          <a:xfrm>
            <a:off x="4545814" y="1274208"/>
            <a:ext cx="356471" cy="366339"/>
          </a:xfrm>
          <a:custGeom>
            <a:rect b="b" l="l" r="r" t="t"/>
            <a:pathLst>
              <a:path extrusionOk="0" h="120000" w="120000">
                <a:moveTo>
                  <a:pt x="48483" y="40513"/>
                </a:moveTo>
                <a:cubicBezTo>
                  <a:pt x="30145" y="40513"/>
                  <a:pt x="15280" y="54978"/>
                  <a:pt x="15280" y="72822"/>
                </a:cubicBezTo>
                <a:cubicBezTo>
                  <a:pt x="15280" y="90666"/>
                  <a:pt x="30145" y="105131"/>
                  <a:pt x="48483" y="105131"/>
                </a:cubicBezTo>
                <a:cubicBezTo>
                  <a:pt x="66821" y="105131"/>
                  <a:pt x="81687" y="90666"/>
                  <a:pt x="81687" y="72822"/>
                </a:cubicBezTo>
                <a:cubicBezTo>
                  <a:pt x="81687" y="54978"/>
                  <a:pt x="66821" y="40513"/>
                  <a:pt x="48483" y="40513"/>
                </a:cubicBezTo>
                <a:close/>
                <a:moveTo>
                  <a:pt x="119440" y="0"/>
                </a:moveTo>
                <a:lnTo>
                  <a:pt x="120000" y="27937"/>
                </a:lnTo>
                <a:lnTo>
                  <a:pt x="112682" y="21089"/>
                </a:lnTo>
                <a:lnTo>
                  <a:pt x="87611" y="46455"/>
                </a:lnTo>
                <a:cubicBezTo>
                  <a:pt x="93781" y="53582"/>
                  <a:pt x="96967" y="62840"/>
                  <a:pt x="96967" y="72822"/>
                </a:cubicBezTo>
                <a:cubicBezTo>
                  <a:pt x="96967" y="98877"/>
                  <a:pt x="75260" y="120000"/>
                  <a:pt x="48483" y="120000"/>
                </a:cubicBezTo>
                <a:cubicBezTo>
                  <a:pt x="21706" y="120000"/>
                  <a:pt x="0" y="98877"/>
                  <a:pt x="0" y="72822"/>
                </a:cubicBezTo>
                <a:cubicBezTo>
                  <a:pt x="0" y="46766"/>
                  <a:pt x="21706" y="25644"/>
                  <a:pt x="48483" y="25644"/>
                </a:cubicBezTo>
                <a:cubicBezTo>
                  <a:pt x="57522" y="25644"/>
                  <a:pt x="65983" y="28051"/>
                  <a:pt x="72807" y="32929"/>
                </a:cubicBezTo>
                <a:lnTo>
                  <a:pt x="98046" y="7392"/>
                </a:lnTo>
                <a:lnTo>
                  <a:pt x="90729" y="544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4" name="Google Shape;924;p54"/>
          <p:cNvSpPr/>
          <p:nvPr/>
        </p:nvSpPr>
        <p:spPr>
          <a:xfrm>
            <a:off x="5161285" y="1247479"/>
            <a:ext cx="373598" cy="381817"/>
          </a:xfrm>
          <a:custGeom>
            <a:rect b="b" l="l" r="r" t="t"/>
            <a:pathLst>
              <a:path extrusionOk="0" h="120000" w="120000">
                <a:moveTo>
                  <a:pt x="73739" y="14265"/>
                </a:moveTo>
                <a:cubicBezTo>
                  <a:pt x="56241" y="14265"/>
                  <a:pt x="42057" y="28144"/>
                  <a:pt x="42057" y="45265"/>
                </a:cubicBezTo>
                <a:cubicBezTo>
                  <a:pt x="42057" y="62385"/>
                  <a:pt x="56241" y="76264"/>
                  <a:pt x="73739" y="76264"/>
                </a:cubicBezTo>
                <a:cubicBezTo>
                  <a:pt x="91236" y="76264"/>
                  <a:pt x="105420" y="62385"/>
                  <a:pt x="105420" y="45265"/>
                </a:cubicBezTo>
                <a:cubicBezTo>
                  <a:pt x="105420" y="28144"/>
                  <a:pt x="91236" y="14265"/>
                  <a:pt x="73739" y="14265"/>
                </a:cubicBezTo>
                <a:close/>
                <a:moveTo>
                  <a:pt x="73739" y="0"/>
                </a:moveTo>
                <a:cubicBezTo>
                  <a:pt x="99288" y="0"/>
                  <a:pt x="120000" y="20265"/>
                  <a:pt x="120000" y="45265"/>
                </a:cubicBezTo>
                <a:cubicBezTo>
                  <a:pt x="120000" y="70264"/>
                  <a:pt x="99288" y="90530"/>
                  <a:pt x="73739" y="90530"/>
                </a:cubicBezTo>
                <a:cubicBezTo>
                  <a:pt x="64937" y="90530"/>
                  <a:pt x="56710" y="88125"/>
                  <a:pt x="50126" y="83275"/>
                </a:cubicBezTo>
                <a:lnTo>
                  <a:pt x="41432" y="91782"/>
                </a:lnTo>
                <a:lnTo>
                  <a:pt x="51465" y="101598"/>
                </a:lnTo>
                <a:cubicBezTo>
                  <a:pt x="54943" y="105001"/>
                  <a:pt x="54943" y="110518"/>
                  <a:pt x="51465" y="113921"/>
                </a:cubicBezTo>
                <a:cubicBezTo>
                  <a:pt x="47987" y="117324"/>
                  <a:pt x="42349" y="117324"/>
                  <a:pt x="38871" y="113921"/>
                </a:cubicBezTo>
                <a:lnTo>
                  <a:pt x="28838" y="104104"/>
                </a:lnTo>
                <a:lnTo>
                  <a:pt x="12593" y="120000"/>
                </a:lnTo>
                <a:cubicBezTo>
                  <a:pt x="9116" y="123402"/>
                  <a:pt x="3477" y="123402"/>
                  <a:pt x="0" y="120000"/>
                </a:cubicBezTo>
                <a:cubicBezTo>
                  <a:pt x="-3477" y="116596"/>
                  <a:pt x="-3477" y="111079"/>
                  <a:pt x="0" y="107677"/>
                </a:cubicBezTo>
                <a:lnTo>
                  <a:pt x="16244" y="91782"/>
                </a:lnTo>
                <a:lnTo>
                  <a:pt x="5192" y="80967"/>
                </a:lnTo>
                <a:cubicBezTo>
                  <a:pt x="1714" y="77565"/>
                  <a:pt x="1714" y="72047"/>
                  <a:pt x="5192" y="68644"/>
                </a:cubicBezTo>
                <a:cubicBezTo>
                  <a:pt x="8670" y="65242"/>
                  <a:pt x="14308" y="65242"/>
                  <a:pt x="17786" y="68644"/>
                </a:cubicBezTo>
                <a:lnTo>
                  <a:pt x="28838" y="79459"/>
                </a:lnTo>
                <a:lnTo>
                  <a:pt x="37019" y="71454"/>
                </a:lnTo>
                <a:cubicBezTo>
                  <a:pt x="30772" y="64451"/>
                  <a:pt x="27478" y="55234"/>
                  <a:pt x="27478" y="45265"/>
                </a:cubicBezTo>
                <a:cubicBezTo>
                  <a:pt x="27478" y="20265"/>
                  <a:pt x="48189" y="0"/>
                  <a:pt x="73739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5" name="Google Shape;925;p54"/>
          <p:cNvSpPr/>
          <p:nvPr/>
        </p:nvSpPr>
        <p:spPr>
          <a:xfrm>
            <a:off x="5858067" y="2021781"/>
            <a:ext cx="356681" cy="352945"/>
          </a:xfrm>
          <a:custGeom>
            <a:rect b="b" l="l" r="r" t="t"/>
            <a:pathLst>
              <a:path extrusionOk="0" h="120000" w="120000">
                <a:moveTo>
                  <a:pt x="65686" y="48276"/>
                </a:moveTo>
                <a:lnTo>
                  <a:pt x="10198" y="104351"/>
                </a:lnTo>
                <a:cubicBezTo>
                  <a:pt x="9432" y="105125"/>
                  <a:pt x="9432" y="106380"/>
                  <a:pt x="10198" y="107154"/>
                </a:cubicBezTo>
                <a:cubicBezTo>
                  <a:pt x="10964" y="107928"/>
                  <a:pt x="12206" y="107928"/>
                  <a:pt x="12971" y="107154"/>
                </a:cubicBezTo>
                <a:lnTo>
                  <a:pt x="68193" y="51347"/>
                </a:lnTo>
                <a:close/>
                <a:moveTo>
                  <a:pt x="100726" y="8937"/>
                </a:moveTo>
                <a:cubicBezTo>
                  <a:pt x="97762" y="8937"/>
                  <a:pt x="95360" y="11365"/>
                  <a:pt x="95360" y="14360"/>
                </a:cubicBezTo>
                <a:cubicBezTo>
                  <a:pt x="95360" y="17355"/>
                  <a:pt x="97762" y="19783"/>
                  <a:pt x="100726" y="19783"/>
                </a:cubicBezTo>
                <a:cubicBezTo>
                  <a:pt x="103690" y="19783"/>
                  <a:pt x="106092" y="17355"/>
                  <a:pt x="106092" y="14360"/>
                </a:cubicBezTo>
                <a:cubicBezTo>
                  <a:pt x="106092" y="11365"/>
                  <a:pt x="103690" y="8937"/>
                  <a:pt x="100726" y="8937"/>
                </a:cubicBezTo>
                <a:close/>
                <a:moveTo>
                  <a:pt x="89916" y="0"/>
                </a:moveTo>
                <a:cubicBezTo>
                  <a:pt x="106531" y="0"/>
                  <a:pt x="120000" y="13611"/>
                  <a:pt x="120000" y="30401"/>
                </a:cubicBezTo>
                <a:cubicBezTo>
                  <a:pt x="120000" y="47192"/>
                  <a:pt x="106531" y="60803"/>
                  <a:pt x="89916" y="60803"/>
                </a:cubicBezTo>
                <a:cubicBezTo>
                  <a:pt x="85908" y="60803"/>
                  <a:pt x="82083" y="60011"/>
                  <a:pt x="78593" y="58557"/>
                </a:cubicBezTo>
                <a:lnTo>
                  <a:pt x="81675" y="61672"/>
                </a:lnTo>
                <a:cubicBezTo>
                  <a:pt x="82976" y="62987"/>
                  <a:pt x="82976" y="65118"/>
                  <a:pt x="81675" y="66433"/>
                </a:cubicBezTo>
                <a:lnTo>
                  <a:pt x="76202" y="71964"/>
                </a:lnTo>
                <a:cubicBezTo>
                  <a:pt x="74902" y="73278"/>
                  <a:pt x="72792" y="73278"/>
                  <a:pt x="71492" y="71964"/>
                </a:cubicBezTo>
                <a:lnTo>
                  <a:pt x="67038" y="67463"/>
                </a:lnTo>
                <a:lnTo>
                  <a:pt x="65189" y="69332"/>
                </a:lnTo>
                <a:lnTo>
                  <a:pt x="68300" y="72475"/>
                </a:lnTo>
                <a:lnTo>
                  <a:pt x="65651" y="75152"/>
                </a:lnTo>
                <a:lnTo>
                  <a:pt x="62540" y="72008"/>
                </a:lnTo>
                <a:lnTo>
                  <a:pt x="61491" y="73069"/>
                </a:lnTo>
                <a:lnTo>
                  <a:pt x="64671" y="76284"/>
                </a:lnTo>
                <a:lnTo>
                  <a:pt x="58625" y="82394"/>
                </a:lnTo>
                <a:lnTo>
                  <a:pt x="55444" y="79180"/>
                </a:lnTo>
                <a:lnTo>
                  <a:pt x="54094" y="80544"/>
                </a:lnTo>
                <a:lnTo>
                  <a:pt x="57275" y="83758"/>
                </a:lnTo>
                <a:lnTo>
                  <a:pt x="51228" y="89869"/>
                </a:lnTo>
                <a:lnTo>
                  <a:pt x="48047" y="86655"/>
                </a:lnTo>
                <a:lnTo>
                  <a:pt x="45648" y="89079"/>
                </a:lnTo>
                <a:lnTo>
                  <a:pt x="48829" y="92294"/>
                </a:lnTo>
                <a:lnTo>
                  <a:pt x="46180" y="94971"/>
                </a:lnTo>
                <a:lnTo>
                  <a:pt x="42999" y="91756"/>
                </a:lnTo>
                <a:lnTo>
                  <a:pt x="41150" y="93625"/>
                </a:lnTo>
                <a:lnTo>
                  <a:pt x="44331" y="96839"/>
                </a:lnTo>
                <a:lnTo>
                  <a:pt x="38534" y="102698"/>
                </a:lnTo>
                <a:lnTo>
                  <a:pt x="35353" y="99483"/>
                </a:lnTo>
                <a:lnTo>
                  <a:pt x="33754" y="101100"/>
                </a:lnTo>
                <a:lnTo>
                  <a:pt x="36934" y="104314"/>
                </a:lnTo>
                <a:lnTo>
                  <a:pt x="31387" y="109920"/>
                </a:lnTo>
                <a:lnTo>
                  <a:pt x="28206" y="106706"/>
                </a:lnTo>
                <a:lnTo>
                  <a:pt x="25789" y="109148"/>
                </a:lnTo>
                <a:lnTo>
                  <a:pt x="28970" y="112363"/>
                </a:lnTo>
                <a:lnTo>
                  <a:pt x="23423" y="117969"/>
                </a:lnTo>
                <a:lnTo>
                  <a:pt x="23048" y="117590"/>
                </a:lnTo>
                <a:lnTo>
                  <a:pt x="23207" y="118045"/>
                </a:lnTo>
                <a:lnTo>
                  <a:pt x="12913" y="118648"/>
                </a:lnTo>
                <a:lnTo>
                  <a:pt x="0" y="120000"/>
                </a:lnTo>
                <a:lnTo>
                  <a:pt x="1928" y="103575"/>
                </a:lnTo>
                <a:lnTo>
                  <a:pt x="1825" y="103471"/>
                </a:lnTo>
                <a:lnTo>
                  <a:pt x="1956" y="103338"/>
                </a:lnTo>
                <a:lnTo>
                  <a:pt x="1972" y="103197"/>
                </a:lnTo>
                <a:lnTo>
                  <a:pt x="2033" y="103260"/>
                </a:lnTo>
                <a:lnTo>
                  <a:pt x="62275" y="42381"/>
                </a:lnTo>
                <a:cubicBezTo>
                  <a:pt x="60698" y="38709"/>
                  <a:pt x="59832" y="34657"/>
                  <a:pt x="59832" y="30401"/>
                </a:cubicBezTo>
                <a:cubicBezTo>
                  <a:pt x="59832" y="13611"/>
                  <a:pt x="73301" y="0"/>
                  <a:pt x="89916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6" name="Google Shape;926;p54"/>
          <p:cNvSpPr/>
          <p:nvPr/>
        </p:nvSpPr>
        <p:spPr>
          <a:xfrm>
            <a:off x="4117415" y="2020993"/>
            <a:ext cx="245394" cy="354521"/>
          </a:xfrm>
          <a:custGeom>
            <a:rect b="b" l="l" r="r" t="t"/>
            <a:pathLst>
              <a:path extrusionOk="0" h="120000" w="120000">
                <a:moveTo>
                  <a:pt x="60000" y="78614"/>
                </a:moveTo>
                <a:cubicBezTo>
                  <a:pt x="55531" y="78614"/>
                  <a:pt x="51908" y="81122"/>
                  <a:pt x="51908" y="84215"/>
                </a:cubicBezTo>
                <a:cubicBezTo>
                  <a:pt x="51908" y="86325"/>
                  <a:pt x="53593" y="88163"/>
                  <a:pt x="56141" y="89046"/>
                </a:cubicBezTo>
                <a:lnTo>
                  <a:pt x="53370" y="100653"/>
                </a:lnTo>
                <a:lnTo>
                  <a:pt x="66629" y="100653"/>
                </a:lnTo>
                <a:lnTo>
                  <a:pt x="63858" y="89046"/>
                </a:lnTo>
                <a:cubicBezTo>
                  <a:pt x="66406" y="88163"/>
                  <a:pt x="68091" y="86325"/>
                  <a:pt x="68091" y="84215"/>
                </a:cubicBezTo>
                <a:cubicBezTo>
                  <a:pt x="68091" y="81122"/>
                  <a:pt x="64469" y="78614"/>
                  <a:pt x="60000" y="78614"/>
                </a:cubicBezTo>
                <a:close/>
                <a:moveTo>
                  <a:pt x="59712" y="10004"/>
                </a:moveTo>
                <a:cubicBezTo>
                  <a:pt x="47383" y="10113"/>
                  <a:pt x="37471" y="17062"/>
                  <a:pt x="37471" y="25597"/>
                </a:cubicBezTo>
                <a:lnTo>
                  <a:pt x="37395" y="25597"/>
                </a:lnTo>
                <a:lnTo>
                  <a:pt x="37395" y="59268"/>
                </a:lnTo>
                <a:lnTo>
                  <a:pt x="82604" y="59268"/>
                </a:lnTo>
                <a:lnTo>
                  <a:pt x="82604" y="25197"/>
                </a:lnTo>
                <a:lnTo>
                  <a:pt x="82521" y="25198"/>
                </a:lnTo>
                <a:cubicBezTo>
                  <a:pt x="82205" y="16666"/>
                  <a:pt x="72040" y="9895"/>
                  <a:pt x="59712" y="10004"/>
                </a:cubicBezTo>
                <a:close/>
                <a:moveTo>
                  <a:pt x="59527" y="2"/>
                </a:moveTo>
                <a:cubicBezTo>
                  <a:pt x="79765" y="-176"/>
                  <a:pt x="96451" y="10938"/>
                  <a:pt x="96968" y="24942"/>
                </a:cubicBezTo>
                <a:lnTo>
                  <a:pt x="94392" y="24988"/>
                </a:lnTo>
                <a:lnTo>
                  <a:pt x="96980" y="24988"/>
                </a:lnTo>
                <a:lnTo>
                  <a:pt x="96980" y="59268"/>
                </a:lnTo>
                <a:lnTo>
                  <a:pt x="110559" y="59268"/>
                </a:lnTo>
                <a:cubicBezTo>
                  <a:pt x="115773" y="59268"/>
                  <a:pt x="120000" y="62193"/>
                  <a:pt x="120000" y="65802"/>
                </a:cubicBezTo>
                <a:lnTo>
                  <a:pt x="120000" y="113465"/>
                </a:lnTo>
                <a:cubicBezTo>
                  <a:pt x="120000" y="117074"/>
                  <a:pt x="115773" y="120000"/>
                  <a:pt x="110559" y="120000"/>
                </a:cubicBezTo>
                <a:lnTo>
                  <a:pt x="9440" y="120000"/>
                </a:lnTo>
                <a:cubicBezTo>
                  <a:pt x="4226" y="120000"/>
                  <a:pt x="0" y="117074"/>
                  <a:pt x="0" y="113465"/>
                </a:cubicBezTo>
                <a:lnTo>
                  <a:pt x="0" y="65802"/>
                </a:lnTo>
                <a:cubicBezTo>
                  <a:pt x="0" y="62193"/>
                  <a:pt x="4226" y="59268"/>
                  <a:pt x="9440" y="59268"/>
                </a:cubicBezTo>
                <a:lnTo>
                  <a:pt x="23019" y="59268"/>
                </a:lnTo>
                <a:lnTo>
                  <a:pt x="23019" y="25371"/>
                </a:lnTo>
                <a:lnTo>
                  <a:pt x="23052" y="25371"/>
                </a:lnTo>
                <a:cubicBezTo>
                  <a:pt x="23195" y="11465"/>
                  <a:pt x="39398" y="180"/>
                  <a:pt x="59527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7" name="Google Shape;927;p54"/>
          <p:cNvSpPr/>
          <p:nvPr/>
        </p:nvSpPr>
        <p:spPr>
          <a:xfrm>
            <a:off x="6455130" y="2020993"/>
            <a:ext cx="320167" cy="354521"/>
          </a:xfrm>
          <a:custGeom>
            <a:rect b="b" l="l" r="r" t="t"/>
            <a:pathLst>
              <a:path extrusionOk="0" h="120000" w="120000">
                <a:moveTo>
                  <a:pt x="45987" y="78614"/>
                </a:moveTo>
                <a:cubicBezTo>
                  <a:pt x="42562" y="78614"/>
                  <a:pt x="39785" y="81122"/>
                  <a:pt x="39785" y="84215"/>
                </a:cubicBezTo>
                <a:cubicBezTo>
                  <a:pt x="39785" y="86325"/>
                  <a:pt x="41077" y="88163"/>
                  <a:pt x="43030" y="89046"/>
                </a:cubicBezTo>
                <a:lnTo>
                  <a:pt x="40906" y="100653"/>
                </a:lnTo>
                <a:lnTo>
                  <a:pt x="51068" y="100653"/>
                </a:lnTo>
                <a:lnTo>
                  <a:pt x="48944" y="89046"/>
                </a:lnTo>
                <a:cubicBezTo>
                  <a:pt x="50897" y="88163"/>
                  <a:pt x="52189" y="86325"/>
                  <a:pt x="52189" y="84215"/>
                </a:cubicBezTo>
                <a:cubicBezTo>
                  <a:pt x="52189" y="81122"/>
                  <a:pt x="49412" y="78614"/>
                  <a:pt x="45987" y="78614"/>
                </a:cubicBezTo>
                <a:close/>
                <a:moveTo>
                  <a:pt x="91293" y="2"/>
                </a:moveTo>
                <a:cubicBezTo>
                  <a:pt x="106805" y="-176"/>
                  <a:pt x="119594" y="10938"/>
                  <a:pt x="119990" y="24942"/>
                </a:cubicBezTo>
                <a:lnTo>
                  <a:pt x="118016" y="24988"/>
                </a:lnTo>
                <a:lnTo>
                  <a:pt x="120000" y="24988"/>
                </a:lnTo>
                <a:lnTo>
                  <a:pt x="120000" y="59268"/>
                </a:lnTo>
                <a:lnTo>
                  <a:pt x="108981" y="59268"/>
                </a:lnTo>
                <a:lnTo>
                  <a:pt x="108981" y="25197"/>
                </a:lnTo>
                <a:lnTo>
                  <a:pt x="108917" y="25198"/>
                </a:lnTo>
                <a:cubicBezTo>
                  <a:pt x="108676" y="16666"/>
                  <a:pt x="100884" y="9895"/>
                  <a:pt x="91435" y="10004"/>
                </a:cubicBezTo>
                <a:cubicBezTo>
                  <a:pt x="81986" y="10113"/>
                  <a:pt x="74389" y="17062"/>
                  <a:pt x="74389" y="25597"/>
                </a:cubicBezTo>
                <a:lnTo>
                  <a:pt x="74331" y="25597"/>
                </a:lnTo>
                <a:lnTo>
                  <a:pt x="74331" y="59268"/>
                </a:lnTo>
                <a:lnTo>
                  <a:pt x="84738" y="59268"/>
                </a:lnTo>
                <a:cubicBezTo>
                  <a:pt x="88734" y="59268"/>
                  <a:pt x="91974" y="62193"/>
                  <a:pt x="91974" y="65802"/>
                </a:cubicBezTo>
                <a:lnTo>
                  <a:pt x="91974" y="113465"/>
                </a:lnTo>
                <a:cubicBezTo>
                  <a:pt x="91974" y="117074"/>
                  <a:pt x="88734" y="120000"/>
                  <a:pt x="84738" y="120000"/>
                </a:cubicBezTo>
                <a:lnTo>
                  <a:pt x="7235" y="120000"/>
                </a:lnTo>
                <a:cubicBezTo>
                  <a:pt x="3239" y="120000"/>
                  <a:pt x="0" y="117074"/>
                  <a:pt x="0" y="113465"/>
                </a:cubicBezTo>
                <a:lnTo>
                  <a:pt x="0" y="65802"/>
                </a:lnTo>
                <a:cubicBezTo>
                  <a:pt x="0" y="62193"/>
                  <a:pt x="3239" y="59268"/>
                  <a:pt x="7235" y="59268"/>
                </a:cubicBezTo>
                <a:lnTo>
                  <a:pt x="63312" y="59268"/>
                </a:lnTo>
                <a:lnTo>
                  <a:pt x="63312" y="25371"/>
                </a:lnTo>
                <a:lnTo>
                  <a:pt x="63337" y="25371"/>
                </a:lnTo>
                <a:cubicBezTo>
                  <a:pt x="63447" y="11465"/>
                  <a:pt x="75866" y="180"/>
                  <a:pt x="91293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8" name="Google Shape;928;p54"/>
          <p:cNvSpPr/>
          <p:nvPr/>
        </p:nvSpPr>
        <p:spPr>
          <a:xfrm>
            <a:off x="7662840" y="2018386"/>
            <a:ext cx="350856" cy="359735"/>
          </a:xfrm>
          <a:custGeom>
            <a:rect b="b" l="l" r="r" t="t"/>
            <a:pathLst>
              <a:path extrusionOk="0" h="120000" w="120000">
                <a:moveTo>
                  <a:pt x="119123" y="89078"/>
                </a:moveTo>
                <a:lnTo>
                  <a:pt x="95499" y="93079"/>
                </a:lnTo>
                <a:cubicBezTo>
                  <a:pt x="97912" y="97224"/>
                  <a:pt x="103765" y="104351"/>
                  <a:pt x="102165" y="106819"/>
                </a:cubicBezTo>
                <a:cubicBezTo>
                  <a:pt x="99137" y="109027"/>
                  <a:pt x="92669" y="102288"/>
                  <a:pt x="87921" y="100022"/>
                </a:cubicBezTo>
                <a:lnTo>
                  <a:pt x="79878" y="120000"/>
                </a:lnTo>
                <a:lnTo>
                  <a:pt x="72137" y="108089"/>
                </a:lnTo>
                <a:lnTo>
                  <a:pt x="78150" y="91133"/>
                </a:lnTo>
                <a:lnTo>
                  <a:pt x="47525" y="62452"/>
                </a:lnTo>
                <a:lnTo>
                  <a:pt x="21683" y="118353"/>
                </a:lnTo>
                <a:lnTo>
                  <a:pt x="15320" y="104624"/>
                </a:lnTo>
                <a:lnTo>
                  <a:pt x="27194" y="39112"/>
                </a:lnTo>
                <a:cubicBezTo>
                  <a:pt x="16986" y="27659"/>
                  <a:pt x="-3734" y="5208"/>
                  <a:pt x="583" y="280"/>
                </a:cubicBezTo>
                <a:cubicBezTo>
                  <a:pt x="5803" y="-2661"/>
                  <a:pt x="28990" y="18256"/>
                  <a:pt x="40326" y="29481"/>
                </a:cubicBezTo>
                <a:lnTo>
                  <a:pt x="106676" y="26226"/>
                </a:lnTo>
                <a:lnTo>
                  <a:pt x="120000" y="33776"/>
                </a:lnTo>
                <a:lnTo>
                  <a:pt x="58782" y="51178"/>
                </a:lnTo>
                <a:lnTo>
                  <a:pt x="87607" y="81979"/>
                </a:lnTo>
                <a:cubicBezTo>
                  <a:pt x="93812" y="80985"/>
                  <a:pt x="109471" y="79369"/>
                  <a:pt x="109471" y="79369"/>
                </a:cubicBezTo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9" name="Google Shape;929;p54"/>
          <p:cNvSpPr/>
          <p:nvPr/>
        </p:nvSpPr>
        <p:spPr>
          <a:xfrm>
            <a:off x="8244408" y="3525290"/>
            <a:ext cx="431509" cy="292281"/>
          </a:xfrm>
          <a:custGeom>
            <a:rect b="b" l="l" r="r" t="t"/>
            <a:pathLst>
              <a:path extrusionOk="0" h="120000" w="120000">
                <a:moveTo>
                  <a:pt x="23556" y="36354"/>
                </a:moveTo>
                <a:cubicBezTo>
                  <a:pt x="21704" y="36354"/>
                  <a:pt x="20201" y="38571"/>
                  <a:pt x="20201" y="41307"/>
                </a:cubicBezTo>
                <a:cubicBezTo>
                  <a:pt x="20201" y="44042"/>
                  <a:pt x="21704" y="46260"/>
                  <a:pt x="23556" y="46260"/>
                </a:cubicBezTo>
                <a:cubicBezTo>
                  <a:pt x="25409" y="46260"/>
                  <a:pt x="26911" y="44042"/>
                  <a:pt x="26911" y="41307"/>
                </a:cubicBezTo>
                <a:cubicBezTo>
                  <a:pt x="26911" y="38571"/>
                  <a:pt x="25409" y="36354"/>
                  <a:pt x="23556" y="36354"/>
                </a:cubicBezTo>
                <a:close/>
                <a:moveTo>
                  <a:pt x="108869" y="7318"/>
                </a:moveTo>
                <a:cubicBezTo>
                  <a:pt x="107529" y="7318"/>
                  <a:pt x="106443" y="9441"/>
                  <a:pt x="106443" y="12060"/>
                </a:cubicBezTo>
                <a:cubicBezTo>
                  <a:pt x="106443" y="14679"/>
                  <a:pt x="107529" y="16803"/>
                  <a:pt x="108869" y="16803"/>
                </a:cubicBezTo>
                <a:cubicBezTo>
                  <a:pt x="110209" y="16803"/>
                  <a:pt x="111295" y="14679"/>
                  <a:pt x="111295" y="12060"/>
                </a:cubicBezTo>
                <a:cubicBezTo>
                  <a:pt x="111295" y="9441"/>
                  <a:pt x="110209" y="7318"/>
                  <a:pt x="108869" y="7318"/>
                </a:cubicBezTo>
                <a:close/>
                <a:moveTo>
                  <a:pt x="68594" y="6788"/>
                </a:moveTo>
                <a:cubicBezTo>
                  <a:pt x="63021" y="6894"/>
                  <a:pt x="57465" y="8991"/>
                  <a:pt x="52452" y="13072"/>
                </a:cubicBezTo>
                <a:lnTo>
                  <a:pt x="53770" y="16479"/>
                </a:lnTo>
                <a:cubicBezTo>
                  <a:pt x="62999" y="8967"/>
                  <a:pt x="74225" y="8755"/>
                  <a:pt x="83586" y="15917"/>
                </a:cubicBezTo>
                <a:lnTo>
                  <a:pt x="84842" y="12461"/>
                </a:lnTo>
                <a:cubicBezTo>
                  <a:pt x="79758" y="8571"/>
                  <a:pt x="74167" y="6683"/>
                  <a:pt x="68594" y="6788"/>
                </a:cubicBezTo>
                <a:close/>
                <a:moveTo>
                  <a:pt x="67425" y="67"/>
                </a:moveTo>
                <a:cubicBezTo>
                  <a:pt x="80374" y="-799"/>
                  <a:pt x="95215" y="6714"/>
                  <a:pt x="101689" y="18274"/>
                </a:cubicBezTo>
                <a:lnTo>
                  <a:pt x="104280" y="23494"/>
                </a:lnTo>
                <a:cubicBezTo>
                  <a:pt x="105000" y="22440"/>
                  <a:pt x="105231" y="21837"/>
                  <a:pt x="106179" y="20597"/>
                </a:cubicBezTo>
                <a:cubicBezTo>
                  <a:pt x="103993" y="18449"/>
                  <a:pt x="103279" y="16594"/>
                  <a:pt x="103279" y="11628"/>
                </a:cubicBezTo>
                <a:cubicBezTo>
                  <a:pt x="103279" y="6002"/>
                  <a:pt x="105377" y="1899"/>
                  <a:pt x="108801" y="1834"/>
                </a:cubicBezTo>
                <a:cubicBezTo>
                  <a:pt x="112225" y="1768"/>
                  <a:pt x="114394" y="6767"/>
                  <a:pt x="114235" y="12021"/>
                </a:cubicBezTo>
                <a:cubicBezTo>
                  <a:pt x="114155" y="14649"/>
                  <a:pt x="114188" y="13344"/>
                  <a:pt x="113866" y="15736"/>
                </a:cubicBezTo>
                <a:cubicBezTo>
                  <a:pt x="115135" y="14352"/>
                  <a:pt x="117289" y="16356"/>
                  <a:pt x="119227" y="1530"/>
                </a:cubicBezTo>
                <a:cubicBezTo>
                  <a:pt x="121933" y="14877"/>
                  <a:pt x="117135" y="20851"/>
                  <a:pt x="110975" y="22312"/>
                </a:cubicBezTo>
                <a:cubicBezTo>
                  <a:pt x="109508" y="25055"/>
                  <a:pt x="108352" y="27922"/>
                  <a:pt x="106406" y="29263"/>
                </a:cubicBezTo>
                <a:cubicBezTo>
                  <a:pt x="106411" y="29273"/>
                  <a:pt x="106415" y="29285"/>
                  <a:pt x="106418" y="29296"/>
                </a:cubicBezTo>
                <a:lnTo>
                  <a:pt x="108657" y="39620"/>
                </a:lnTo>
                <a:cubicBezTo>
                  <a:pt x="111175" y="56721"/>
                  <a:pt x="107175" y="73471"/>
                  <a:pt x="102586" y="80263"/>
                </a:cubicBezTo>
                <a:cubicBezTo>
                  <a:pt x="101324" y="96447"/>
                  <a:pt x="98270" y="104827"/>
                  <a:pt x="95613" y="117399"/>
                </a:cubicBezTo>
                <a:cubicBezTo>
                  <a:pt x="94982" y="119662"/>
                  <a:pt x="85387" y="119036"/>
                  <a:pt x="85155" y="117254"/>
                </a:cubicBezTo>
                <a:cubicBezTo>
                  <a:pt x="83993" y="109499"/>
                  <a:pt x="82233" y="100878"/>
                  <a:pt x="81669" y="92545"/>
                </a:cubicBezTo>
                <a:cubicBezTo>
                  <a:pt x="72239" y="95098"/>
                  <a:pt x="60718" y="95050"/>
                  <a:pt x="53281" y="94135"/>
                </a:cubicBezTo>
                <a:cubicBezTo>
                  <a:pt x="51720" y="104105"/>
                  <a:pt x="47271" y="113208"/>
                  <a:pt x="42623" y="120000"/>
                </a:cubicBezTo>
                <a:lnTo>
                  <a:pt x="35153" y="120000"/>
                </a:lnTo>
                <a:cubicBezTo>
                  <a:pt x="33360" y="119470"/>
                  <a:pt x="33659" y="100444"/>
                  <a:pt x="33957" y="90811"/>
                </a:cubicBezTo>
                <a:cubicBezTo>
                  <a:pt x="22403" y="83008"/>
                  <a:pt x="-2995" y="72605"/>
                  <a:pt x="291" y="46162"/>
                </a:cubicBezTo>
                <a:cubicBezTo>
                  <a:pt x="490" y="43850"/>
                  <a:pt x="6865" y="44139"/>
                  <a:pt x="10251" y="43994"/>
                </a:cubicBezTo>
                <a:cubicBezTo>
                  <a:pt x="13770" y="36288"/>
                  <a:pt x="15597" y="32049"/>
                  <a:pt x="20710" y="25643"/>
                </a:cubicBezTo>
                <a:cubicBezTo>
                  <a:pt x="20411" y="20586"/>
                  <a:pt x="18518" y="11338"/>
                  <a:pt x="19813" y="10471"/>
                </a:cubicBezTo>
                <a:cubicBezTo>
                  <a:pt x="28512" y="3535"/>
                  <a:pt x="29940" y="13795"/>
                  <a:pt x="34455" y="19574"/>
                </a:cubicBezTo>
                <a:cubicBezTo>
                  <a:pt x="42125" y="7870"/>
                  <a:pt x="57962" y="645"/>
                  <a:pt x="67425" y="67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0" name="Google Shape;930;p54"/>
          <p:cNvSpPr/>
          <p:nvPr/>
        </p:nvSpPr>
        <p:spPr>
          <a:xfrm>
            <a:off x="3655029" y="1926261"/>
            <a:ext cx="222004" cy="543985"/>
          </a:xfrm>
          <a:custGeom>
            <a:rect b="b" l="l" r="r" t="t"/>
            <a:pathLst>
              <a:path extrusionOk="0" h="120000" w="120000">
                <a:moveTo>
                  <a:pt x="57894" y="91897"/>
                </a:moveTo>
                <a:cubicBezTo>
                  <a:pt x="47745" y="94160"/>
                  <a:pt x="44373" y="103840"/>
                  <a:pt x="65364" y="109872"/>
                </a:cubicBezTo>
                <a:cubicBezTo>
                  <a:pt x="60112" y="104254"/>
                  <a:pt x="63603" y="101483"/>
                  <a:pt x="66995" y="98672"/>
                </a:cubicBezTo>
                <a:cubicBezTo>
                  <a:pt x="67052" y="100101"/>
                  <a:pt x="63474" y="103174"/>
                  <a:pt x="72273" y="104964"/>
                </a:cubicBezTo>
                <a:cubicBezTo>
                  <a:pt x="68155" y="99579"/>
                  <a:pt x="85550" y="97883"/>
                  <a:pt x="67286" y="91937"/>
                </a:cubicBezTo>
                <a:cubicBezTo>
                  <a:pt x="93704" y="93495"/>
                  <a:pt x="85936" y="98981"/>
                  <a:pt x="92215" y="104508"/>
                </a:cubicBezTo>
                <a:cubicBezTo>
                  <a:pt x="87621" y="104834"/>
                  <a:pt x="80963" y="99828"/>
                  <a:pt x="82459" y="102199"/>
                </a:cubicBezTo>
                <a:cubicBezTo>
                  <a:pt x="90311" y="111567"/>
                  <a:pt x="66826" y="111834"/>
                  <a:pt x="74284" y="120000"/>
                </a:cubicBezTo>
                <a:cubicBezTo>
                  <a:pt x="51103" y="119465"/>
                  <a:pt x="57883" y="110671"/>
                  <a:pt x="46981" y="108533"/>
                </a:cubicBezTo>
                <a:cubicBezTo>
                  <a:pt x="44022" y="108317"/>
                  <a:pt x="40474" y="109304"/>
                  <a:pt x="47044" y="113699"/>
                </a:cubicBezTo>
                <a:cubicBezTo>
                  <a:pt x="8780" y="102062"/>
                  <a:pt x="35645" y="92550"/>
                  <a:pt x="57894" y="91897"/>
                </a:cubicBezTo>
                <a:close/>
                <a:moveTo>
                  <a:pt x="39016" y="87053"/>
                </a:moveTo>
                <a:lnTo>
                  <a:pt x="81770" y="87053"/>
                </a:lnTo>
                <a:cubicBezTo>
                  <a:pt x="81076" y="88068"/>
                  <a:pt x="80562" y="89054"/>
                  <a:pt x="80117" y="89996"/>
                </a:cubicBezTo>
                <a:lnTo>
                  <a:pt x="40491" y="89966"/>
                </a:lnTo>
                <a:close/>
                <a:moveTo>
                  <a:pt x="60000" y="30075"/>
                </a:moveTo>
                <a:cubicBezTo>
                  <a:pt x="66254" y="30075"/>
                  <a:pt x="71325" y="32144"/>
                  <a:pt x="71325" y="34697"/>
                </a:cubicBezTo>
                <a:cubicBezTo>
                  <a:pt x="71325" y="37249"/>
                  <a:pt x="66254" y="39319"/>
                  <a:pt x="60000" y="39319"/>
                </a:cubicBezTo>
                <a:cubicBezTo>
                  <a:pt x="53745" y="39319"/>
                  <a:pt x="48674" y="37249"/>
                  <a:pt x="48674" y="34697"/>
                </a:cubicBezTo>
                <a:cubicBezTo>
                  <a:pt x="48674" y="32144"/>
                  <a:pt x="53745" y="30075"/>
                  <a:pt x="60000" y="30075"/>
                </a:cubicBezTo>
                <a:close/>
                <a:moveTo>
                  <a:pt x="60000" y="25453"/>
                </a:moveTo>
                <a:cubicBezTo>
                  <a:pt x="47490" y="25453"/>
                  <a:pt x="37348" y="29591"/>
                  <a:pt x="37348" y="34697"/>
                </a:cubicBezTo>
                <a:cubicBezTo>
                  <a:pt x="37348" y="39802"/>
                  <a:pt x="47490" y="43941"/>
                  <a:pt x="60000" y="43941"/>
                </a:cubicBezTo>
                <a:cubicBezTo>
                  <a:pt x="72509" y="43941"/>
                  <a:pt x="82651" y="39802"/>
                  <a:pt x="82651" y="34697"/>
                </a:cubicBezTo>
                <a:cubicBezTo>
                  <a:pt x="82651" y="29591"/>
                  <a:pt x="72509" y="25453"/>
                  <a:pt x="60000" y="25453"/>
                </a:cubicBezTo>
                <a:close/>
                <a:moveTo>
                  <a:pt x="32392" y="16340"/>
                </a:moveTo>
                <a:cubicBezTo>
                  <a:pt x="49580" y="20292"/>
                  <a:pt x="70532" y="20346"/>
                  <a:pt x="87825" y="16483"/>
                </a:cubicBezTo>
                <a:cubicBezTo>
                  <a:pt x="106520" y="33259"/>
                  <a:pt x="101630" y="51508"/>
                  <a:pt x="93386" y="66861"/>
                </a:cubicBezTo>
                <a:lnTo>
                  <a:pt x="120000" y="77282"/>
                </a:lnTo>
                <a:lnTo>
                  <a:pt x="115644" y="91353"/>
                </a:lnTo>
                <a:lnTo>
                  <a:pt x="84320" y="82514"/>
                </a:lnTo>
                <a:lnTo>
                  <a:pt x="83089" y="84705"/>
                </a:lnTo>
                <a:lnTo>
                  <a:pt x="37682" y="84705"/>
                </a:lnTo>
                <a:cubicBezTo>
                  <a:pt x="37344" y="84085"/>
                  <a:pt x="36965" y="83453"/>
                  <a:pt x="36573" y="82805"/>
                </a:cubicBezTo>
                <a:lnTo>
                  <a:pt x="4355" y="91897"/>
                </a:lnTo>
                <a:lnTo>
                  <a:pt x="0" y="77826"/>
                </a:lnTo>
                <a:lnTo>
                  <a:pt x="26858" y="67309"/>
                </a:lnTo>
                <a:lnTo>
                  <a:pt x="26933" y="67406"/>
                </a:lnTo>
                <a:lnTo>
                  <a:pt x="27386" y="66803"/>
                </a:lnTo>
                <a:cubicBezTo>
                  <a:pt x="19373" y="51496"/>
                  <a:pt x="14457" y="32976"/>
                  <a:pt x="32392" y="16340"/>
                </a:cubicBezTo>
                <a:close/>
                <a:moveTo>
                  <a:pt x="59743" y="0"/>
                </a:moveTo>
                <a:cubicBezTo>
                  <a:pt x="70473" y="4419"/>
                  <a:pt x="78653" y="9086"/>
                  <a:pt x="84664" y="13918"/>
                </a:cubicBezTo>
                <a:cubicBezTo>
                  <a:pt x="69333" y="17403"/>
                  <a:pt x="50650" y="17341"/>
                  <a:pt x="35419" y="13763"/>
                </a:cubicBezTo>
                <a:cubicBezTo>
                  <a:pt x="41257" y="8936"/>
                  <a:pt x="49234" y="4313"/>
                  <a:pt x="59743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1" name="Google Shape;931;p54"/>
          <p:cNvSpPr/>
          <p:nvPr/>
        </p:nvSpPr>
        <p:spPr>
          <a:xfrm>
            <a:off x="7015679" y="2037450"/>
            <a:ext cx="406779" cy="321606"/>
          </a:xfrm>
          <a:custGeom>
            <a:rect b="b" l="l" r="r" t="t"/>
            <a:pathLst>
              <a:path extrusionOk="0" h="120000" w="120000">
                <a:moveTo>
                  <a:pt x="103619" y="21556"/>
                </a:moveTo>
                <a:lnTo>
                  <a:pt x="110933" y="21556"/>
                </a:lnTo>
                <a:cubicBezTo>
                  <a:pt x="115940" y="21556"/>
                  <a:pt x="119999" y="26691"/>
                  <a:pt x="119999" y="33024"/>
                </a:cubicBezTo>
                <a:lnTo>
                  <a:pt x="119999" y="108532"/>
                </a:lnTo>
                <a:cubicBezTo>
                  <a:pt x="119999" y="114865"/>
                  <a:pt x="115940" y="119999"/>
                  <a:pt x="110933" y="119999"/>
                </a:cubicBezTo>
                <a:lnTo>
                  <a:pt x="103619" y="119999"/>
                </a:lnTo>
                <a:close/>
                <a:moveTo>
                  <a:pt x="9066" y="21556"/>
                </a:moveTo>
                <a:lnTo>
                  <a:pt x="16380" y="21556"/>
                </a:lnTo>
                <a:lnTo>
                  <a:pt x="16380" y="119999"/>
                </a:lnTo>
                <a:lnTo>
                  <a:pt x="9066" y="119999"/>
                </a:lnTo>
                <a:cubicBezTo>
                  <a:pt x="4059" y="119999"/>
                  <a:pt x="0" y="114865"/>
                  <a:pt x="0" y="108532"/>
                </a:cubicBezTo>
                <a:lnTo>
                  <a:pt x="0" y="33024"/>
                </a:lnTo>
                <a:cubicBezTo>
                  <a:pt x="0" y="26691"/>
                  <a:pt x="4059" y="21556"/>
                  <a:pt x="9066" y="21556"/>
                </a:cubicBezTo>
                <a:close/>
                <a:moveTo>
                  <a:pt x="53249" y="8215"/>
                </a:moveTo>
                <a:cubicBezTo>
                  <a:pt x="51152" y="8215"/>
                  <a:pt x="49452" y="10366"/>
                  <a:pt x="49452" y="13019"/>
                </a:cubicBezTo>
                <a:lnTo>
                  <a:pt x="49452" y="21556"/>
                </a:lnTo>
                <a:lnTo>
                  <a:pt x="70547" y="21556"/>
                </a:lnTo>
                <a:lnTo>
                  <a:pt x="70547" y="13019"/>
                </a:lnTo>
                <a:cubicBezTo>
                  <a:pt x="70547" y="10366"/>
                  <a:pt x="68847" y="8215"/>
                  <a:pt x="66750" y="8215"/>
                </a:cubicBezTo>
                <a:close/>
                <a:moveTo>
                  <a:pt x="47927" y="0"/>
                </a:moveTo>
                <a:lnTo>
                  <a:pt x="72072" y="0"/>
                </a:lnTo>
                <a:cubicBezTo>
                  <a:pt x="74817" y="0"/>
                  <a:pt x="77043" y="2815"/>
                  <a:pt x="77043" y="6287"/>
                </a:cubicBezTo>
                <a:lnTo>
                  <a:pt x="77043" y="21556"/>
                </a:lnTo>
                <a:lnTo>
                  <a:pt x="96909" y="21556"/>
                </a:lnTo>
                <a:lnTo>
                  <a:pt x="96909" y="119999"/>
                </a:lnTo>
                <a:lnTo>
                  <a:pt x="23090" y="119999"/>
                </a:lnTo>
                <a:lnTo>
                  <a:pt x="23090" y="21556"/>
                </a:lnTo>
                <a:lnTo>
                  <a:pt x="42956" y="21556"/>
                </a:lnTo>
                <a:lnTo>
                  <a:pt x="42956" y="6287"/>
                </a:lnTo>
                <a:cubicBezTo>
                  <a:pt x="42956" y="2815"/>
                  <a:pt x="45182" y="0"/>
                  <a:pt x="47927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2" name="Google Shape;932;p54"/>
          <p:cNvSpPr/>
          <p:nvPr/>
        </p:nvSpPr>
        <p:spPr>
          <a:xfrm>
            <a:off x="5500929" y="3502585"/>
            <a:ext cx="334893" cy="337690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3" name="Google Shape;933;p54"/>
          <p:cNvSpPr/>
          <p:nvPr/>
        </p:nvSpPr>
        <p:spPr>
          <a:xfrm>
            <a:off x="7084921" y="3479620"/>
            <a:ext cx="318881" cy="383620"/>
          </a:xfrm>
          <a:custGeom>
            <a:rect b="b" l="l" r="r" t="t"/>
            <a:pathLst>
              <a:path extrusionOk="0" h="120000" w="120000">
                <a:moveTo>
                  <a:pt x="60059" y="5644"/>
                </a:moveTo>
                <a:cubicBezTo>
                  <a:pt x="54971" y="5644"/>
                  <a:pt x="50846" y="9073"/>
                  <a:pt x="50846" y="13302"/>
                </a:cubicBezTo>
                <a:cubicBezTo>
                  <a:pt x="50846" y="17532"/>
                  <a:pt x="54971" y="20960"/>
                  <a:pt x="60059" y="20960"/>
                </a:cubicBezTo>
                <a:cubicBezTo>
                  <a:pt x="65147" y="20960"/>
                  <a:pt x="69272" y="17532"/>
                  <a:pt x="69272" y="13302"/>
                </a:cubicBezTo>
                <a:cubicBezTo>
                  <a:pt x="69272" y="9073"/>
                  <a:pt x="65147" y="5644"/>
                  <a:pt x="60059" y="5644"/>
                </a:cubicBezTo>
                <a:close/>
                <a:moveTo>
                  <a:pt x="60059" y="0"/>
                </a:moveTo>
                <a:cubicBezTo>
                  <a:pt x="68897" y="0"/>
                  <a:pt x="76062" y="5955"/>
                  <a:pt x="76062" y="13302"/>
                </a:cubicBezTo>
                <a:cubicBezTo>
                  <a:pt x="76062" y="18646"/>
                  <a:pt x="72272" y="23254"/>
                  <a:pt x="66784" y="25336"/>
                </a:cubicBezTo>
                <a:lnTo>
                  <a:pt x="67608" y="32174"/>
                </a:lnTo>
                <a:lnTo>
                  <a:pt x="92135" y="32174"/>
                </a:lnTo>
                <a:cubicBezTo>
                  <a:pt x="93166" y="30175"/>
                  <a:pt x="95558" y="28780"/>
                  <a:pt x="98342" y="28780"/>
                </a:cubicBezTo>
                <a:cubicBezTo>
                  <a:pt x="102086" y="28780"/>
                  <a:pt x="105121" y="31303"/>
                  <a:pt x="105121" y="34415"/>
                </a:cubicBezTo>
                <a:cubicBezTo>
                  <a:pt x="105121" y="37528"/>
                  <a:pt x="102086" y="40050"/>
                  <a:pt x="98342" y="40050"/>
                </a:cubicBezTo>
                <a:cubicBezTo>
                  <a:pt x="95558" y="40050"/>
                  <a:pt x="93166" y="38656"/>
                  <a:pt x="92135" y="36657"/>
                </a:cubicBezTo>
                <a:lnTo>
                  <a:pt x="68148" y="36657"/>
                </a:lnTo>
                <a:lnTo>
                  <a:pt x="75386" y="96751"/>
                </a:lnTo>
                <a:cubicBezTo>
                  <a:pt x="92696" y="91551"/>
                  <a:pt x="106055" y="85431"/>
                  <a:pt x="106995" y="69478"/>
                </a:cubicBezTo>
                <a:cubicBezTo>
                  <a:pt x="104625" y="69560"/>
                  <a:pt x="102288" y="69894"/>
                  <a:pt x="100092" y="70429"/>
                </a:cubicBezTo>
                <a:cubicBezTo>
                  <a:pt x="104430" y="66168"/>
                  <a:pt x="108512" y="62190"/>
                  <a:pt x="110046" y="56164"/>
                </a:cubicBezTo>
                <a:cubicBezTo>
                  <a:pt x="111665" y="62119"/>
                  <a:pt x="115662" y="65886"/>
                  <a:pt x="120000" y="70429"/>
                </a:cubicBezTo>
                <a:cubicBezTo>
                  <a:pt x="117809" y="69910"/>
                  <a:pt x="115400" y="69562"/>
                  <a:pt x="112906" y="69476"/>
                </a:cubicBezTo>
                <a:cubicBezTo>
                  <a:pt x="111682" y="91001"/>
                  <a:pt x="96661" y="111728"/>
                  <a:pt x="68389" y="113541"/>
                </a:cubicBezTo>
                <a:cubicBezTo>
                  <a:pt x="64128" y="116479"/>
                  <a:pt x="62566" y="117847"/>
                  <a:pt x="60059" y="120000"/>
                </a:cubicBezTo>
                <a:cubicBezTo>
                  <a:pt x="57683" y="117766"/>
                  <a:pt x="56251" y="116541"/>
                  <a:pt x="51986" y="113747"/>
                </a:cubicBezTo>
                <a:cubicBezTo>
                  <a:pt x="26615" y="111280"/>
                  <a:pt x="8437" y="91051"/>
                  <a:pt x="7206" y="69463"/>
                </a:cubicBezTo>
                <a:cubicBezTo>
                  <a:pt x="4733" y="69532"/>
                  <a:pt x="2290" y="69872"/>
                  <a:pt x="0" y="70429"/>
                </a:cubicBezTo>
                <a:cubicBezTo>
                  <a:pt x="4337" y="66168"/>
                  <a:pt x="8419" y="62190"/>
                  <a:pt x="9953" y="56164"/>
                </a:cubicBezTo>
                <a:cubicBezTo>
                  <a:pt x="11572" y="62119"/>
                  <a:pt x="15569" y="65886"/>
                  <a:pt x="19907" y="70429"/>
                </a:cubicBezTo>
                <a:cubicBezTo>
                  <a:pt x="17801" y="69930"/>
                  <a:pt x="15494" y="69590"/>
                  <a:pt x="13103" y="69493"/>
                </a:cubicBezTo>
                <a:cubicBezTo>
                  <a:pt x="14077" y="85477"/>
                  <a:pt x="27732" y="91674"/>
                  <a:pt x="45002" y="96864"/>
                </a:cubicBezTo>
                <a:lnTo>
                  <a:pt x="52015" y="36657"/>
                </a:lnTo>
                <a:lnTo>
                  <a:pt x="29923" y="36657"/>
                </a:lnTo>
                <a:cubicBezTo>
                  <a:pt x="28891" y="38656"/>
                  <a:pt x="26499" y="40050"/>
                  <a:pt x="23716" y="40050"/>
                </a:cubicBezTo>
                <a:cubicBezTo>
                  <a:pt x="19972" y="40050"/>
                  <a:pt x="16937" y="37527"/>
                  <a:pt x="16937" y="34415"/>
                </a:cubicBezTo>
                <a:cubicBezTo>
                  <a:pt x="16937" y="31303"/>
                  <a:pt x="19972" y="28780"/>
                  <a:pt x="23716" y="28780"/>
                </a:cubicBezTo>
                <a:cubicBezTo>
                  <a:pt x="26499" y="28780"/>
                  <a:pt x="28891" y="30175"/>
                  <a:pt x="29923" y="32174"/>
                </a:cubicBezTo>
                <a:lnTo>
                  <a:pt x="52537" y="32174"/>
                </a:lnTo>
                <a:lnTo>
                  <a:pt x="53334" y="25336"/>
                </a:lnTo>
                <a:cubicBezTo>
                  <a:pt x="47847" y="23254"/>
                  <a:pt x="44056" y="18646"/>
                  <a:pt x="44056" y="13302"/>
                </a:cubicBezTo>
                <a:cubicBezTo>
                  <a:pt x="44056" y="5955"/>
                  <a:pt x="51221" y="0"/>
                  <a:pt x="60059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37" name="Shape 9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38" name="Google Shape;938;p55"/>
          <p:cNvSpPr txBox="1"/>
          <p:nvPr>
            <p:ph idx="1" type="body"/>
          </p:nvPr>
        </p:nvSpPr>
        <p:spPr>
          <a:xfrm>
            <a:off x="0" y="123478"/>
            <a:ext cx="9144000" cy="5760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3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Fully Editable Icon Sets : B</a:t>
            </a:r>
            <a:endParaRPr b="0" i="0" sz="3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9" name="Google Shape;939;p55"/>
          <p:cNvSpPr/>
          <p:nvPr/>
        </p:nvSpPr>
        <p:spPr>
          <a:xfrm>
            <a:off x="3706960" y="1353413"/>
            <a:ext cx="360219" cy="360000"/>
          </a:xfrm>
          <a:custGeom>
            <a:rect b="b" l="l" r="r" t="t"/>
            <a:pathLst>
              <a:path extrusionOk="0" h="120000" w="120000">
                <a:moveTo>
                  <a:pt x="53095" y="4293"/>
                </a:moveTo>
                <a:cubicBezTo>
                  <a:pt x="52163" y="-1505"/>
                  <a:pt x="68620" y="-1325"/>
                  <a:pt x="67913" y="4197"/>
                </a:cubicBezTo>
                <a:lnTo>
                  <a:pt x="67177" y="36008"/>
                </a:lnTo>
                <a:lnTo>
                  <a:pt x="74858" y="40491"/>
                </a:lnTo>
                <a:cubicBezTo>
                  <a:pt x="76992" y="35474"/>
                  <a:pt x="80085" y="26614"/>
                  <a:pt x="86060" y="29283"/>
                </a:cubicBezTo>
                <a:cubicBezTo>
                  <a:pt x="111876" y="39531"/>
                  <a:pt x="126172" y="96853"/>
                  <a:pt x="117424" y="117669"/>
                </a:cubicBezTo>
                <a:cubicBezTo>
                  <a:pt x="109103" y="127489"/>
                  <a:pt x="87980" y="103685"/>
                  <a:pt x="71017" y="94291"/>
                </a:cubicBezTo>
                <a:cubicBezTo>
                  <a:pt x="63550" y="90769"/>
                  <a:pt x="67604" y="83724"/>
                  <a:pt x="68777" y="76358"/>
                </a:cubicBezTo>
                <a:cubicBezTo>
                  <a:pt x="70377" y="70701"/>
                  <a:pt x="64297" y="66324"/>
                  <a:pt x="71017" y="51059"/>
                </a:cubicBezTo>
                <a:cubicBezTo>
                  <a:pt x="67817" y="48284"/>
                  <a:pt x="65897" y="45829"/>
                  <a:pt x="61416" y="42733"/>
                </a:cubicBezTo>
                <a:cubicBezTo>
                  <a:pt x="55549" y="45081"/>
                  <a:pt x="54162" y="48070"/>
                  <a:pt x="50535" y="50739"/>
                </a:cubicBezTo>
                <a:cubicBezTo>
                  <a:pt x="54269" y="60133"/>
                  <a:pt x="51281" y="70807"/>
                  <a:pt x="52455" y="75718"/>
                </a:cubicBezTo>
                <a:cubicBezTo>
                  <a:pt x="53095" y="81802"/>
                  <a:pt x="57256" y="91089"/>
                  <a:pt x="50855" y="93971"/>
                </a:cubicBezTo>
                <a:cubicBezTo>
                  <a:pt x="39120" y="99202"/>
                  <a:pt x="17783" y="121085"/>
                  <a:pt x="5088" y="119270"/>
                </a:cubicBezTo>
                <a:cubicBezTo>
                  <a:pt x="-6752" y="116174"/>
                  <a:pt x="1888" y="44227"/>
                  <a:pt x="32932" y="29283"/>
                </a:cubicBezTo>
                <a:cubicBezTo>
                  <a:pt x="40187" y="26508"/>
                  <a:pt x="42000" y="38463"/>
                  <a:pt x="46054" y="42733"/>
                </a:cubicBezTo>
                <a:lnTo>
                  <a:pt x="55335" y="36328"/>
                </a:lnTo>
                <a:cubicBezTo>
                  <a:pt x="55229" y="27575"/>
                  <a:pt x="54033" y="13462"/>
                  <a:pt x="53095" y="429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0" name="Google Shape;940;p55"/>
          <p:cNvSpPr/>
          <p:nvPr/>
        </p:nvSpPr>
        <p:spPr>
          <a:xfrm>
            <a:off x="4282582" y="1383506"/>
            <a:ext cx="360000" cy="299814"/>
          </a:xfrm>
          <a:custGeom>
            <a:rect b="b" l="l" r="r" t="t"/>
            <a:pathLst>
              <a:path extrusionOk="0" h="120000" w="120000">
                <a:moveTo>
                  <a:pt x="94373" y="223"/>
                </a:moveTo>
                <a:cubicBezTo>
                  <a:pt x="106989" y="952"/>
                  <a:pt x="118723" y="6423"/>
                  <a:pt x="119884" y="14447"/>
                </a:cubicBezTo>
                <a:cubicBezTo>
                  <a:pt x="121199" y="26010"/>
                  <a:pt x="111142" y="35303"/>
                  <a:pt x="98300" y="41031"/>
                </a:cubicBezTo>
                <a:cubicBezTo>
                  <a:pt x="93039" y="44597"/>
                  <a:pt x="84762" y="62103"/>
                  <a:pt x="76948" y="51405"/>
                </a:cubicBezTo>
                <a:cubicBezTo>
                  <a:pt x="70450" y="43840"/>
                  <a:pt x="70914" y="29468"/>
                  <a:pt x="72074" y="18986"/>
                </a:cubicBezTo>
                <a:cubicBezTo>
                  <a:pt x="72539" y="10449"/>
                  <a:pt x="73235" y="3532"/>
                  <a:pt x="81822" y="1155"/>
                </a:cubicBezTo>
                <a:cubicBezTo>
                  <a:pt x="85864" y="263"/>
                  <a:pt x="90167" y="-19"/>
                  <a:pt x="94373" y="223"/>
                </a:cubicBezTo>
                <a:close/>
                <a:moveTo>
                  <a:pt x="43859" y="3"/>
                </a:moveTo>
                <a:cubicBezTo>
                  <a:pt x="52327" y="131"/>
                  <a:pt x="60055" y="3458"/>
                  <a:pt x="64184" y="10881"/>
                </a:cubicBezTo>
                <a:cubicBezTo>
                  <a:pt x="69135" y="19418"/>
                  <a:pt x="66427" y="29900"/>
                  <a:pt x="66737" y="38761"/>
                </a:cubicBezTo>
                <a:cubicBezTo>
                  <a:pt x="67433" y="46326"/>
                  <a:pt x="73931" y="55835"/>
                  <a:pt x="69986" y="62103"/>
                </a:cubicBezTo>
                <a:cubicBezTo>
                  <a:pt x="63487" y="73126"/>
                  <a:pt x="54900" y="76368"/>
                  <a:pt x="48170" y="84797"/>
                </a:cubicBezTo>
                <a:cubicBezTo>
                  <a:pt x="39583" y="95711"/>
                  <a:pt x="27282" y="122511"/>
                  <a:pt x="16374" y="119809"/>
                </a:cubicBezTo>
                <a:cubicBezTo>
                  <a:pt x="7014" y="116027"/>
                  <a:pt x="5544" y="101222"/>
                  <a:pt x="2914" y="89659"/>
                </a:cubicBezTo>
                <a:cubicBezTo>
                  <a:pt x="-1882" y="64156"/>
                  <a:pt x="-2269" y="33790"/>
                  <a:pt x="13589" y="13474"/>
                </a:cubicBezTo>
                <a:cubicBezTo>
                  <a:pt x="20857" y="4964"/>
                  <a:pt x="32970" y="-160"/>
                  <a:pt x="43859" y="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1" name="Google Shape;941;p55"/>
          <p:cNvSpPr/>
          <p:nvPr/>
        </p:nvSpPr>
        <p:spPr>
          <a:xfrm>
            <a:off x="5449552" y="1373426"/>
            <a:ext cx="319975" cy="319975"/>
          </a:xfrm>
          <a:custGeom>
            <a:rect b="b" l="l" r="r" t="t"/>
            <a:pathLst>
              <a:path extrusionOk="0" h="120000" w="120000">
                <a:moveTo>
                  <a:pt x="39294" y="622"/>
                </a:moveTo>
                <a:lnTo>
                  <a:pt x="54214" y="0"/>
                </a:lnTo>
                <a:cubicBezTo>
                  <a:pt x="54004" y="10519"/>
                  <a:pt x="52953" y="22698"/>
                  <a:pt x="62409" y="27197"/>
                </a:cubicBezTo>
                <a:cubicBezTo>
                  <a:pt x="70745" y="28996"/>
                  <a:pt x="72566" y="17508"/>
                  <a:pt x="89937" y="20761"/>
                </a:cubicBezTo>
                <a:cubicBezTo>
                  <a:pt x="107728" y="23529"/>
                  <a:pt x="120476" y="38339"/>
                  <a:pt x="119986" y="67889"/>
                </a:cubicBezTo>
                <a:cubicBezTo>
                  <a:pt x="118935" y="95778"/>
                  <a:pt x="106537" y="104152"/>
                  <a:pt x="86154" y="112733"/>
                </a:cubicBezTo>
                <a:cubicBezTo>
                  <a:pt x="52673" y="123875"/>
                  <a:pt x="30749" y="100138"/>
                  <a:pt x="22694" y="98615"/>
                </a:cubicBezTo>
                <a:cubicBezTo>
                  <a:pt x="14219" y="97024"/>
                  <a:pt x="13308" y="109342"/>
                  <a:pt x="14289" y="119999"/>
                </a:cubicBezTo>
                <a:lnTo>
                  <a:pt x="0" y="119792"/>
                </a:lnTo>
                <a:cubicBezTo>
                  <a:pt x="350" y="104498"/>
                  <a:pt x="-1190" y="81107"/>
                  <a:pt x="19332" y="83252"/>
                </a:cubicBezTo>
                <a:cubicBezTo>
                  <a:pt x="34391" y="85328"/>
                  <a:pt x="48821" y="89688"/>
                  <a:pt x="58417" y="73702"/>
                </a:cubicBezTo>
                <a:cubicBezTo>
                  <a:pt x="64441" y="62422"/>
                  <a:pt x="63740" y="49480"/>
                  <a:pt x="46229" y="35501"/>
                </a:cubicBezTo>
                <a:cubicBezTo>
                  <a:pt x="43287" y="33010"/>
                  <a:pt x="36773" y="19100"/>
                  <a:pt x="39294" y="622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2" name="Google Shape;942;p55"/>
          <p:cNvSpPr/>
          <p:nvPr/>
        </p:nvSpPr>
        <p:spPr>
          <a:xfrm>
            <a:off x="4851982" y="1381413"/>
            <a:ext cx="360000" cy="304000"/>
          </a:xfrm>
          <a:custGeom>
            <a:rect b="b" l="l" r="r" t="t"/>
            <a:pathLst>
              <a:path extrusionOk="0" h="120000" w="120000">
                <a:moveTo>
                  <a:pt x="51461" y="58853"/>
                </a:moveTo>
                <a:cubicBezTo>
                  <a:pt x="49275" y="60700"/>
                  <a:pt x="46695" y="61796"/>
                  <a:pt x="43973" y="61995"/>
                </a:cubicBezTo>
                <a:cubicBezTo>
                  <a:pt x="44184" y="62742"/>
                  <a:pt x="44263" y="63521"/>
                  <a:pt x="44249" y="64328"/>
                </a:cubicBezTo>
                <a:lnTo>
                  <a:pt x="44144" y="66958"/>
                </a:lnTo>
                <a:cubicBezTo>
                  <a:pt x="46917" y="66851"/>
                  <a:pt x="49526" y="65500"/>
                  <a:pt x="51461" y="63198"/>
                </a:cubicBezTo>
                <a:close/>
                <a:moveTo>
                  <a:pt x="65933" y="0"/>
                </a:moveTo>
                <a:cubicBezTo>
                  <a:pt x="67982" y="0"/>
                  <a:pt x="69643" y="1962"/>
                  <a:pt x="69643" y="4383"/>
                </a:cubicBezTo>
                <a:lnTo>
                  <a:pt x="69643" y="50540"/>
                </a:lnTo>
                <a:cubicBezTo>
                  <a:pt x="71977" y="52911"/>
                  <a:pt x="74763" y="54476"/>
                  <a:pt x="77715" y="55260"/>
                </a:cubicBezTo>
                <a:cubicBezTo>
                  <a:pt x="78293" y="53830"/>
                  <a:pt x="78883" y="52354"/>
                  <a:pt x="79311" y="50749"/>
                </a:cubicBezTo>
                <a:cubicBezTo>
                  <a:pt x="70932" y="45962"/>
                  <a:pt x="68418" y="25826"/>
                  <a:pt x="72189" y="19306"/>
                </a:cubicBezTo>
                <a:cubicBezTo>
                  <a:pt x="75732" y="14468"/>
                  <a:pt x="79597" y="11715"/>
                  <a:pt x="87571" y="11545"/>
                </a:cubicBezTo>
                <a:cubicBezTo>
                  <a:pt x="88710" y="11521"/>
                  <a:pt x="89933" y="11549"/>
                  <a:pt x="91251" y="11632"/>
                </a:cubicBezTo>
                <a:cubicBezTo>
                  <a:pt x="110313" y="12869"/>
                  <a:pt x="119111" y="39113"/>
                  <a:pt x="119739" y="58424"/>
                </a:cubicBezTo>
                <a:cubicBezTo>
                  <a:pt x="121275" y="88958"/>
                  <a:pt x="115899" y="100182"/>
                  <a:pt x="106542" y="108682"/>
                </a:cubicBezTo>
                <a:cubicBezTo>
                  <a:pt x="93764" y="120731"/>
                  <a:pt x="80568" y="109012"/>
                  <a:pt x="77844" y="95808"/>
                </a:cubicBezTo>
                <a:cubicBezTo>
                  <a:pt x="76867" y="89949"/>
                  <a:pt x="79450" y="84832"/>
                  <a:pt x="82243" y="79468"/>
                </a:cubicBezTo>
                <a:lnTo>
                  <a:pt x="80053" y="76389"/>
                </a:lnTo>
                <a:cubicBezTo>
                  <a:pt x="78271" y="76865"/>
                  <a:pt x="76433" y="77085"/>
                  <a:pt x="74570" y="77073"/>
                </a:cubicBezTo>
                <a:lnTo>
                  <a:pt x="70468" y="76654"/>
                </a:lnTo>
                <a:lnTo>
                  <a:pt x="70468" y="115615"/>
                </a:lnTo>
                <a:cubicBezTo>
                  <a:pt x="70468" y="118037"/>
                  <a:pt x="68808" y="119999"/>
                  <a:pt x="66759" y="119999"/>
                </a:cubicBezTo>
                <a:cubicBezTo>
                  <a:pt x="64711" y="119999"/>
                  <a:pt x="63050" y="118037"/>
                  <a:pt x="63050" y="115615"/>
                </a:cubicBezTo>
                <a:lnTo>
                  <a:pt x="63050" y="76354"/>
                </a:lnTo>
                <a:cubicBezTo>
                  <a:pt x="63050" y="75509"/>
                  <a:pt x="63252" y="74721"/>
                  <a:pt x="63658" y="74092"/>
                </a:cubicBezTo>
                <a:cubicBezTo>
                  <a:pt x="61949" y="73245"/>
                  <a:pt x="60356" y="72107"/>
                  <a:pt x="58879" y="70773"/>
                </a:cubicBezTo>
                <a:lnTo>
                  <a:pt x="58879" y="115616"/>
                </a:lnTo>
                <a:cubicBezTo>
                  <a:pt x="58879" y="118037"/>
                  <a:pt x="57218" y="120000"/>
                  <a:pt x="55170" y="120000"/>
                </a:cubicBezTo>
                <a:cubicBezTo>
                  <a:pt x="53121" y="120000"/>
                  <a:pt x="51461" y="118037"/>
                  <a:pt x="51461" y="115616"/>
                </a:cubicBezTo>
                <a:lnTo>
                  <a:pt x="51461" y="71299"/>
                </a:lnTo>
                <a:cubicBezTo>
                  <a:pt x="49056" y="72827"/>
                  <a:pt x="46336" y="73640"/>
                  <a:pt x="43530" y="73638"/>
                </a:cubicBezTo>
                <a:lnTo>
                  <a:pt x="42693" y="73520"/>
                </a:lnTo>
                <a:cubicBezTo>
                  <a:pt x="41395" y="76499"/>
                  <a:pt x="39432" y="78113"/>
                  <a:pt x="37756" y="80916"/>
                </a:cubicBezTo>
                <a:cubicBezTo>
                  <a:pt x="40549" y="86280"/>
                  <a:pt x="43132" y="91396"/>
                  <a:pt x="42155" y="97256"/>
                </a:cubicBezTo>
                <a:cubicBezTo>
                  <a:pt x="39431" y="110460"/>
                  <a:pt x="26235" y="122179"/>
                  <a:pt x="13457" y="110130"/>
                </a:cubicBezTo>
                <a:cubicBezTo>
                  <a:pt x="4100" y="101630"/>
                  <a:pt x="-1275" y="90406"/>
                  <a:pt x="260" y="59872"/>
                </a:cubicBezTo>
                <a:cubicBezTo>
                  <a:pt x="888" y="40561"/>
                  <a:pt x="9686" y="14317"/>
                  <a:pt x="28748" y="13079"/>
                </a:cubicBezTo>
                <a:cubicBezTo>
                  <a:pt x="30066" y="12997"/>
                  <a:pt x="31289" y="12969"/>
                  <a:pt x="32428" y="12993"/>
                </a:cubicBezTo>
                <a:cubicBezTo>
                  <a:pt x="40402" y="13163"/>
                  <a:pt x="44267" y="15916"/>
                  <a:pt x="47810" y="20754"/>
                </a:cubicBezTo>
                <a:cubicBezTo>
                  <a:pt x="51581" y="27274"/>
                  <a:pt x="49067" y="47410"/>
                  <a:pt x="40688" y="52197"/>
                </a:cubicBezTo>
                <a:cubicBezTo>
                  <a:pt x="41006" y="53391"/>
                  <a:pt x="41415" y="54515"/>
                  <a:pt x="41843" y="55600"/>
                </a:cubicBezTo>
                <a:cubicBezTo>
                  <a:pt x="41958" y="55647"/>
                  <a:pt x="42074" y="55649"/>
                  <a:pt x="42190" y="55649"/>
                </a:cubicBezTo>
                <a:cubicBezTo>
                  <a:pt x="45852" y="55651"/>
                  <a:pt x="49295" y="53591"/>
                  <a:pt x="51461" y="50102"/>
                </a:cubicBezTo>
                <a:lnTo>
                  <a:pt x="51461" y="5225"/>
                </a:lnTo>
                <a:cubicBezTo>
                  <a:pt x="51461" y="2803"/>
                  <a:pt x="53121" y="841"/>
                  <a:pt x="55170" y="841"/>
                </a:cubicBezTo>
                <a:cubicBezTo>
                  <a:pt x="57218" y="841"/>
                  <a:pt x="58879" y="2803"/>
                  <a:pt x="58879" y="5225"/>
                </a:cubicBezTo>
                <a:lnTo>
                  <a:pt x="58879" y="62362"/>
                </a:lnTo>
                <a:cubicBezTo>
                  <a:pt x="62754" y="67821"/>
                  <a:pt x="68504" y="70947"/>
                  <a:pt x="74598" y="70987"/>
                </a:cubicBezTo>
                <a:lnTo>
                  <a:pt x="76827" y="70844"/>
                </a:lnTo>
                <a:cubicBezTo>
                  <a:pt x="76134" y="68922"/>
                  <a:pt x="75726" y="66425"/>
                  <a:pt x="75750" y="62880"/>
                </a:cubicBezTo>
                <a:lnTo>
                  <a:pt x="75971" y="61013"/>
                </a:lnTo>
                <a:cubicBezTo>
                  <a:pt x="73636" y="60345"/>
                  <a:pt x="71397" y="59256"/>
                  <a:pt x="69310" y="57815"/>
                </a:cubicBezTo>
                <a:cubicBezTo>
                  <a:pt x="68743" y="59353"/>
                  <a:pt x="67444" y="60420"/>
                  <a:pt x="65933" y="60420"/>
                </a:cubicBezTo>
                <a:cubicBezTo>
                  <a:pt x="63885" y="60420"/>
                  <a:pt x="62224" y="58457"/>
                  <a:pt x="62224" y="56036"/>
                </a:cubicBezTo>
                <a:lnTo>
                  <a:pt x="62224" y="4383"/>
                </a:lnTo>
                <a:cubicBezTo>
                  <a:pt x="62224" y="1962"/>
                  <a:pt x="63885" y="0"/>
                  <a:pt x="65933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3" name="Google Shape;943;p55"/>
          <p:cNvSpPr/>
          <p:nvPr/>
        </p:nvSpPr>
        <p:spPr>
          <a:xfrm rot="-2700000">
            <a:off x="6023939" y="2076781"/>
            <a:ext cx="348493" cy="297430"/>
          </a:xfrm>
          <a:custGeom>
            <a:rect b="b" l="l" r="r" t="t"/>
            <a:pathLst>
              <a:path extrusionOk="0" h="120000" w="120000">
                <a:moveTo>
                  <a:pt x="50660" y="50862"/>
                </a:moveTo>
                <a:lnTo>
                  <a:pt x="42986" y="41871"/>
                </a:lnTo>
                <a:lnTo>
                  <a:pt x="35629" y="50492"/>
                </a:lnTo>
                <a:lnTo>
                  <a:pt x="28271" y="41871"/>
                </a:lnTo>
                <a:lnTo>
                  <a:pt x="20597" y="50862"/>
                </a:lnTo>
                <a:lnTo>
                  <a:pt x="27955" y="59483"/>
                </a:lnTo>
                <a:lnTo>
                  <a:pt x="20597" y="68104"/>
                </a:lnTo>
                <a:lnTo>
                  <a:pt x="28271" y="77095"/>
                </a:lnTo>
                <a:lnTo>
                  <a:pt x="35629" y="68474"/>
                </a:lnTo>
                <a:lnTo>
                  <a:pt x="42986" y="77095"/>
                </a:lnTo>
                <a:lnTo>
                  <a:pt x="50660" y="68104"/>
                </a:lnTo>
                <a:lnTo>
                  <a:pt x="43302" y="59483"/>
                </a:lnTo>
                <a:close/>
                <a:moveTo>
                  <a:pt x="119999" y="40425"/>
                </a:moveTo>
                <a:cubicBezTo>
                  <a:pt x="113053" y="58915"/>
                  <a:pt x="109481" y="74619"/>
                  <a:pt x="106310" y="88232"/>
                </a:cubicBezTo>
                <a:cubicBezTo>
                  <a:pt x="102941" y="105545"/>
                  <a:pt x="94171" y="120000"/>
                  <a:pt x="79197" y="120000"/>
                </a:cubicBezTo>
                <a:cubicBezTo>
                  <a:pt x="67287" y="120000"/>
                  <a:pt x="57171" y="111002"/>
                  <a:pt x="53645" y="98445"/>
                </a:cubicBezTo>
                <a:cubicBezTo>
                  <a:pt x="62830" y="91372"/>
                  <a:pt x="68682" y="78380"/>
                  <a:pt x="71521" y="63793"/>
                </a:cubicBezTo>
                <a:cubicBezTo>
                  <a:pt x="71887" y="62220"/>
                  <a:pt x="72258" y="60625"/>
                  <a:pt x="72637" y="59009"/>
                </a:cubicBezTo>
                <a:cubicBezTo>
                  <a:pt x="74740" y="57990"/>
                  <a:pt x="76946" y="57164"/>
                  <a:pt x="79197" y="56465"/>
                </a:cubicBezTo>
                <a:cubicBezTo>
                  <a:pt x="93392" y="52053"/>
                  <a:pt x="103822" y="48564"/>
                  <a:pt x="119999" y="40425"/>
                </a:cubicBezTo>
                <a:close/>
                <a:moveTo>
                  <a:pt x="86396" y="0"/>
                </a:moveTo>
                <a:cubicBezTo>
                  <a:pt x="77559" y="23521"/>
                  <a:pt x="73015" y="43498"/>
                  <a:pt x="68981" y="60817"/>
                </a:cubicBezTo>
                <a:cubicBezTo>
                  <a:pt x="64695" y="82840"/>
                  <a:pt x="53539" y="101229"/>
                  <a:pt x="34490" y="101229"/>
                </a:cubicBezTo>
                <a:cubicBezTo>
                  <a:pt x="15442" y="101229"/>
                  <a:pt x="0" y="83136"/>
                  <a:pt x="0" y="60817"/>
                </a:cubicBezTo>
                <a:cubicBezTo>
                  <a:pt x="0" y="38498"/>
                  <a:pt x="16078" y="26127"/>
                  <a:pt x="34490" y="20404"/>
                </a:cubicBezTo>
                <a:cubicBezTo>
                  <a:pt x="52548" y="14792"/>
                  <a:pt x="65816" y="10353"/>
                  <a:pt x="86396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4" name="Google Shape;944;p55"/>
          <p:cNvSpPr/>
          <p:nvPr/>
        </p:nvSpPr>
        <p:spPr>
          <a:xfrm>
            <a:off x="6513205" y="1376236"/>
            <a:ext cx="420675" cy="314355"/>
          </a:xfrm>
          <a:custGeom>
            <a:rect b="b" l="l" r="r" t="t"/>
            <a:pathLst>
              <a:path extrusionOk="0" h="120000" w="120000">
                <a:moveTo>
                  <a:pt x="94102" y="34966"/>
                </a:moveTo>
                <a:cubicBezTo>
                  <a:pt x="99982" y="34966"/>
                  <a:pt x="104749" y="41345"/>
                  <a:pt x="104749" y="49214"/>
                </a:cubicBezTo>
                <a:cubicBezTo>
                  <a:pt x="104749" y="57084"/>
                  <a:pt x="99982" y="63463"/>
                  <a:pt x="94102" y="63463"/>
                </a:cubicBezTo>
                <a:cubicBezTo>
                  <a:pt x="88222" y="63463"/>
                  <a:pt x="83455" y="57084"/>
                  <a:pt x="83455" y="49214"/>
                </a:cubicBezTo>
                <a:cubicBezTo>
                  <a:pt x="83455" y="41345"/>
                  <a:pt x="88222" y="34966"/>
                  <a:pt x="94102" y="34966"/>
                </a:cubicBezTo>
                <a:close/>
                <a:moveTo>
                  <a:pt x="25897" y="34966"/>
                </a:moveTo>
                <a:cubicBezTo>
                  <a:pt x="31777" y="34966"/>
                  <a:pt x="36544" y="41345"/>
                  <a:pt x="36544" y="49214"/>
                </a:cubicBezTo>
                <a:cubicBezTo>
                  <a:pt x="36544" y="57084"/>
                  <a:pt x="31777" y="63463"/>
                  <a:pt x="25897" y="63463"/>
                </a:cubicBezTo>
                <a:cubicBezTo>
                  <a:pt x="20017" y="63463"/>
                  <a:pt x="15250" y="57084"/>
                  <a:pt x="15250" y="49214"/>
                </a:cubicBezTo>
                <a:cubicBezTo>
                  <a:pt x="15250" y="41345"/>
                  <a:pt x="20017" y="34966"/>
                  <a:pt x="25897" y="34966"/>
                </a:cubicBezTo>
                <a:close/>
                <a:moveTo>
                  <a:pt x="59883" y="0"/>
                </a:moveTo>
                <a:cubicBezTo>
                  <a:pt x="59922" y="0"/>
                  <a:pt x="59961" y="0"/>
                  <a:pt x="60000" y="6"/>
                </a:cubicBezTo>
                <a:cubicBezTo>
                  <a:pt x="60038" y="0"/>
                  <a:pt x="60077" y="0"/>
                  <a:pt x="60116" y="0"/>
                </a:cubicBezTo>
                <a:lnTo>
                  <a:pt x="60116" y="13"/>
                </a:lnTo>
                <a:cubicBezTo>
                  <a:pt x="72705" y="211"/>
                  <a:pt x="73000" y="10907"/>
                  <a:pt x="80495" y="8480"/>
                </a:cubicBezTo>
                <a:cubicBezTo>
                  <a:pt x="96146" y="2483"/>
                  <a:pt x="109535" y="4222"/>
                  <a:pt x="117270" y="15378"/>
                </a:cubicBezTo>
                <a:cubicBezTo>
                  <a:pt x="121989" y="23400"/>
                  <a:pt x="122059" y="39326"/>
                  <a:pt x="105417" y="57606"/>
                </a:cubicBezTo>
                <a:cubicBezTo>
                  <a:pt x="107877" y="50944"/>
                  <a:pt x="108200" y="42432"/>
                  <a:pt x="103497" y="36947"/>
                </a:cubicBezTo>
                <a:cubicBezTo>
                  <a:pt x="115165" y="38896"/>
                  <a:pt x="117031" y="26384"/>
                  <a:pt x="112740" y="20767"/>
                </a:cubicBezTo>
                <a:cubicBezTo>
                  <a:pt x="103929" y="10272"/>
                  <a:pt x="86448" y="14743"/>
                  <a:pt x="83292" y="24427"/>
                </a:cubicBezTo>
                <a:cubicBezTo>
                  <a:pt x="79101" y="38760"/>
                  <a:pt x="80063" y="58643"/>
                  <a:pt x="76752" y="67764"/>
                </a:cubicBezTo>
                <a:cubicBezTo>
                  <a:pt x="70481" y="80834"/>
                  <a:pt x="63456" y="93064"/>
                  <a:pt x="63343" y="102940"/>
                </a:cubicBezTo>
                <a:cubicBezTo>
                  <a:pt x="63081" y="106800"/>
                  <a:pt x="63179" y="119019"/>
                  <a:pt x="60100" y="119871"/>
                </a:cubicBezTo>
                <a:cubicBezTo>
                  <a:pt x="60100" y="119914"/>
                  <a:pt x="60100" y="119957"/>
                  <a:pt x="60100" y="120000"/>
                </a:cubicBezTo>
                <a:lnTo>
                  <a:pt x="60000" y="119935"/>
                </a:lnTo>
                <a:lnTo>
                  <a:pt x="59899" y="120000"/>
                </a:lnTo>
                <a:cubicBezTo>
                  <a:pt x="59899" y="119957"/>
                  <a:pt x="59899" y="119914"/>
                  <a:pt x="59899" y="119871"/>
                </a:cubicBezTo>
                <a:cubicBezTo>
                  <a:pt x="56820" y="119019"/>
                  <a:pt x="56918" y="106800"/>
                  <a:pt x="56656" y="102940"/>
                </a:cubicBezTo>
                <a:cubicBezTo>
                  <a:pt x="56543" y="93064"/>
                  <a:pt x="49518" y="80834"/>
                  <a:pt x="43247" y="67764"/>
                </a:cubicBezTo>
                <a:cubicBezTo>
                  <a:pt x="39936" y="58643"/>
                  <a:pt x="40898" y="38760"/>
                  <a:pt x="36707" y="24427"/>
                </a:cubicBezTo>
                <a:cubicBezTo>
                  <a:pt x="33551" y="14743"/>
                  <a:pt x="16070" y="10272"/>
                  <a:pt x="7259" y="20767"/>
                </a:cubicBezTo>
                <a:cubicBezTo>
                  <a:pt x="2968" y="26384"/>
                  <a:pt x="4834" y="38896"/>
                  <a:pt x="16502" y="36947"/>
                </a:cubicBezTo>
                <a:cubicBezTo>
                  <a:pt x="11799" y="42432"/>
                  <a:pt x="12122" y="50944"/>
                  <a:pt x="14582" y="57606"/>
                </a:cubicBezTo>
                <a:cubicBezTo>
                  <a:pt x="-2059" y="39326"/>
                  <a:pt x="-1989" y="23400"/>
                  <a:pt x="2729" y="15378"/>
                </a:cubicBezTo>
                <a:cubicBezTo>
                  <a:pt x="10464" y="4222"/>
                  <a:pt x="23853" y="2483"/>
                  <a:pt x="39504" y="8480"/>
                </a:cubicBezTo>
                <a:cubicBezTo>
                  <a:pt x="46999" y="10907"/>
                  <a:pt x="47294" y="211"/>
                  <a:pt x="59883" y="1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5" name="Google Shape;945;p55"/>
          <p:cNvSpPr/>
          <p:nvPr/>
        </p:nvSpPr>
        <p:spPr>
          <a:xfrm>
            <a:off x="7679627" y="1441217"/>
            <a:ext cx="360000" cy="184392"/>
          </a:xfrm>
          <a:custGeom>
            <a:rect b="b" l="l" r="r" t="t"/>
            <a:pathLst>
              <a:path extrusionOk="0" h="120000" w="120000">
                <a:moveTo>
                  <a:pt x="62552" y="46332"/>
                </a:moveTo>
                <a:cubicBezTo>
                  <a:pt x="60619" y="46332"/>
                  <a:pt x="59053" y="49391"/>
                  <a:pt x="59053" y="53165"/>
                </a:cubicBezTo>
                <a:cubicBezTo>
                  <a:pt x="59053" y="56938"/>
                  <a:pt x="60619" y="59997"/>
                  <a:pt x="62552" y="59997"/>
                </a:cubicBezTo>
                <a:cubicBezTo>
                  <a:pt x="64485" y="59997"/>
                  <a:pt x="66052" y="56938"/>
                  <a:pt x="66052" y="53165"/>
                </a:cubicBezTo>
                <a:cubicBezTo>
                  <a:pt x="66052" y="49391"/>
                  <a:pt x="64485" y="46332"/>
                  <a:pt x="62552" y="46332"/>
                </a:cubicBezTo>
                <a:close/>
                <a:moveTo>
                  <a:pt x="59999" y="40722"/>
                </a:moveTo>
                <a:cubicBezTo>
                  <a:pt x="65821" y="40722"/>
                  <a:pt x="70541" y="49937"/>
                  <a:pt x="70541" y="61303"/>
                </a:cubicBezTo>
                <a:cubicBezTo>
                  <a:pt x="70541" y="72669"/>
                  <a:pt x="65821" y="81884"/>
                  <a:pt x="59999" y="81884"/>
                </a:cubicBezTo>
                <a:cubicBezTo>
                  <a:pt x="54178" y="81884"/>
                  <a:pt x="49458" y="72669"/>
                  <a:pt x="49458" y="61303"/>
                </a:cubicBezTo>
                <a:cubicBezTo>
                  <a:pt x="49458" y="49937"/>
                  <a:pt x="54178" y="40722"/>
                  <a:pt x="59999" y="40722"/>
                </a:cubicBezTo>
                <a:close/>
                <a:moveTo>
                  <a:pt x="60000" y="31190"/>
                </a:moveTo>
                <a:cubicBezTo>
                  <a:pt x="51481" y="31190"/>
                  <a:pt x="44575" y="44672"/>
                  <a:pt x="44575" y="61303"/>
                </a:cubicBezTo>
                <a:cubicBezTo>
                  <a:pt x="44575" y="77934"/>
                  <a:pt x="51481" y="91416"/>
                  <a:pt x="60000" y="91416"/>
                </a:cubicBezTo>
                <a:cubicBezTo>
                  <a:pt x="68518" y="91416"/>
                  <a:pt x="75424" y="77934"/>
                  <a:pt x="75424" y="61303"/>
                </a:cubicBezTo>
                <a:cubicBezTo>
                  <a:pt x="75424" y="44672"/>
                  <a:pt x="68518" y="31190"/>
                  <a:pt x="60000" y="31190"/>
                </a:cubicBezTo>
                <a:close/>
                <a:moveTo>
                  <a:pt x="67365" y="18844"/>
                </a:moveTo>
                <a:cubicBezTo>
                  <a:pt x="76505" y="24669"/>
                  <a:pt x="83059" y="41492"/>
                  <a:pt x="83059" y="61303"/>
                </a:cubicBezTo>
                <a:cubicBezTo>
                  <a:pt x="83059" y="76687"/>
                  <a:pt x="79107" y="90269"/>
                  <a:pt x="73065" y="98357"/>
                </a:cubicBezTo>
                <a:cubicBezTo>
                  <a:pt x="88761" y="89395"/>
                  <a:pt x="104301" y="69878"/>
                  <a:pt x="104640" y="61295"/>
                </a:cubicBezTo>
                <a:lnTo>
                  <a:pt x="104837" y="61296"/>
                </a:lnTo>
                <a:lnTo>
                  <a:pt x="104740" y="60933"/>
                </a:lnTo>
                <a:lnTo>
                  <a:pt x="104837" y="60585"/>
                </a:lnTo>
                <a:lnTo>
                  <a:pt x="104648" y="60586"/>
                </a:lnTo>
                <a:cubicBezTo>
                  <a:pt x="102332" y="50899"/>
                  <a:pt x="84323" y="26257"/>
                  <a:pt x="67365" y="18844"/>
                </a:cubicBezTo>
                <a:close/>
                <a:moveTo>
                  <a:pt x="54288" y="17842"/>
                </a:moveTo>
                <a:cubicBezTo>
                  <a:pt x="35046" y="23568"/>
                  <a:pt x="15162" y="52250"/>
                  <a:pt x="15162" y="60925"/>
                </a:cubicBezTo>
                <a:lnTo>
                  <a:pt x="15162" y="60940"/>
                </a:lnTo>
                <a:cubicBezTo>
                  <a:pt x="15623" y="68369"/>
                  <a:pt x="31227" y="91113"/>
                  <a:pt x="48219" y="99814"/>
                </a:cubicBezTo>
                <a:cubicBezTo>
                  <a:pt x="41445" y="92098"/>
                  <a:pt x="36940" y="77728"/>
                  <a:pt x="36940" y="61303"/>
                </a:cubicBezTo>
                <a:cubicBezTo>
                  <a:pt x="36940" y="40302"/>
                  <a:pt x="44305" y="22660"/>
                  <a:pt x="54288" y="17842"/>
                </a:cubicBezTo>
                <a:close/>
                <a:moveTo>
                  <a:pt x="59873" y="0"/>
                </a:moveTo>
                <a:cubicBezTo>
                  <a:pt x="84892" y="2516"/>
                  <a:pt x="116185" y="45367"/>
                  <a:pt x="119746" y="60813"/>
                </a:cubicBezTo>
                <a:lnTo>
                  <a:pt x="120000" y="60812"/>
                </a:lnTo>
                <a:lnTo>
                  <a:pt x="119870" y="61295"/>
                </a:lnTo>
                <a:lnTo>
                  <a:pt x="120000" y="61798"/>
                </a:lnTo>
                <a:lnTo>
                  <a:pt x="119735" y="61797"/>
                </a:lnTo>
                <a:cubicBezTo>
                  <a:pt x="119152" y="77127"/>
                  <a:pt x="84867" y="117592"/>
                  <a:pt x="59873" y="120000"/>
                </a:cubicBezTo>
                <a:cubicBezTo>
                  <a:pt x="32084" y="118684"/>
                  <a:pt x="757" y="73965"/>
                  <a:pt x="0" y="61305"/>
                </a:cubicBezTo>
                <a:lnTo>
                  <a:pt x="0" y="61283"/>
                </a:lnTo>
                <a:cubicBezTo>
                  <a:pt x="0" y="48065"/>
                  <a:pt x="32084" y="1373"/>
                  <a:pt x="59873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6" name="Google Shape;946;p55"/>
          <p:cNvSpPr/>
          <p:nvPr/>
        </p:nvSpPr>
        <p:spPr>
          <a:xfrm>
            <a:off x="6066104" y="1368148"/>
            <a:ext cx="264162" cy="330530"/>
          </a:xfrm>
          <a:custGeom>
            <a:rect b="b" l="l" r="r" t="t"/>
            <a:pathLst>
              <a:path extrusionOk="0" h="120000" w="120000">
                <a:moveTo>
                  <a:pt x="88150" y="17622"/>
                </a:moveTo>
                <a:cubicBezTo>
                  <a:pt x="92294" y="17688"/>
                  <a:pt x="95903" y="18307"/>
                  <a:pt x="98622" y="19519"/>
                </a:cubicBezTo>
                <a:cubicBezTo>
                  <a:pt x="117398" y="32957"/>
                  <a:pt x="73101" y="35561"/>
                  <a:pt x="80072" y="38669"/>
                </a:cubicBezTo>
                <a:cubicBezTo>
                  <a:pt x="94912" y="46815"/>
                  <a:pt x="107729" y="57734"/>
                  <a:pt x="112451" y="69408"/>
                </a:cubicBezTo>
                <a:cubicBezTo>
                  <a:pt x="117960" y="83602"/>
                  <a:pt x="129540" y="109638"/>
                  <a:pt x="104694" y="118037"/>
                </a:cubicBezTo>
                <a:cubicBezTo>
                  <a:pt x="42633" y="128283"/>
                  <a:pt x="7218" y="96452"/>
                  <a:pt x="473" y="67896"/>
                </a:cubicBezTo>
                <a:cubicBezTo>
                  <a:pt x="-1887" y="59582"/>
                  <a:pt x="4857" y="48495"/>
                  <a:pt x="14639" y="43204"/>
                </a:cubicBezTo>
                <a:cubicBezTo>
                  <a:pt x="19361" y="39928"/>
                  <a:pt x="16325" y="32370"/>
                  <a:pt x="15988" y="24811"/>
                </a:cubicBezTo>
                <a:cubicBezTo>
                  <a:pt x="14639" y="17504"/>
                  <a:pt x="37574" y="12968"/>
                  <a:pt x="32852" y="44716"/>
                </a:cubicBezTo>
                <a:cubicBezTo>
                  <a:pt x="42169" y="27451"/>
                  <a:pt x="70190" y="17339"/>
                  <a:pt x="88150" y="17622"/>
                </a:cubicBezTo>
                <a:close/>
                <a:moveTo>
                  <a:pt x="50661" y="1"/>
                </a:moveTo>
                <a:cubicBezTo>
                  <a:pt x="55158" y="132"/>
                  <a:pt x="56357" y="10575"/>
                  <a:pt x="58148" y="9945"/>
                </a:cubicBezTo>
                <a:cubicBezTo>
                  <a:pt x="61858" y="10281"/>
                  <a:pt x="62533" y="790"/>
                  <a:pt x="69279" y="1630"/>
                </a:cubicBezTo>
                <a:cubicBezTo>
                  <a:pt x="72652" y="2638"/>
                  <a:pt x="67930" y="8181"/>
                  <a:pt x="67255" y="11457"/>
                </a:cubicBezTo>
                <a:lnTo>
                  <a:pt x="75013" y="16748"/>
                </a:lnTo>
                <a:cubicBezTo>
                  <a:pt x="48142" y="19939"/>
                  <a:pt x="44545" y="29178"/>
                  <a:pt x="37237" y="35141"/>
                </a:cubicBezTo>
                <a:lnTo>
                  <a:pt x="34876" y="23803"/>
                </a:lnTo>
                <a:lnTo>
                  <a:pt x="38923" y="19267"/>
                </a:lnTo>
                <a:cubicBezTo>
                  <a:pt x="35213" y="15992"/>
                  <a:pt x="22059" y="13472"/>
                  <a:pt x="27793" y="9441"/>
                </a:cubicBezTo>
                <a:cubicBezTo>
                  <a:pt x="36562" y="3646"/>
                  <a:pt x="42633" y="12464"/>
                  <a:pt x="50054" y="13976"/>
                </a:cubicBezTo>
                <a:cubicBezTo>
                  <a:pt x="49941" y="9357"/>
                  <a:pt x="39373" y="3730"/>
                  <a:pt x="49716" y="118"/>
                </a:cubicBezTo>
                <a:cubicBezTo>
                  <a:pt x="50047" y="29"/>
                  <a:pt x="50361" y="-7"/>
                  <a:pt x="50661" y="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7" name="Google Shape;947;p55"/>
          <p:cNvSpPr/>
          <p:nvPr/>
        </p:nvSpPr>
        <p:spPr>
          <a:xfrm>
            <a:off x="7124399" y="1368839"/>
            <a:ext cx="330674" cy="329148"/>
          </a:xfrm>
          <a:custGeom>
            <a:rect b="b" l="l" r="r" t="t"/>
            <a:pathLst>
              <a:path extrusionOk="0" h="120000" w="120000">
                <a:moveTo>
                  <a:pt x="14450" y="0"/>
                </a:moveTo>
                <a:cubicBezTo>
                  <a:pt x="17872" y="0"/>
                  <a:pt x="20991" y="1302"/>
                  <a:pt x="23312" y="3475"/>
                </a:cubicBezTo>
                <a:cubicBezTo>
                  <a:pt x="25633" y="1302"/>
                  <a:pt x="28753" y="0"/>
                  <a:pt x="32175" y="0"/>
                </a:cubicBezTo>
                <a:cubicBezTo>
                  <a:pt x="35597" y="0"/>
                  <a:pt x="38717" y="1302"/>
                  <a:pt x="41038" y="3475"/>
                </a:cubicBezTo>
                <a:cubicBezTo>
                  <a:pt x="43359" y="1302"/>
                  <a:pt x="46478" y="0"/>
                  <a:pt x="49900" y="0"/>
                </a:cubicBezTo>
                <a:cubicBezTo>
                  <a:pt x="53323" y="0"/>
                  <a:pt x="56442" y="1302"/>
                  <a:pt x="58763" y="3475"/>
                </a:cubicBezTo>
                <a:cubicBezTo>
                  <a:pt x="61084" y="1302"/>
                  <a:pt x="64204" y="0"/>
                  <a:pt x="67626" y="0"/>
                </a:cubicBezTo>
                <a:cubicBezTo>
                  <a:pt x="71048" y="0"/>
                  <a:pt x="74168" y="1302"/>
                  <a:pt x="76488" y="3475"/>
                </a:cubicBezTo>
                <a:cubicBezTo>
                  <a:pt x="78809" y="1302"/>
                  <a:pt x="81929" y="0"/>
                  <a:pt x="85351" y="0"/>
                </a:cubicBezTo>
                <a:cubicBezTo>
                  <a:pt x="88773" y="0"/>
                  <a:pt x="91893" y="1302"/>
                  <a:pt x="94214" y="3475"/>
                </a:cubicBezTo>
                <a:cubicBezTo>
                  <a:pt x="96535" y="1302"/>
                  <a:pt x="99654" y="0"/>
                  <a:pt x="103077" y="0"/>
                </a:cubicBezTo>
                <a:cubicBezTo>
                  <a:pt x="110401" y="0"/>
                  <a:pt x="116339" y="5965"/>
                  <a:pt x="116339" y="13323"/>
                </a:cubicBezTo>
                <a:cubicBezTo>
                  <a:pt x="116339" y="15473"/>
                  <a:pt x="115832" y="17504"/>
                  <a:pt x="114882" y="19277"/>
                </a:cubicBezTo>
                <a:cubicBezTo>
                  <a:pt x="118011" y="21671"/>
                  <a:pt x="120000" y="25463"/>
                  <a:pt x="120000" y="29721"/>
                </a:cubicBezTo>
                <a:cubicBezTo>
                  <a:pt x="120000" y="33685"/>
                  <a:pt x="118276" y="37246"/>
                  <a:pt x="115506" y="39647"/>
                </a:cubicBezTo>
                <a:cubicBezTo>
                  <a:pt x="118276" y="42049"/>
                  <a:pt x="120000" y="45609"/>
                  <a:pt x="120000" y="49574"/>
                </a:cubicBezTo>
                <a:cubicBezTo>
                  <a:pt x="120000" y="53538"/>
                  <a:pt x="118276" y="57098"/>
                  <a:pt x="115506" y="59500"/>
                </a:cubicBezTo>
                <a:cubicBezTo>
                  <a:pt x="118276" y="61902"/>
                  <a:pt x="120000" y="65462"/>
                  <a:pt x="120000" y="69426"/>
                </a:cubicBezTo>
                <a:cubicBezTo>
                  <a:pt x="120000" y="76785"/>
                  <a:pt x="114062" y="82750"/>
                  <a:pt x="106737" y="82750"/>
                </a:cubicBezTo>
                <a:lnTo>
                  <a:pt x="105855" y="82661"/>
                </a:lnTo>
                <a:cubicBezTo>
                  <a:pt x="103693" y="86942"/>
                  <a:pt x="99259" y="89844"/>
                  <a:pt x="94150" y="89844"/>
                </a:cubicBezTo>
                <a:cubicBezTo>
                  <a:pt x="92260" y="89844"/>
                  <a:pt x="90461" y="89447"/>
                  <a:pt x="88840" y="88716"/>
                </a:cubicBezTo>
                <a:cubicBezTo>
                  <a:pt x="86454" y="91706"/>
                  <a:pt x="82780" y="93586"/>
                  <a:pt x="78668" y="93586"/>
                </a:cubicBezTo>
                <a:lnTo>
                  <a:pt x="77340" y="93452"/>
                </a:lnTo>
                <a:cubicBezTo>
                  <a:pt x="76492" y="95046"/>
                  <a:pt x="75324" y="96440"/>
                  <a:pt x="73851" y="97460"/>
                </a:cubicBezTo>
                <a:cubicBezTo>
                  <a:pt x="76159" y="99839"/>
                  <a:pt x="77567" y="103092"/>
                  <a:pt x="77567" y="106676"/>
                </a:cubicBezTo>
                <a:cubicBezTo>
                  <a:pt x="77567" y="114034"/>
                  <a:pt x="71629" y="120000"/>
                  <a:pt x="64305" y="120000"/>
                </a:cubicBezTo>
                <a:cubicBezTo>
                  <a:pt x="56980" y="120000"/>
                  <a:pt x="51043" y="114034"/>
                  <a:pt x="51043" y="106676"/>
                </a:cubicBezTo>
                <a:cubicBezTo>
                  <a:pt x="51043" y="102407"/>
                  <a:pt x="53041" y="98608"/>
                  <a:pt x="56183" y="96214"/>
                </a:cubicBezTo>
                <a:cubicBezTo>
                  <a:pt x="53901" y="93843"/>
                  <a:pt x="52513" y="90611"/>
                  <a:pt x="52513" y="87053"/>
                </a:cubicBezTo>
                <a:cubicBezTo>
                  <a:pt x="52513" y="79695"/>
                  <a:pt x="58451" y="73730"/>
                  <a:pt x="65775" y="73730"/>
                </a:cubicBezTo>
                <a:lnTo>
                  <a:pt x="67103" y="73864"/>
                </a:lnTo>
                <a:cubicBezTo>
                  <a:pt x="69307" y="69723"/>
                  <a:pt x="73664" y="66939"/>
                  <a:pt x="78668" y="66939"/>
                </a:cubicBezTo>
                <a:cubicBezTo>
                  <a:pt x="80558" y="66939"/>
                  <a:pt x="82357" y="67336"/>
                  <a:pt x="83978" y="68066"/>
                </a:cubicBezTo>
                <a:cubicBezTo>
                  <a:pt x="86364" y="65077"/>
                  <a:pt x="90038" y="63197"/>
                  <a:pt x="94150" y="63197"/>
                </a:cubicBezTo>
                <a:lnTo>
                  <a:pt x="95036" y="63286"/>
                </a:lnTo>
                <a:cubicBezTo>
                  <a:pt x="95742" y="61827"/>
                  <a:pt x="96755" y="60552"/>
                  <a:pt x="97969" y="59500"/>
                </a:cubicBezTo>
                <a:cubicBezTo>
                  <a:pt x="95199" y="57098"/>
                  <a:pt x="93475" y="53538"/>
                  <a:pt x="93475" y="49574"/>
                </a:cubicBezTo>
                <a:cubicBezTo>
                  <a:pt x="93475" y="45609"/>
                  <a:pt x="95199" y="42049"/>
                  <a:pt x="97969" y="39647"/>
                </a:cubicBezTo>
                <a:cubicBezTo>
                  <a:pt x="95199" y="37246"/>
                  <a:pt x="93475" y="33685"/>
                  <a:pt x="93475" y="29721"/>
                </a:cubicBezTo>
                <a:cubicBezTo>
                  <a:pt x="93475" y="27571"/>
                  <a:pt x="93982" y="25540"/>
                  <a:pt x="94932" y="23767"/>
                </a:cubicBezTo>
                <a:lnTo>
                  <a:pt x="94268" y="23127"/>
                </a:lnTo>
                <a:cubicBezTo>
                  <a:pt x="91939" y="25325"/>
                  <a:pt x="88799" y="26647"/>
                  <a:pt x="85351" y="26647"/>
                </a:cubicBezTo>
                <a:cubicBezTo>
                  <a:pt x="81929" y="26647"/>
                  <a:pt x="78809" y="25345"/>
                  <a:pt x="76488" y="23172"/>
                </a:cubicBezTo>
                <a:cubicBezTo>
                  <a:pt x="74168" y="25345"/>
                  <a:pt x="71048" y="26647"/>
                  <a:pt x="67626" y="26647"/>
                </a:cubicBezTo>
                <a:cubicBezTo>
                  <a:pt x="64204" y="26647"/>
                  <a:pt x="61084" y="25345"/>
                  <a:pt x="58763" y="23172"/>
                </a:cubicBezTo>
                <a:cubicBezTo>
                  <a:pt x="56442" y="25345"/>
                  <a:pt x="53323" y="26647"/>
                  <a:pt x="49900" y="26647"/>
                </a:cubicBezTo>
                <a:cubicBezTo>
                  <a:pt x="46478" y="26647"/>
                  <a:pt x="43359" y="25345"/>
                  <a:pt x="41038" y="23172"/>
                </a:cubicBezTo>
                <a:cubicBezTo>
                  <a:pt x="38717" y="25345"/>
                  <a:pt x="35597" y="26647"/>
                  <a:pt x="32175" y="26647"/>
                </a:cubicBezTo>
                <a:cubicBezTo>
                  <a:pt x="28734" y="26647"/>
                  <a:pt x="25598" y="25330"/>
                  <a:pt x="23271" y="23137"/>
                </a:cubicBezTo>
                <a:cubicBezTo>
                  <a:pt x="23171" y="23289"/>
                  <a:pt x="23038" y="23402"/>
                  <a:pt x="22902" y="23512"/>
                </a:cubicBezTo>
                <a:cubicBezTo>
                  <a:pt x="25506" y="25918"/>
                  <a:pt x="27118" y="29374"/>
                  <a:pt x="27118" y="33208"/>
                </a:cubicBezTo>
                <a:cubicBezTo>
                  <a:pt x="27118" y="37101"/>
                  <a:pt x="25456" y="40604"/>
                  <a:pt x="22777" y="43008"/>
                </a:cubicBezTo>
                <a:cubicBezTo>
                  <a:pt x="25102" y="45393"/>
                  <a:pt x="26524" y="48660"/>
                  <a:pt x="26524" y="52261"/>
                </a:cubicBezTo>
                <a:cubicBezTo>
                  <a:pt x="26524" y="55534"/>
                  <a:pt x="25350" y="58531"/>
                  <a:pt x="23356" y="60811"/>
                </a:cubicBezTo>
                <a:cubicBezTo>
                  <a:pt x="25689" y="63199"/>
                  <a:pt x="27118" y="66473"/>
                  <a:pt x="27118" y="70084"/>
                </a:cubicBezTo>
                <a:cubicBezTo>
                  <a:pt x="27118" y="75923"/>
                  <a:pt x="23378" y="80886"/>
                  <a:pt x="18155" y="82630"/>
                </a:cubicBezTo>
                <a:lnTo>
                  <a:pt x="18155" y="88671"/>
                </a:lnTo>
                <a:cubicBezTo>
                  <a:pt x="18155" y="91385"/>
                  <a:pt x="15964" y="93586"/>
                  <a:pt x="13262" y="93586"/>
                </a:cubicBezTo>
                <a:cubicBezTo>
                  <a:pt x="10559" y="93586"/>
                  <a:pt x="8369" y="91385"/>
                  <a:pt x="8369" y="88671"/>
                </a:cubicBezTo>
                <a:lnTo>
                  <a:pt x="8369" y="82183"/>
                </a:lnTo>
                <a:cubicBezTo>
                  <a:pt x="3776" y="80112"/>
                  <a:pt x="593" y="75471"/>
                  <a:pt x="593" y="70084"/>
                </a:cubicBezTo>
                <a:cubicBezTo>
                  <a:pt x="593" y="66811"/>
                  <a:pt x="1768" y="63814"/>
                  <a:pt x="3762" y="61534"/>
                </a:cubicBezTo>
                <a:cubicBezTo>
                  <a:pt x="1429" y="59146"/>
                  <a:pt x="0" y="55872"/>
                  <a:pt x="0" y="52261"/>
                </a:cubicBezTo>
                <a:cubicBezTo>
                  <a:pt x="0" y="48369"/>
                  <a:pt x="1661" y="44866"/>
                  <a:pt x="4340" y="42462"/>
                </a:cubicBezTo>
                <a:cubicBezTo>
                  <a:pt x="2016" y="40077"/>
                  <a:pt x="593" y="36810"/>
                  <a:pt x="593" y="33208"/>
                </a:cubicBezTo>
                <a:cubicBezTo>
                  <a:pt x="593" y="29095"/>
                  <a:pt x="2449" y="25417"/>
                  <a:pt x="5404" y="23020"/>
                </a:cubicBezTo>
                <a:cubicBezTo>
                  <a:pt x="2800" y="20614"/>
                  <a:pt x="1187" y="17158"/>
                  <a:pt x="1187" y="13323"/>
                </a:cubicBezTo>
                <a:cubicBezTo>
                  <a:pt x="1187" y="5965"/>
                  <a:pt x="7125" y="0"/>
                  <a:pt x="1445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8" name="Google Shape;948;p55"/>
          <p:cNvSpPr/>
          <p:nvPr/>
        </p:nvSpPr>
        <p:spPr>
          <a:xfrm>
            <a:off x="8293275" y="1404641"/>
            <a:ext cx="193444" cy="257545"/>
          </a:xfrm>
          <a:custGeom>
            <a:rect b="b" l="l" r="r" t="t"/>
            <a:pathLst>
              <a:path extrusionOk="0" h="120000" w="120000">
                <a:moveTo>
                  <a:pt x="20273" y="879"/>
                </a:moveTo>
                <a:cubicBezTo>
                  <a:pt x="-12701" y="13109"/>
                  <a:pt x="1094" y="38156"/>
                  <a:pt x="15899" y="66219"/>
                </a:cubicBezTo>
                <a:cubicBezTo>
                  <a:pt x="16684" y="97968"/>
                  <a:pt x="26891" y="119664"/>
                  <a:pt x="34742" y="120000"/>
                </a:cubicBezTo>
                <a:cubicBezTo>
                  <a:pt x="50221" y="119581"/>
                  <a:pt x="38444" y="70910"/>
                  <a:pt x="59979" y="71748"/>
                </a:cubicBezTo>
                <a:cubicBezTo>
                  <a:pt x="77924" y="71664"/>
                  <a:pt x="72653" y="120837"/>
                  <a:pt x="84205" y="119748"/>
                </a:cubicBezTo>
                <a:cubicBezTo>
                  <a:pt x="101030" y="114973"/>
                  <a:pt x="98674" y="80292"/>
                  <a:pt x="105740" y="64460"/>
                </a:cubicBezTo>
                <a:cubicBezTo>
                  <a:pt x="120882" y="39790"/>
                  <a:pt x="132211" y="2386"/>
                  <a:pt x="94973" y="627"/>
                </a:cubicBezTo>
                <a:lnTo>
                  <a:pt x="57960" y="5653"/>
                </a:lnTo>
                <a:cubicBezTo>
                  <a:pt x="45398" y="4062"/>
                  <a:pt x="33508" y="-2304"/>
                  <a:pt x="20273" y="879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49" name="Google Shape;949;p55"/>
          <p:cNvGrpSpPr/>
          <p:nvPr/>
        </p:nvGrpSpPr>
        <p:grpSpPr>
          <a:xfrm>
            <a:off x="6600033" y="2045497"/>
            <a:ext cx="234175" cy="397488"/>
            <a:chOff x="1960331" y="2060848"/>
            <a:chExt cx="2028872" cy="3463828"/>
          </a:xfrm>
        </p:grpSpPr>
        <p:sp>
          <p:nvSpPr>
            <p:cNvPr id="950" name="Google Shape;950;p55"/>
            <p:cNvSpPr/>
            <p:nvPr/>
          </p:nvSpPr>
          <p:spPr>
            <a:xfrm>
              <a:off x="2483768" y="2060848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1" name="Google Shape;951;p55"/>
            <p:cNvSpPr/>
            <p:nvPr/>
          </p:nvSpPr>
          <p:spPr>
            <a:xfrm rot="-346245">
              <a:off x="2170737" y="2710023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2" name="Google Shape;952;p55"/>
            <p:cNvSpPr/>
            <p:nvPr/>
          </p:nvSpPr>
          <p:spPr>
            <a:xfrm rot="-965355">
              <a:off x="2071598" y="3466865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3" name="Google Shape;953;p55"/>
            <p:cNvSpPr/>
            <p:nvPr/>
          </p:nvSpPr>
          <p:spPr>
            <a:xfrm rot="-1967067">
              <a:off x="2257651" y="4182238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54" name="Google Shape;954;p55"/>
          <p:cNvSpPr/>
          <p:nvPr/>
        </p:nvSpPr>
        <p:spPr>
          <a:xfrm>
            <a:off x="7232016" y="2045497"/>
            <a:ext cx="115441" cy="360000"/>
          </a:xfrm>
          <a:custGeom>
            <a:rect b="b" l="l" r="r" t="t"/>
            <a:pathLst>
              <a:path extrusionOk="0" h="120000" w="120000">
                <a:moveTo>
                  <a:pt x="63158" y="65259"/>
                </a:moveTo>
                <a:cubicBezTo>
                  <a:pt x="71865" y="65649"/>
                  <a:pt x="74498" y="66818"/>
                  <a:pt x="80168" y="67597"/>
                </a:cubicBezTo>
                <a:cubicBezTo>
                  <a:pt x="91446" y="68035"/>
                  <a:pt x="111613" y="65790"/>
                  <a:pt x="116617" y="68911"/>
                </a:cubicBezTo>
                <a:cubicBezTo>
                  <a:pt x="131466" y="80598"/>
                  <a:pt x="92656" y="81384"/>
                  <a:pt x="91880" y="87504"/>
                </a:cubicBezTo>
                <a:cubicBezTo>
                  <a:pt x="90462" y="97763"/>
                  <a:pt x="89483" y="99220"/>
                  <a:pt x="90495" y="119610"/>
                </a:cubicBezTo>
                <a:lnTo>
                  <a:pt x="46148" y="119805"/>
                </a:lnTo>
                <a:cubicBezTo>
                  <a:pt x="40681" y="107727"/>
                  <a:pt x="52084" y="81356"/>
                  <a:pt x="32360" y="84360"/>
                </a:cubicBezTo>
                <a:cubicBezTo>
                  <a:pt x="26083" y="86373"/>
                  <a:pt x="29341" y="107077"/>
                  <a:pt x="29139" y="119610"/>
                </a:cubicBezTo>
                <a:cubicBezTo>
                  <a:pt x="22355" y="119837"/>
                  <a:pt x="27417" y="119837"/>
                  <a:pt x="18204" y="120000"/>
                </a:cubicBezTo>
                <a:cubicBezTo>
                  <a:pt x="15774" y="79545"/>
                  <a:pt x="9191" y="91892"/>
                  <a:pt x="1293" y="85723"/>
                </a:cubicBezTo>
                <a:cubicBezTo>
                  <a:pt x="-4843" y="78599"/>
                  <a:pt x="12702" y="80477"/>
                  <a:pt x="15365" y="80441"/>
                </a:cubicBezTo>
                <a:cubicBezTo>
                  <a:pt x="859" y="76513"/>
                  <a:pt x="-591" y="71081"/>
                  <a:pt x="10998" y="68073"/>
                </a:cubicBezTo>
                <a:cubicBezTo>
                  <a:pt x="18270" y="66541"/>
                  <a:pt x="36631" y="67402"/>
                  <a:pt x="49186" y="67402"/>
                </a:cubicBezTo>
                <a:cubicBezTo>
                  <a:pt x="53033" y="66688"/>
                  <a:pt x="55666" y="65389"/>
                  <a:pt x="63158" y="65259"/>
                </a:cubicBezTo>
                <a:close/>
                <a:moveTo>
                  <a:pt x="31469" y="0"/>
                </a:moveTo>
                <a:lnTo>
                  <a:pt x="85212" y="167"/>
                </a:lnTo>
                <a:cubicBezTo>
                  <a:pt x="88757" y="16049"/>
                  <a:pt x="74870" y="40189"/>
                  <a:pt x="101600" y="45969"/>
                </a:cubicBezTo>
                <a:cubicBezTo>
                  <a:pt x="127519" y="52008"/>
                  <a:pt x="119972" y="61585"/>
                  <a:pt x="108112" y="64090"/>
                </a:cubicBezTo>
                <a:cubicBezTo>
                  <a:pt x="91103" y="66753"/>
                  <a:pt x="75915" y="64350"/>
                  <a:pt x="60728" y="62142"/>
                </a:cubicBezTo>
                <a:cubicBezTo>
                  <a:pt x="49591" y="64545"/>
                  <a:pt x="29341" y="66558"/>
                  <a:pt x="13344" y="63116"/>
                </a:cubicBezTo>
                <a:cubicBezTo>
                  <a:pt x="-5083" y="58051"/>
                  <a:pt x="8955" y="48297"/>
                  <a:pt x="18472" y="46349"/>
                </a:cubicBezTo>
                <a:cubicBezTo>
                  <a:pt x="39665" y="41483"/>
                  <a:pt x="32260" y="17894"/>
                  <a:pt x="31469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5" name="Google Shape;955;p55"/>
          <p:cNvSpPr/>
          <p:nvPr/>
        </p:nvSpPr>
        <p:spPr>
          <a:xfrm>
            <a:off x="4861480" y="2037091"/>
            <a:ext cx="341005" cy="376812"/>
          </a:xfrm>
          <a:custGeom>
            <a:rect b="b" l="l" r="r" t="t"/>
            <a:pathLst>
              <a:path extrusionOk="0" h="120000" w="120000">
                <a:moveTo>
                  <a:pt x="63197" y="33738"/>
                </a:moveTo>
                <a:cubicBezTo>
                  <a:pt x="66673" y="32891"/>
                  <a:pt x="70460" y="33878"/>
                  <a:pt x="73020" y="36297"/>
                </a:cubicBezTo>
                <a:lnTo>
                  <a:pt x="72194" y="37002"/>
                </a:lnTo>
                <a:cubicBezTo>
                  <a:pt x="69932" y="34869"/>
                  <a:pt x="66595" y="33990"/>
                  <a:pt x="63533" y="34720"/>
                </a:cubicBezTo>
                <a:cubicBezTo>
                  <a:pt x="60275" y="35498"/>
                  <a:pt x="57921" y="37955"/>
                  <a:pt x="57532" y="40985"/>
                </a:cubicBezTo>
                <a:lnTo>
                  <a:pt x="56410" y="40824"/>
                </a:lnTo>
                <a:cubicBezTo>
                  <a:pt x="56524" y="39969"/>
                  <a:pt x="56776" y="39155"/>
                  <a:pt x="57147" y="38401"/>
                </a:cubicBezTo>
                <a:cubicBezTo>
                  <a:pt x="57426" y="37835"/>
                  <a:pt x="57770" y="37302"/>
                  <a:pt x="58175" y="36811"/>
                </a:cubicBezTo>
                <a:close/>
                <a:moveTo>
                  <a:pt x="65022" y="24457"/>
                </a:moveTo>
                <a:cubicBezTo>
                  <a:pt x="66763" y="24168"/>
                  <a:pt x="68603" y="24290"/>
                  <a:pt x="70344" y="24857"/>
                </a:cubicBezTo>
                <a:lnTo>
                  <a:pt x="69952" y="25822"/>
                </a:lnTo>
                <a:cubicBezTo>
                  <a:pt x="66876" y="24824"/>
                  <a:pt x="63456" y="25382"/>
                  <a:pt x="61074" y="27271"/>
                </a:cubicBezTo>
                <a:cubicBezTo>
                  <a:pt x="58541" y="29281"/>
                  <a:pt x="57644" y="32430"/>
                  <a:pt x="58787" y="35299"/>
                </a:cubicBezTo>
                <a:lnTo>
                  <a:pt x="57703" y="35608"/>
                </a:lnTo>
                <a:cubicBezTo>
                  <a:pt x="56748" y="33175"/>
                  <a:pt x="57080" y="30566"/>
                  <a:pt x="58506" y="28452"/>
                </a:cubicBezTo>
                <a:lnTo>
                  <a:pt x="60290" y="26527"/>
                </a:lnTo>
                <a:cubicBezTo>
                  <a:pt x="61638" y="25447"/>
                  <a:pt x="63280" y="24746"/>
                  <a:pt x="65022" y="24457"/>
                </a:cubicBezTo>
                <a:close/>
                <a:moveTo>
                  <a:pt x="63017" y="7932"/>
                </a:moveTo>
                <a:cubicBezTo>
                  <a:pt x="61189" y="8222"/>
                  <a:pt x="59494" y="9106"/>
                  <a:pt x="58307" y="10516"/>
                </a:cubicBezTo>
                <a:lnTo>
                  <a:pt x="58092" y="10396"/>
                </a:lnTo>
                <a:lnTo>
                  <a:pt x="57832" y="10777"/>
                </a:lnTo>
                <a:lnTo>
                  <a:pt x="56007" y="9231"/>
                </a:lnTo>
                <a:cubicBezTo>
                  <a:pt x="51958" y="6971"/>
                  <a:pt x="46650" y="8108"/>
                  <a:pt x="44152" y="11772"/>
                </a:cubicBezTo>
                <a:cubicBezTo>
                  <a:pt x="43997" y="12000"/>
                  <a:pt x="43856" y="12232"/>
                  <a:pt x="43849" y="12516"/>
                </a:cubicBezTo>
                <a:cubicBezTo>
                  <a:pt x="42647" y="17155"/>
                  <a:pt x="44558" y="21629"/>
                  <a:pt x="48390" y="23020"/>
                </a:cubicBezTo>
                <a:lnTo>
                  <a:pt x="48002" y="24003"/>
                </a:lnTo>
                <a:cubicBezTo>
                  <a:pt x="44010" y="22575"/>
                  <a:pt x="41814" y="18301"/>
                  <a:pt x="42506" y="13653"/>
                </a:cubicBezTo>
                <a:cubicBezTo>
                  <a:pt x="38786" y="12115"/>
                  <a:pt x="34329" y="13374"/>
                  <a:pt x="32103" y="16639"/>
                </a:cubicBezTo>
                <a:cubicBezTo>
                  <a:pt x="30339" y="19227"/>
                  <a:pt x="30673" y="21661"/>
                  <a:pt x="32021" y="24062"/>
                </a:cubicBezTo>
                <a:cubicBezTo>
                  <a:pt x="31109" y="24695"/>
                  <a:pt x="30332" y="25500"/>
                  <a:pt x="29697" y="26432"/>
                </a:cubicBezTo>
                <a:cubicBezTo>
                  <a:pt x="26484" y="31145"/>
                  <a:pt x="28101" y="37322"/>
                  <a:pt x="33308" y="40230"/>
                </a:cubicBezTo>
                <a:cubicBezTo>
                  <a:pt x="35050" y="41203"/>
                  <a:pt x="36973" y="41686"/>
                  <a:pt x="38867" y="41490"/>
                </a:cubicBezTo>
                <a:cubicBezTo>
                  <a:pt x="39223" y="38710"/>
                  <a:pt x="40200" y="35979"/>
                  <a:pt x="41801" y="33471"/>
                </a:cubicBezTo>
                <a:lnTo>
                  <a:pt x="42953" y="34073"/>
                </a:lnTo>
                <a:cubicBezTo>
                  <a:pt x="41365" y="36560"/>
                  <a:pt x="40428" y="39280"/>
                  <a:pt x="40328" y="42057"/>
                </a:cubicBezTo>
                <a:cubicBezTo>
                  <a:pt x="41590" y="45393"/>
                  <a:pt x="44880" y="47620"/>
                  <a:pt x="48581" y="47993"/>
                </a:cubicBezTo>
                <a:lnTo>
                  <a:pt x="48781" y="50184"/>
                </a:lnTo>
                <a:cubicBezTo>
                  <a:pt x="49902" y="53692"/>
                  <a:pt x="53697" y="55843"/>
                  <a:pt x="57548" y="55195"/>
                </a:cubicBezTo>
                <a:lnTo>
                  <a:pt x="57618" y="55415"/>
                </a:lnTo>
                <a:lnTo>
                  <a:pt x="58093" y="55291"/>
                </a:lnTo>
                <a:lnTo>
                  <a:pt x="58299" y="57545"/>
                </a:lnTo>
                <a:cubicBezTo>
                  <a:pt x="59622" y="61681"/>
                  <a:pt x="64398" y="64064"/>
                  <a:pt x="68969" y="62867"/>
                </a:cubicBezTo>
                <a:cubicBezTo>
                  <a:pt x="69252" y="62793"/>
                  <a:pt x="69528" y="62707"/>
                  <a:pt x="69745" y="62501"/>
                </a:cubicBezTo>
                <a:cubicBezTo>
                  <a:pt x="73875" y="59920"/>
                  <a:pt x="75799" y="55732"/>
                  <a:pt x="74305" y="52470"/>
                </a:cubicBezTo>
                <a:cubicBezTo>
                  <a:pt x="72182" y="54201"/>
                  <a:pt x="69232" y="54994"/>
                  <a:pt x="66278" y="54607"/>
                </a:cubicBezTo>
                <a:lnTo>
                  <a:pt x="66449" y="53590"/>
                </a:lnTo>
                <a:cubicBezTo>
                  <a:pt x="69683" y="54011"/>
                  <a:pt x="72911" y="52845"/>
                  <a:pt x="74826" y="50563"/>
                </a:cubicBezTo>
                <a:cubicBezTo>
                  <a:pt x="76864" y="48135"/>
                  <a:pt x="77047" y="44888"/>
                  <a:pt x="75292" y="42283"/>
                </a:cubicBezTo>
                <a:lnTo>
                  <a:pt x="76286" y="41785"/>
                </a:lnTo>
                <a:cubicBezTo>
                  <a:pt x="78250" y="44732"/>
                  <a:pt x="78044" y="48400"/>
                  <a:pt x="75759" y="51150"/>
                </a:cubicBezTo>
                <a:lnTo>
                  <a:pt x="75238" y="51624"/>
                </a:lnTo>
                <a:cubicBezTo>
                  <a:pt x="77047" y="55074"/>
                  <a:pt x="75491" y="59492"/>
                  <a:pt x="71584" y="62474"/>
                </a:cubicBezTo>
                <a:cubicBezTo>
                  <a:pt x="73199" y="65874"/>
                  <a:pt x="77435" y="67650"/>
                  <a:pt x="81508" y="66584"/>
                </a:cubicBezTo>
                <a:cubicBezTo>
                  <a:pt x="84237" y="65869"/>
                  <a:pt x="85772" y="64325"/>
                  <a:pt x="86600" y="62271"/>
                </a:cubicBezTo>
                <a:cubicBezTo>
                  <a:pt x="89749" y="63535"/>
                  <a:pt x="93355" y="63118"/>
                  <a:pt x="96054" y="61335"/>
                </a:cubicBezTo>
                <a:lnTo>
                  <a:pt x="97404" y="61772"/>
                </a:lnTo>
                <a:cubicBezTo>
                  <a:pt x="101702" y="61786"/>
                  <a:pt x="104994" y="61541"/>
                  <a:pt x="107068" y="58499"/>
                </a:cubicBezTo>
                <a:cubicBezTo>
                  <a:pt x="108858" y="55874"/>
                  <a:pt x="108720" y="52666"/>
                  <a:pt x="106905" y="50292"/>
                </a:cubicBezTo>
                <a:cubicBezTo>
                  <a:pt x="104977" y="52361"/>
                  <a:pt x="102417" y="53557"/>
                  <a:pt x="99835" y="53556"/>
                </a:cubicBezTo>
                <a:lnTo>
                  <a:pt x="99783" y="52395"/>
                </a:lnTo>
                <a:cubicBezTo>
                  <a:pt x="103249" y="52539"/>
                  <a:pt x="106727" y="50106"/>
                  <a:pt x="108424" y="46320"/>
                </a:cubicBezTo>
                <a:cubicBezTo>
                  <a:pt x="109448" y="43373"/>
                  <a:pt x="108650" y="40160"/>
                  <a:pt x="106333" y="37904"/>
                </a:cubicBezTo>
                <a:cubicBezTo>
                  <a:pt x="104250" y="40505"/>
                  <a:pt x="100678" y="41885"/>
                  <a:pt x="97047" y="41498"/>
                </a:cubicBezTo>
                <a:lnTo>
                  <a:pt x="97189" y="40478"/>
                </a:lnTo>
                <a:cubicBezTo>
                  <a:pt x="100434" y="40821"/>
                  <a:pt x="103627" y="39578"/>
                  <a:pt x="105475" y="37251"/>
                </a:cubicBezTo>
                <a:lnTo>
                  <a:pt x="105643" y="36955"/>
                </a:lnTo>
                <a:cubicBezTo>
                  <a:pt x="105598" y="34146"/>
                  <a:pt x="103931" y="31485"/>
                  <a:pt x="101086" y="29897"/>
                </a:cubicBezTo>
                <a:cubicBezTo>
                  <a:pt x="100043" y="29314"/>
                  <a:pt x="98929" y="28925"/>
                  <a:pt x="97777" y="28840"/>
                </a:cubicBezTo>
                <a:cubicBezTo>
                  <a:pt x="95687" y="33181"/>
                  <a:pt x="91452" y="35893"/>
                  <a:pt x="87331" y="35570"/>
                </a:cubicBezTo>
                <a:cubicBezTo>
                  <a:pt x="87272" y="36540"/>
                  <a:pt x="86897" y="37488"/>
                  <a:pt x="86247" y="38326"/>
                </a:cubicBezTo>
                <a:cubicBezTo>
                  <a:pt x="84916" y="40039"/>
                  <a:pt x="82635" y="41026"/>
                  <a:pt x="80235" y="40925"/>
                </a:cubicBezTo>
                <a:lnTo>
                  <a:pt x="80289" y="39928"/>
                </a:lnTo>
                <a:cubicBezTo>
                  <a:pt x="82291" y="40012"/>
                  <a:pt x="84196" y="39201"/>
                  <a:pt x="85314" y="37790"/>
                </a:cubicBezTo>
                <a:cubicBezTo>
                  <a:pt x="85888" y="37066"/>
                  <a:pt x="86211" y="36239"/>
                  <a:pt x="86256" y="35397"/>
                </a:cubicBezTo>
                <a:lnTo>
                  <a:pt x="85763" y="35318"/>
                </a:lnTo>
                <a:lnTo>
                  <a:pt x="86053" y="34443"/>
                </a:lnTo>
                <a:cubicBezTo>
                  <a:pt x="86142" y="33809"/>
                  <a:pt x="85909" y="33210"/>
                  <a:pt x="85539" y="32656"/>
                </a:cubicBezTo>
                <a:cubicBezTo>
                  <a:pt x="84546" y="31169"/>
                  <a:pt x="82713" y="30228"/>
                  <a:pt x="80706" y="30175"/>
                </a:cubicBezTo>
                <a:lnTo>
                  <a:pt x="80738" y="29177"/>
                </a:lnTo>
                <a:cubicBezTo>
                  <a:pt x="83142" y="29241"/>
                  <a:pt x="85335" y="30384"/>
                  <a:pt x="86514" y="32187"/>
                </a:cubicBezTo>
                <a:cubicBezTo>
                  <a:pt x="86964" y="32876"/>
                  <a:pt x="87241" y="33621"/>
                  <a:pt x="87284" y="34385"/>
                </a:cubicBezTo>
                <a:cubicBezTo>
                  <a:pt x="90884" y="34888"/>
                  <a:pt x="94654" y="32499"/>
                  <a:pt x="96502" y="28590"/>
                </a:cubicBezTo>
                <a:cubicBezTo>
                  <a:pt x="98077" y="24629"/>
                  <a:pt x="96427" y="20080"/>
                  <a:pt x="92309" y="17780"/>
                </a:cubicBezTo>
                <a:cubicBezTo>
                  <a:pt x="90696" y="16880"/>
                  <a:pt x="88913" y="16440"/>
                  <a:pt x="87162" y="16633"/>
                </a:cubicBezTo>
                <a:cubicBezTo>
                  <a:pt x="87519" y="19398"/>
                  <a:pt x="86556" y="21980"/>
                  <a:pt x="84364" y="23625"/>
                </a:cubicBezTo>
                <a:lnTo>
                  <a:pt x="83628" y="22822"/>
                </a:lnTo>
                <a:cubicBezTo>
                  <a:pt x="86067" y="20992"/>
                  <a:pt x="86736" y="17798"/>
                  <a:pt x="85565" y="14623"/>
                </a:cubicBezTo>
                <a:cubicBezTo>
                  <a:pt x="84876" y="12777"/>
                  <a:pt x="83464" y="11147"/>
                  <a:pt x="81479" y="10038"/>
                </a:cubicBezTo>
                <a:cubicBezTo>
                  <a:pt x="77908" y="8044"/>
                  <a:pt x="73499" y="8310"/>
                  <a:pt x="70296" y="10403"/>
                </a:cubicBezTo>
                <a:lnTo>
                  <a:pt x="68522" y="8901"/>
                </a:lnTo>
                <a:cubicBezTo>
                  <a:pt x="66805" y="7942"/>
                  <a:pt x="64845" y="7641"/>
                  <a:pt x="63017" y="7932"/>
                </a:cubicBezTo>
                <a:close/>
                <a:moveTo>
                  <a:pt x="67083" y="19"/>
                </a:moveTo>
                <a:cubicBezTo>
                  <a:pt x="105612" y="741"/>
                  <a:pt x="137680" y="40013"/>
                  <a:pt x="108962" y="71704"/>
                </a:cubicBezTo>
                <a:cubicBezTo>
                  <a:pt x="99549" y="80006"/>
                  <a:pt x="98273" y="91990"/>
                  <a:pt x="106570" y="119350"/>
                </a:cubicBezTo>
                <a:lnTo>
                  <a:pt x="42673" y="120000"/>
                </a:lnTo>
                <a:lnTo>
                  <a:pt x="38366" y="102657"/>
                </a:lnTo>
                <a:cubicBezTo>
                  <a:pt x="26948" y="106100"/>
                  <a:pt x="14328" y="105067"/>
                  <a:pt x="10127" y="101374"/>
                </a:cubicBezTo>
                <a:cubicBezTo>
                  <a:pt x="8066" y="99317"/>
                  <a:pt x="8946" y="92907"/>
                  <a:pt x="11563" y="87947"/>
                </a:cubicBezTo>
                <a:cubicBezTo>
                  <a:pt x="12399" y="86094"/>
                  <a:pt x="8156" y="85449"/>
                  <a:pt x="7255" y="82749"/>
                </a:cubicBezTo>
                <a:cubicBezTo>
                  <a:pt x="6840" y="80241"/>
                  <a:pt x="9633" y="80150"/>
                  <a:pt x="10823" y="78851"/>
                </a:cubicBezTo>
                <a:lnTo>
                  <a:pt x="6515" y="76092"/>
                </a:lnTo>
                <a:cubicBezTo>
                  <a:pt x="4458" y="74176"/>
                  <a:pt x="9082" y="70568"/>
                  <a:pt x="10366" y="67806"/>
                </a:cubicBezTo>
                <a:cubicBezTo>
                  <a:pt x="5869" y="66534"/>
                  <a:pt x="2465" y="64796"/>
                  <a:pt x="108" y="62731"/>
                </a:cubicBezTo>
                <a:cubicBezTo>
                  <a:pt x="-905" y="59306"/>
                  <a:pt x="5397" y="54531"/>
                  <a:pt x="10940" y="48301"/>
                </a:cubicBezTo>
                <a:cubicBezTo>
                  <a:pt x="16751" y="42100"/>
                  <a:pt x="11901" y="37372"/>
                  <a:pt x="16352" y="24057"/>
                </a:cubicBezTo>
                <a:cubicBezTo>
                  <a:pt x="23422" y="7583"/>
                  <a:pt x="40160" y="-453"/>
                  <a:pt x="67083" y="19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6" name="Google Shape;956;p55"/>
          <p:cNvSpPr/>
          <p:nvPr/>
        </p:nvSpPr>
        <p:spPr>
          <a:xfrm>
            <a:off x="5430443" y="2045477"/>
            <a:ext cx="358193" cy="360040"/>
          </a:xfrm>
          <a:custGeom>
            <a:rect b="b" l="l" r="r" t="t"/>
            <a:pathLst>
              <a:path extrusionOk="0" h="120000" w="120000">
                <a:moveTo>
                  <a:pt x="75996" y="0"/>
                </a:moveTo>
                <a:cubicBezTo>
                  <a:pt x="81801" y="0"/>
                  <a:pt x="86627" y="4171"/>
                  <a:pt x="87322" y="9700"/>
                </a:cubicBezTo>
                <a:cubicBezTo>
                  <a:pt x="80838" y="12572"/>
                  <a:pt x="76915" y="18496"/>
                  <a:pt x="77946" y="24252"/>
                </a:cubicBezTo>
                <a:lnTo>
                  <a:pt x="79490" y="23926"/>
                </a:lnTo>
                <a:cubicBezTo>
                  <a:pt x="78526" y="18383"/>
                  <a:pt x="82913" y="12632"/>
                  <a:pt x="89751" y="10357"/>
                </a:cubicBezTo>
                <a:cubicBezTo>
                  <a:pt x="90123" y="10142"/>
                  <a:pt x="90522" y="10121"/>
                  <a:pt x="90927" y="10121"/>
                </a:cubicBezTo>
                <a:cubicBezTo>
                  <a:pt x="97441" y="10121"/>
                  <a:pt x="102723" y="15375"/>
                  <a:pt x="102723" y="21857"/>
                </a:cubicBezTo>
                <a:lnTo>
                  <a:pt x="102045" y="25194"/>
                </a:lnTo>
                <a:lnTo>
                  <a:pt x="102723" y="25194"/>
                </a:lnTo>
                <a:lnTo>
                  <a:pt x="102723" y="25539"/>
                </a:lnTo>
                <a:cubicBezTo>
                  <a:pt x="108061" y="26061"/>
                  <a:pt x="112147" y="30608"/>
                  <a:pt x="112147" y="36105"/>
                </a:cubicBezTo>
                <a:lnTo>
                  <a:pt x="111489" y="39349"/>
                </a:lnTo>
                <a:cubicBezTo>
                  <a:pt x="116487" y="41408"/>
                  <a:pt x="120000" y="46309"/>
                  <a:pt x="120000" y="52027"/>
                </a:cubicBezTo>
                <a:cubicBezTo>
                  <a:pt x="120000" y="55204"/>
                  <a:pt x="118915" y="58130"/>
                  <a:pt x="117033" y="60387"/>
                </a:cubicBezTo>
                <a:cubicBezTo>
                  <a:pt x="113788" y="64255"/>
                  <a:pt x="109194" y="66004"/>
                  <a:pt x="105084" y="64623"/>
                </a:cubicBezTo>
                <a:lnTo>
                  <a:pt x="104579" y="66110"/>
                </a:lnTo>
                <a:cubicBezTo>
                  <a:pt x="108273" y="67351"/>
                  <a:pt x="112290" y="66427"/>
                  <a:pt x="115594" y="63828"/>
                </a:cubicBezTo>
                <a:cubicBezTo>
                  <a:pt x="117101" y="65705"/>
                  <a:pt x="117817" y="68120"/>
                  <a:pt x="117817" y="70701"/>
                </a:cubicBezTo>
                <a:cubicBezTo>
                  <a:pt x="117817" y="77295"/>
                  <a:pt x="113146" y="82802"/>
                  <a:pt x="106912" y="84108"/>
                </a:cubicBezTo>
                <a:cubicBezTo>
                  <a:pt x="100551" y="85055"/>
                  <a:pt x="94764" y="82573"/>
                  <a:pt x="92822" y="78001"/>
                </a:cubicBezTo>
                <a:cubicBezTo>
                  <a:pt x="93775" y="77347"/>
                  <a:pt x="94536" y="76438"/>
                  <a:pt x="95099" y="75372"/>
                </a:cubicBezTo>
                <a:cubicBezTo>
                  <a:pt x="96574" y="72579"/>
                  <a:pt x="96468" y="69133"/>
                  <a:pt x="94821" y="66296"/>
                </a:cubicBezTo>
                <a:lnTo>
                  <a:pt x="93513" y="67047"/>
                </a:lnTo>
                <a:cubicBezTo>
                  <a:pt x="94888" y="69417"/>
                  <a:pt x="94995" y="72285"/>
                  <a:pt x="93794" y="74611"/>
                </a:cubicBezTo>
                <a:cubicBezTo>
                  <a:pt x="93347" y="75479"/>
                  <a:pt x="92743" y="76222"/>
                  <a:pt x="91863" y="76620"/>
                </a:cubicBezTo>
                <a:lnTo>
                  <a:pt x="90527" y="76976"/>
                </a:lnTo>
                <a:lnTo>
                  <a:pt x="90780" y="77610"/>
                </a:lnTo>
                <a:cubicBezTo>
                  <a:pt x="89663" y="78222"/>
                  <a:pt x="88367" y="78502"/>
                  <a:pt x="87021" y="78409"/>
                </a:cubicBezTo>
                <a:cubicBezTo>
                  <a:pt x="84400" y="78228"/>
                  <a:pt x="81987" y="76660"/>
                  <a:pt x="80654" y="74273"/>
                </a:cubicBezTo>
                <a:lnTo>
                  <a:pt x="79332" y="74999"/>
                </a:lnTo>
                <a:cubicBezTo>
                  <a:pt x="80928" y="77860"/>
                  <a:pt x="83838" y="79725"/>
                  <a:pt x="87002" y="79913"/>
                </a:cubicBezTo>
                <a:cubicBezTo>
                  <a:pt x="88547" y="80005"/>
                  <a:pt x="90038" y="79691"/>
                  <a:pt x="91330" y="78993"/>
                </a:cubicBezTo>
                <a:cubicBezTo>
                  <a:pt x="93878" y="84025"/>
                  <a:pt x="100415" y="86792"/>
                  <a:pt x="107508" y="85783"/>
                </a:cubicBezTo>
                <a:cubicBezTo>
                  <a:pt x="108227" y="87186"/>
                  <a:pt x="108526" y="88786"/>
                  <a:pt x="108526" y="90455"/>
                </a:cubicBezTo>
                <a:cubicBezTo>
                  <a:pt x="108526" y="95126"/>
                  <a:pt x="106181" y="99253"/>
                  <a:pt x="102454" y="101526"/>
                </a:cubicBezTo>
                <a:cubicBezTo>
                  <a:pt x="101461" y="106609"/>
                  <a:pt x="97645" y="110687"/>
                  <a:pt x="92654" y="111944"/>
                </a:cubicBezTo>
                <a:cubicBezTo>
                  <a:pt x="85436" y="113159"/>
                  <a:pt x="78865" y="109976"/>
                  <a:pt x="77376" y="104446"/>
                </a:cubicBezTo>
                <a:lnTo>
                  <a:pt x="75852" y="104852"/>
                </a:lnTo>
                <a:cubicBezTo>
                  <a:pt x="77071" y="109379"/>
                  <a:pt x="81196" y="112545"/>
                  <a:pt x="86447" y="113323"/>
                </a:cubicBezTo>
                <a:cubicBezTo>
                  <a:pt x="84695" y="117304"/>
                  <a:pt x="80662" y="119999"/>
                  <a:pt x="75996" y="119999"/>
                </a:cubicBezTo>
                <a:cubicBezTo>
                  <a:pt x="70587" y="119999"/>
                  <a:pt x="67905" y="116377"/>
                  <a:pt x="64833" y="111382"/>
                </a:cubicBezTo>
                <a:cubicBezTo>
                  <a:pt x="63835" y="108018"/>
                  <a:pt x="62525" y="95316"/>
                  <a:pt x="64655" y="83547"/>
                </a:cubicBezTo>
                <a:cubicBezTo>
                  <a:pt x="69436" y="89290"/>
                  <a:pt x="76166" y="91866"/>
                  <a:pt x="82191" y="90257"/>
                </a:cubicBezTo>
                <a:lnTo>
                  <a:pt x="81585" y="88277"/>
                </a:lnTo>
                <a:cubicBezTo>
                  <a:pt x="75707" y="89816"/>
                  <a:pt x="69035" y="86717"/>
                  <a:pt x="64635" y="80389"/>
                </a:cubicBezTo>
                <a:cubicBezTo>
                  <a:pt x="62374" y="77381"/>
                  <a:pt x="60739" y="60056"/>
                  <a:pt x="64422" y="47088"/>
                </a:cubicBezTo>
                <a:cubicBezTo>
                  <a:pt x="68738" y="41773"/>
                  <a:pt x="75264" y="39834"/>
                  <a:pt x="79977" y="42627"/>
                </a:cubicBezTo>
                <a:lnTo>
                  <a:pt x="80048" y="42508"/>
                </a:lnTo>
                <a:cubicBezTo>
                  <a:pt x="79984" y="43422"/>
                  <a:pt x="80173" y="44343"/>
                  <a:pt x="80562" y="45215"/>
                </a:cubicBezTo>
                <a:cubicBezTo>
                  <a:pt x="81556" y="47452"/>
                  <a:pt x="83703" y="49029"/>
                  <a:pt x="86206" y="49362"/>
                </a:cubicBezTo>
                <a:lnTo>
                  <a:pt x="86361" y="48210"/>
                </a:lnTo>
                <a:cubicBezTo>
                  <a:pt x="84274" y="47932"/>
                  <a:pt x="82482" y="46629"/>
                  <a:pt x="81645" y="44779"/>
                </a:cubicBezTo>
                <a:cubicBezTo>
                  <a:pt x="80759" y="42821"/>
                  <a:pt x="81085" y="40568"/>
                  <a:pt x="82491" y="38936"/>
                </a:cubicBezTo>
                <a:cubicBezTo>
                  <a:pt x="83818" y="37397"/>
                  <a:pt x="85903" y="36647"/>
                  <a:pt x="87982" y="36960"/>
                </a:cubicBezTo>
                <a:lnTo>
                  <a:pt x="88159" y="35811"/>
                </a:lnTo>
                <a:cubicBezTo>
                  <a:pt x="85665" y="35435"/>
                  <a:pt x="83161" y="36348"/>
                  <a:pt x="81574" y="38215"/>
                </a:cubicBezTo>
                <a:lnTo>
                  <a:pt x="80283" y="41061"/>
                </a:lnTo>
                <a:cubicBezTo>
                  <a:pt x="75418" y="38447"/>
                  <a:pt x="69045" y="40035"/>
                  <a:pt x="64407" y="44743"/>
                </a:cubicBezTo>
                <a:cubicBezTo>
                  <a:pt x="61675" y="39647"/>
                  <a:pt x="61956" y="17947"/>
                  <a:pt x="63888" y="10490"/>
                </a:cubicBezTo>
                <a:cubicBezTo>
                  <a:pt x="66390" y="4631"/>
                  <a:pt x="69482" y="0"/>
                  <a:pt x="75996" y="0"/>
                </a:cubicBezTo>
                <a:close/>
                <a:moveTo>
                  <a:pt x="44003" y="0"/>
                </a:moveTo>
                <a:cubicBezTo>
                  <a:pt x="49412" y="0"/>
                  <a:pt x="52094" y="3622"/>
                  <a:pt x="55166" y="8617"/>
                </a:cubicBezTo>
                <a:cubicBezTo>
                  <a:pt x="56164" y="11981"/>
                  <a:pt x="57474" y="24683"/>
                  <a:pt x="55344" y="36452"/>
                </a:cubicBezTo>
                <a:cubicBezTo>
                  <a:pt x="50563" y="30709"/>
                  <a:pt x="43833" y="28133"/>
                  <a:pt x="37808" y="29742"/>
                </a:cubicBezTo>
                <a:lnTo>
                  <a:pt x="38414" y="31722"/>
                </a:lnTo>
                <a:cubicBezTo>
                  <a:pt x="44292" y="30183"/>
                  <a:pt x="50964" y="33282"/>
                  <a:pt x="55364" y="39610"/>
                </a:cubicBezTo>
                <a:cubicBezTo>
                  <a:pt x="57625" y="42618"/>
                  <a:pt x="59260" y="59943"/>
                  <a:pt x="55577" y="72911"/>
                </a:cubicBezTo>
                <a:cubicBezTo>
                  <a:pt x="51261" y="78226"/>
                  <a:pt x="44735" y="80165"/>
                  <a:pt x="40022" y="77372"/>
                </a:cubicBezTo>
                <a:lnTo>
                  <a:pt x="39951" y="77491"/>
                </a:lnTo>
                <a:cubicBezTo>
                  <a:pt x="40015" y="76577"/>
                  <a:pt x="39826" y="75656"/>
                  <a:pt x="39437" y="74784"/>
                </a:cubicBezTo>
                <a:cubicBezTo>
                  <a:pt x="38443" y="72547"/>
                  <a:pt x="36296" y="70970"/>
                  <a:pt x="33793" y="70637"/>
                </a:cubicBezTo>
                <a:lnTo>
                  <a:pt x="33638" y="71789"/>
                </a:lnTo>
                <a:cubicBezTo>
                  <a:pt x="35725" y="72067"/>
                  <a:pt x="37517" y="73370"/>
                  <a:pt x="38354" y="75220"/>
                </a:cubicBezTo>
                <a:cubicBezTo>
                  <a:pt x="39240" y="77178"/>
                  <a:pt x="38914" y="79431"/>
                  <a:pt x="37508" y="81063"/>
                </a:cubicBezTo>
                <a:cubicBezTo>
                  <a:pt x="36181" y="82602"/>
                  <a:pt x="34096" y="83352"/>
                  <a:pt x="32017" y="83039"/>
                </a:cubicBezTo>
                <a:lnTo>
                  <a:pt x="31840" y="84188"/>
                </a:lnTo>
                <a:cubicBezTo>
                  <a:pt x="34334" y="84564"/>
                  <a:pt x="36838" y="83651"/>
                  <a:pt x="38425" y="81784"/>
                </a:cubicBezTo>
                <a:lnTo>
                  <a:pt x="39716" y="78938"/>
                </a:lnTo>
                <a:cubicBezTo>
                  <a:pt x="44581" y="81552"/>
                  <a:pt x="50954" y="79964"/>
                  <a:pt x="55592" y="75256"/>
                </a:cubicBezTo>
                <a:cubicBezTo>
                  <a:pt x="58324" y="80352"/>
                  <a:pt x="58043" y="102052"/>
                  <a:pt x="56111" y="109509"/>
                </a:cubicBezTo>
                <a:cubicBezTo>
                  <a:pt x="53609" y="115368"/>
                  <a:pt x="50517" y="119999"/>
                  <a:pt x="44003" y="119999"/>
                </a:cubicBezTo>
                <a:cubicBezTo>
                  <a:pt x="38198" y="119999"/>
                  <a:pt x="33372" y="115828"/>
                  <a:pt x="32677" y="110299"/>
                </a:cubicBezTo>
                <a:cubicBezTo>
                  <a:pt x="39161" y="107427"/>
                  <a:pt x="43084" y="101503"/>
                  <a:pt x="42053" y="95747"/>
                </a:cubicBezTo>
                <a:lnTo>
                  <a:pt x="40509" y="96073"/>
                </a:lnTo>
                <a:cubicBezTo>
                  <a:pt x="41473" y="101616"/>
                  <a:pt x="37086" y="107367"/>
                  <a:pt x="30248" y="109642"/>
                </a:cubicBezTo>
                <a:cubicBezTo>
                  <a:pt x="29876" y="109857"/>
                  <a:pt x="29477" y="109878"/>
                  <a:pt x="29072" y="109878"/>
                </a:cubicBezTo>
                <a:cubicBezTo>
                  <a:pt x="22558" y="109878"/>
                  <a:pt x="17276" y="104624"/>
                  <a:pt x="17276" y="98142"/>
                </a:cubicBezTo>
                <a:lnTo>
                  <a:pt x="17954" y="94805"/>
                </a:lnTo>
                <a:lnTo>
                  <a:pt x="17276" y="94805"/>
                </a:lnTo>
                <a:lnTo>
                  <a:pt x="17276" y="94460"/>
                </a:lnTo>
                <a:cubicBezTo>
                  <a:pt x="11938" y="93938"/>
                  <a:pt x="7852" y="89391"/>
                  <a:pt x="7852" y="83894"/>
                </a:cubicBezTo>
                <a:lnTo>
                  <a:pt x="8510" y="80650"/>
                </a:lnTo>
                <a:cubicBezTo>
                  <a:pt x="3512" y="78591"/>
                  <a:pt x="0" y="73690"/>
                  <a:pt x="0" y="67973"/>
                </a:cubicBezTo>
                <a:cubicBezTo>
                  <a:pt x="0" y="64795"/>
                  <a:pt x="1084" y="61869"/>
                  <a:pt x="2966" y="59612"/>
                </a:cubicBezTo>
                <a:cubicBezTo>
                  <a:pt x="6211" y="55744"/>
                  <a:pt x="10805" y="53995"/>
                  <a:pt x="14915" y="55376"/>
                </a:cubicBezTo>
                <a:lnTo>
                  <a:pt x="15420" y="53889"/>
                </a:lnTo>
                <a:cubicBezTo>
                  <a:pt x="11726" y="52648"/>
                  <a:pt x="7709" y="53572"/>
                  <a:pt x="4405" y="56171"/>
                </a:cubicBezTo>
                <a:cubicBezTo>
                  <a:pt x="2898" y="54294"/>
                  <a:pt x="2182" y="51879"/>
                  <a:pt x="2182" y="49298"/>
                </a:cubicBezTo>
                <a:cubicBezTo>
                  <a:pt x="2182" y="42704"/>
                  <a:pt x="6853" y="37197"/>
                  <a:pt x="13087" y="35891"/>
                </a:cubicBezTo>
                <a:cubicBezTo>
                  <a:pt x="19448" y="34944"/>
                  <a:pt x="25235" y="37426"/>
                  <a:pt x="27177" y="41998"/>
                </a:cubicBezTo>
                <a:cubicBezTo>
                  <a:pt x="26224" y="42652"/>
                  <a:pt x="25463" y="43561"/>
                  <a:pt x="24900" y="44627"/>
                </a:cubicBezTo>
                <a:cubicBezTo>
                  <a:pt x="23425" y="47420"/>
                  <a:pt x="23531" y="50866"/>
                  <a:pt x="25178" y="53703"/>
                </a:cubicBezTo>
                <a:lnTo>
                  <a:pt x="26486" y="52952"/>
                </a:lnTo>
                <a:cubicBezTo>
                  <a:pt x="25111" y="50582"/>
                  <a:pt x="25004" y="47714"/>
                  <a:pt x="26205" y="45388"/>
                </a:cubicBezTo>
                <a:cubicBezTo>
                  <a:pt x="26652" y="44520"/>
                  <a:pt x="27256" y="43777"/>
                  <a:pt x="28136" y="43379"/>
                </a:cubicBezTo>
                <a:lnTo>
                  <a:pt x="29472" y="43023"/>
                </a:lnTo>
                <a:lnTo>
                  <a:pt x="29219" y="42389"/>
                </a:lnTo>
                <a:cubicBezTo>
                  <a:pt x="30336" y="41777"/>
                  <a:pt x="31632" y="41497"/>
                  <a:pt x="32978" y="41590"/>
                </a:cubicBezTo>
                <a:cubicBezTo>
                  <a:pt x="35599" y="41771"/>
                  <a:pt x="38012" y="43339"/>
                  <a:pt x="39345" y="45726"/>
                </a:cubicBezTo>
                <a:lnTo>
                  <a:pt x="40667" y="45000"/>
                </a:lnTo>
                <a:cubicBezTo>
                  <a:pt x="39071" y="42139"/>
                  <a:pt x="36161" y="40274"/>
                  <a:pt x="32997" y="40086"/>
                </a:cubicBezTo>
                <a:cubicBezTo>
                  <a:pt x="31452" y="39994"/>
                  <a:pt x="29961" y="40308"/>
                  <a:pt x="28669" y="41006"/>
                </a:cubicBezTo>
                <a:cubicBezTo>
                  <a:pt x="26121" y="35974"/>
                  <a:pt x="19584" y="33207"/>
                  <a:pt x="12491" y="34216"/>
                </a:cubicBezTo>
                <a:cubicBezTo>
                  <a:pt x="11772" y="32813"/>
                  <a:pt x="11473" y="31213"/>
                  <a:pt x="11473" y="29544"/>
                </a:cubicBezTo>
                <a:cubicBezTo>
                  <a:pt x="11473" y="24873"/>
                  <a:pt x="13818" y="20746"/>
                  <a:pt x="17545" y="18473"/>
                </a:cubicBezTo>
                <a:cubicBezTo>
                  <a:pt x="18538" y="13390"/>
                  <a:pt x="22354" y="9312"/>
                  <a:pt x="27345" y="8055"/>
                </a:cubicBezTo>
                <a:cubicBezTo>
                  <a:pt x="34563" y="6840"/>
                  <a:pt x="41134" y="10023"/>
                  <a:pt x="42623" y="15553"/>
                </a:cubicBezTo>
                <a:lnTo>
                  <a:pt x="44147" y="15147"/>
                </a:lnTo>
                <a:cubicBezTo>
                  <a:pt x="42928" y="10620"/>
                  <a:pt x="38803" y="7454"/>
                  <a:pt x="33552" y="6676"/>
                </a:cubicBezTo>
                <a:cubicBezTo>
                  <a:pt x="35304" y="2695"/>
                  <a:pt x="39337" y="0"/>
                  <a:pt x="44003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57" name="Google Shape;957;p55"/>
          <p:cNvGrpSpPr/>
          <p:nvPr/>
        </p:nvGrpSpPr>
        <p:grpSpPr>
          <a:xfrm>
            <a:off x="4292080" y="2009714"/>
            <a:ext cx="359431" cy="404189"/>
            <a:chOff x="4835382" y="-161249"/>
            <a:chExt cx="3078656" cy="3462027"/>
          </a:xfrm>
        </p:grpSpPr>
        <p:sp>
          <p:nvSpPr>
            <p:cNvPr id="958" name="Google Shape;958;p55"/>
            <p:cNvSpPr/>
            <p:nvPr/>
          </p:nvSpPr>
          <p:spPr>
            <a:xfrm>
              <a:off x="4835382" y="73243"/>
              <a:ext cx="2920830" cy="3227535"/>
            </a:xfrm>
            <a:custGeom>
              <a:rect b="b" l="l" r="r" t="t"/>
              <a:pathLst>
                <a:path extrusionOk="0" h="120000" w="120000">
                  <a:moveTo>
                    <a:pt x="67083" y="19"/>
                  </a:moveTo>
                  <a:cubicBezTo>
                    <a:pt x="40160" y="-453"/>
                    <a:pt x="23422" y="7583"/>
                    <a:pt x="16352" y="24057"/>
                  </a:cubicBezTo>
                  <a:cubicBezTo>
                    <a:pt x="11901" y="37372"/>
                    <a:pt x="16750" y="42100"/>
                    <a:pt x="10940" y="48301"/>
                  </a:cubicBezTo>
                  <a:cubicBezTo>
                    <a:pt x="5397" y="54531"/>
                    <a:pt x="-905" y="59306"/>
                    <a:pt x="108" y="62731"/>
                  </a:cubicBezTo>
                  <a:cubicBezTo>
                    <a:pt x="2465" y="64795"/>
                    <a:pt x="5869" y="66534"/>
                    <a:pt x="10366" y="67806"/>
                  </a:cubicBezTo>
                  <a:cubicBezTo>
                    <a:pt x="9082" y="70568"/>
                    <a:pt x="4458" y="74176"/>
                    <a:pt x="6515" y="76092"/>
                  </a:cubicBezTo>
                  <a:lnTo>
                    <a:pt x="10823" y="78851"/>
                  </a:lnTo>
                  <a:cubicBezTo>
                    <a:pt x="9633" y="80150"/>
                    <a:pt x="6840" y="80240"/>
                    <a:pt x="7255" y="82749"/>
                  </a:cubicBezTo>
                  <a:cubicBezTo>
                    <a:pt x="8156" y="85449"/>
                    <a:pt x="12398" y="86093"/>
                    <a:pt x="11562" y="87947"/>
                  </a:cubicBezTo>
                  <a:cubicBezTo>
                    <a:pt x="8946" y="92907"/>
                    <a:pt x="8066" y="99317"/>
                    <a:pt x="10127" y="101374"/>
                  </a:cubicBezTo>
                  <a:cubicBezTo>
                    <a:pt x="14327" y="105067"/>
                    <a:pt x="26948" y="106100"/>
                    <a:pt x="38365" y="102657"/>
                  </a:cubicBezTo>
                  <a:lnTo>
                    <a:pt x="42673" y="120000"/>
                  </a:lnTo>
                  <a:lnTo>
                    <a:pt x="106569" y="119350"/>
                  </a:lnTo>
                  <a:cubicBezTo>
                    <a:pt x="98273" y="91990"/>
                    <a:pt x="99550" y="80006"/>
                    <a:pt x="108963" y="71704"/>
                  </a:cubicBezTo>
                  <a:cubicBezTo>
                    <a:pt x="137680" y="40013"/>
                    <a:pt x="105612" y="741"/>
                    <a:pt x="67083" y="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9" name="Google Shape;959;p55"/>
            <p:cNvSpPr/>
            <p:nvPr/>
          </p:nvSpPr>
          <p:spPr>
            <a:xfrm rot="-3499458">
              <a:off x="5907878" y="-58593"/>
              <a:ext cx="1436045" cy="2141152"/>
            </a:xfrm>
            <a:custGeom>
              <a:rect b="b" l="l" r="r" t="t"/>
              <a:pathLst>
                <a:path extrusionOk="0" h="120000" w="120000">
                  <a:moveTo>
                    <a:pt x="44004" y="46171"/>
                  </a:moveTo>
                  <a:cubicBezTo>
                    <a:pt x="42635" y="46091"/>
                    <a:pt x="41249" y="46111"/>
                    <a:pt x="39872" y="46236"/>
                  </a:cubicBezTo>
                  <a:cubicBezTo>
                    <a:pt x="38035" y="46403"/>
                    <a:pt x="36211" y="46754"/>
                    <a:pt x="34457" y="47296"/>
                  </a:cubicBezTo>
                  <a:lnTo>
                    <a:pt x="35346" y="48725"/>
                  </a:lnTo>
                  <a:cubicBezTo>
                    <a:pt x="41549" y="46781"/>
                    <a:pt x="48751" y="47568"/>
                    <a:pt x="53712" y="50730"/>
                  </a:cubicBezTo>
                  <a:cubicBezTo>
                    <a:pt x="58374" y="53702"/>
                    <a:pt x="60253" y="58266"/>
                    <a:pt x="58591" y="62575"/>
                  </a:cubicBezTo>
                  <a:lnTo>
                    <a:pt x="60819" y="62976"/>
                  </a:lnTo>
                  <a:cubicBezTo>
                    <a:pt x="62709" y="58096"/>
                    <a:pt x="60555" y="52925"/>
                    <a:pt x="55232" y="49565"/>
                  </a:cubicBezTo>
                  <a:cubicBezTo>
                    <a:pt x="52069" y="47568"/>
                    <a:pt x="48110" y="46413"/>
                    <a:pt x="44004" y="46171"/>
                  </a:cubicBezTo>
                  <a:close/>
                  <a:moveTo>
                    <a:pt x="60325" y="39947"/>
                  </a:moveTo>
                  <a:cubicBezTo>
                    <a:pt x="54765" y="39965"/>
                    <a:pt x="49428" y="41643"/>
                    <a:pt x="45800" y="44672"/>
                  </a:cubicBezTo>
                  <a:lnTo>
                    <a:pt x="47545" y="45686"/>
                  </a:lnTo>
                  <a:cubicBezTo>
                    <a:pt x="51806" y="42092"/>
                    <a:pt x="58777" y="40643"/>
                    <a:pt x="65319" y="41992"/>
                  </a:cubicBezTo>
                  <a:cubicBezTo>
                    <a:pt x="71467" y="43259"/>
                    <a:pt x="76182" y="46783"/>
                    <a:pt x="77556" y="51138"/>
                  </a:cubicBezTo>
                  <a:lnTo>
                    <a:pt x="79817" y="50830"/>
                  </a:lnTo>
                  <a:cubicBezTo>
                    <a:pt x="78267" y="45897"/>
                    <a:pt x="72903" y="41912"/>
                    <a:pt x="65905" y="40494"/>
                  </a:cubicBezTo>
                  <a:cubicBezTo>
                    <a:pt x="64057" y="40120"/>
                    <a:pt x="62179" y="39942"/>
                    <a:pt x="60325" y="39947"/>
                  </a:cubicBezTo>
                  <a:close/>
                  <a:moveTo>
                    <a:pt x="54727" y="0"/>
                  </a:moveTo>
                  <a:cubicBezTo>
                    <a:pt x="63338" y="0"/>
                    <a:pt x="70496" y="4171"/>
                    <a:pt x="71526" y="9700"/>
                  </a:cubicBezTo>
                  <a:cubicBezTo>
                    <a:pt x="61909" y="12572"/>
                    <a:pt x="56089" y="18496"/>
                    <a:pt x="57619" y="24252"/>
                  </a:cubicBezTo>
                  <a:lnTo>
                    <a:pt x="59909" y="23926"/>
                  </a:lnTo>
                  <a:cubicBezTo>
                    <a:pt x="58480" y="18383"/>
                    <a:pt x="64987" y="12632"/>
                    <a:pt x="75131" y="10357"/>
                  </a:cubicBezTo>
                  <a:cubicBezTo>
                    <a:pt x="75681" y="10142"/>
                    <a:pt x="76274" y="10121"/>
                    <a:pt x="76874" y="10121"/>
                  </a:cubicBezTo>
                  <a:cubicBezTo>
                    <a:pt x="86538" y="10121"/>
                    <a:pt x="94372" y="15375"/>
                    <a:pt x="94372" y="21857"/>
                  </a:cubicBezTo>
                  <a:lnTo>
                    <a:pt x="93367" y="25194"/>
                  </a:lnTo>
                  <a:lnTo>
                    <a:pt x="94372" y="25194"/>
                  </a:lnTo>
                  <a:lnTo>
                    <a:pt x="94372" y="25539"/>
                  </a:lnTo>
                  <a:cubicBezTo>
                    <a:pt x="102290" y="26061"/>
                    <a:pt x="108352" y="30608"/>
                    <a:pt x="108352" y="36105"/>
                  </a:cubicBezTo>
                  <a:lnTo>
                    <a:pt x="107375" y="39349"/>
                  </a:lnTo>
                  <a:cubicBezTo>
                    <a:pt x="114789" y="41408"/>
                    <a:pt x="120000" y="46309"/>
                    <a:pt x="120000" y="52027"/>
                  </a:cubicBezTo>
                  <a:cubicBezTo>
                    <a:pt x="119999" y="55204"/>
                    <a:pt x="118390" y="58130"/>
                    <a:pt x="115599" y="60387"/>
                  </a:cubicBezTo>
                  <a:cubicBezTo>
                    <a:pt x="110785" y="64255"/>
                    <a:pt x="103970" y="66004"/>
                    <a:pt x="97874" y="64623"/>
                  </a:cubicBezTo>
                  <a:lnTo>
                    <a:pt x="97125" y="66110"/>
                  </a:lnTo>
                  <a:cubicBezTo>
                    <a:pt x="102604" y="67351"/>
                    <a:pt x="108564" y="66427"/>
                    <a:pt x="113464" y="63828"/>
                  </a:cubicBezTo>
                  <a:cubicBezTo>
                    <a:pt x="115699" y="65705"/>
                    <a:pt x="116761" y="68120"/>
                    <a:pt x="116761" y="70701"/>
                  </a:cubicBezTo>
                  <a:cubicBezTo>
                    <a:pt x="116761" y="77295"/>
                    <a:pt x="109833" y="82802"/>
                    <a:pt x="100586" y="84108"/>
                  </a:cubicBezTo>
                  <a:cubicBezTo>
                    <a:pt x="91150" y="85055"/>
                    <a:pt x="82566" y="82573"/>
                    <a:pt x="79686" y="78001"/>
                  </a:cubicBezTo>
                  <a:cubicBezTo>
                    <a:pt x="81100" y="77347"/>
                    <a:pt x="82228" y="76438"/>
                    <a:pt x="83063" y="75372"/>
                  </a:cubicBezTo>
                  <a:cubicBezTo>
                    <a:pt x="85250" y="72579"/>
                    <a:pt x="85094" y="69133"/>
                    <a:pt x="82651" y="66296"/>
                  </a:cubicBezTo>
                  <a:lnTo>
                    <a:pt x="80711" y="67047"/>
                  </a:lnTo>
                  <a:cubicBezTo>
                    <a:pt x="82751" y="69417"/>
                    <a:pt x="82909" y="72285"/>
                    <a:pt x="81128" y="74611"/>
                  </a:cubicBezTo>
                  <a:cubicBezTo>
                    <a:pt x="80464" y="75479"/>
                    <a:pt x="79568" y="76222"/>
                    <a:pt x="78263" y="76620"/>
                  </a:cubicBezTo>
                  <a:lnTo>
                    <a:pt x="76282" y="76976"/>
                  </a:lnTo>
                  <a:lnTo>
                    <a:pt x="76656" y="77610"/>
                  </a:lnTo>
                  <a:cubicBezTo>
                    <a:pt x="75000" y="78222"/>
                    <a:pt x="73077" y="78502"/>
                    <a:pt x="71080" y="78409"/>
                  </a:cubicBezTo>
                  <a:cubicBezTo>
                    <a:pt x="67193" y="78228"/>
                    <a:pt x="63613" y="76660"/>
                    <a:pt x="61637" y="74273"/>
                  </a:cubicBezTo>
                  <a:lnTo>
                    <a:pt x="59675" y="74999"/>
                  </a:lnTo>
                  <a:cubicBezTo>
                    <a:pt x="62042" y="77860"/>
                    <a:pt x="66359" y="79725"/>
                    <a:pt x="71052" y="79913"/>
                  </a:cubicBezTo>
                  <a:cubicBezTo>
                    <a:pt x="73344" y="80005"/>
                    <a:pt x="75556" y="79691"/>
                    <a:pt x="77473" y="78993"/>
                  </a:cubicBezTo>
                  <a:cubicBezTo>
                    <a:pt x="81251" y="84025"/>
                    <a:pt x="90948" y="86792"/>
                    <a:pt x="101470" y="85783"/>
                  </a:cubicBezTo>
                  <a:cubicBezTo>
                    <a:pt x="102537" y="87186"/>
                    <a:pt x="102981" y="88786"/>
                    <a:pt x="102981" y="90455"/>
                  </a:cubicBezTo>
                  <a:cubicBezTo>
                    <a:pt x="102981" y="95008"/>
                    <a:pt x="99676" y="99044"/>
                    <a:pt x="94357" y="101317"/>
                  </a:cubicBezTo>
                  <a:lnTo>
                    <a:pt x="93613" y="101357"/>
                  </a:lnTo>
                  <a:cubicBezTo>
                    <a:pt x="87197" y="101053"/>
                    <a:pt x="81418" y="98334"/>
                    <a:pt x="78612" y="94301"/>
                  </a:cubicBezTo>
                  <a:lnTo>
                    <a:pt x="76513" y="94943"/>
                  </a:lnTo>
                  <a:cubicBezTo>
                    <a:pt x="79645" y="99458"/>
                    <a:pt x="86092" y="102508"/>
                    <a:pt x="93282" y="102868"/>
                  </a:cubicBezTo>
                  <a:cubicBezTo>
                    <a:pt x="91443" y="107337"/>
                    <a:pt x="86157" y="110803"/>
                    <a:pt x="79437" y="111944"/>
                  </a:cubicBezTo>
                  <a:cubicBezTo>
                    <a:pt x="70395" y="112970"/>
                    <a:pt x="62038" y="110860"/>
                    <a:pt x="58616" y="106728"/>
                  </a:cubicBezTo>
                  <a:lnTo>
                    <a:pt x="56453" y="107706"/>
                  </a:lnTo>
                  <a:cubicBezTo>
                    <a:pt x="59205" y="110701"/>
                    <a:pt x="64221" y="112723"/>
                    <a:pt x="70230" y="113323"/>
                  </a:cubicBezTo>
                  <a:cubicBezTo>
                    <a:pt x="67631" y="117304"/>
                    <a:pt x="61648" y="120000"/>
                    <a:pt x="54727" y="120000"/>
                  </a:cubicBezTo>
                  <a:cubicBezTo>
                    <a:pt x="46703" y="120000"/>
                    <a:pt x="42725" y="116377"/>
                    <a:pt x="38168" y="111382"/>
                  </a:cubicBezTo>
                  <a:lnTo>
                    <a:pt x="37561" y="109472"/>
                  </a:lnTo>
                  <a:cubicBezTo>
                    <a:pt x="31278" y="107753"/>
                    <a:pt x="26636" y="103901"/>
                    <a:pt x="25690" y="99251"/>
                  </a:cubicBezTo>
                  <a:cubicBezTo>
                    <a:pt x="20884" y="99915"/>
                    <a:pt x="16297" y="99356"/>
                    <a:pt x="12021" y="96757"/>
                  </a:cubicBezTo>
                  <a:cubicBezTo>
                    <a:pt x="5641" y="92878"/>
                    <a:pt x="4514" y="86563"/>
                    <a:pt x="9287" y="82002"/>
                  </a:cubicBezTo>
                  <a:cubicBezTo>
                    <a:pt x="19150" y="84176"/>
                    <a:pt x="29249" y="82486"/>
                    <a:pt x="33909" y="77662"/>
                  </a:cubicBezTo>
                  <a:lnTo>
                    <a:pt x="35369" y="77892"/>
                  </a:lnTo>
                  <a:cubicBezTo>
                    <a:pt x="43059" y="78367"/>
                    <a:pt x="50286" y="75707"/>
                    <a:pt x="53822" y="71101"/>
                  </a:cubicBezTo>
                  <a:lnTo>
                    <a:pt x="51810" y="70342"/>
                  </a:lnTo>
                  <a:cubicBezTo>
                    <a:pt x="48706" y="74435"/>
                    <a:pt x="42309" y="76790"/>
                    <a:pt x="35497" y="76346"/>
                  </a:cubicBezTo>
                  <a:cubicBezTo>
                    <a:pt x="29095" y="75929"/>
                    <a:pt x="23424" y="73109"/>
                    <a:pt x="20778" y="69027"/>
                  </a:cubicBezTo>
                  <a:lnTo>
                    <a:pt x="18655" y="69632"/>
                  </a:lnTo>
                  <a:cubicBezTo>
                    <a:pt x="21067" y="73363"/>
                    <a:pt x="25726" y="76157"/>
                    <a:pt x="31298" y="77250"/>
                  </a:cubicBezTo>
                  <a:cubicBezTo>
                    <a:pt x="26660" y="81560"/>
                    <a:pt x="16610" y="82641"/>
                    <a:pt x="7274" y="79892"/>
                  </a:cubicBezTo>
                  <a:cubicBezTo>
                    <a:pt x="6650" y="79804"/>
                    <a:pt x="6191" y="79552"/>
                    <a:pt x="5746" y="79282"/>
                  </a:cubicBezTo>
                  <a:cubicBezTo>
                    <a:pt x="-1413" y="74929"/>
                    <a:pt x="-1956" y="67507"/>
                    <a:pt x="4532" y="62705"/>
                  </a:cubicBezTo>
                  <a:lnTo>
                    <a:pt x="8619" y="60685"/>
                  </a:lnTo>
                  <a:lnTo>
                    <a:pt x="7874" y="60232"/>
                  </a:lnTo>
                  <a:lnTo>
                    <a:pt x="8220" y="59977"/>
                  </a:lnTo>
                  <a:cubicBezTo>
                    <a:pt x="2874" y="56024"/>
                    <a:pt x="2937" y="49924"/>
                    <a:pt x="8441" y="45851"/>
                  </a:cubicBezTo>
                  <a:lnTo>
                    <a:pt x="12413" y="43887"/>
                  </a:lnTo>
                  <a:cubicBezTo>
                    <a:pt x="9178" y="39302"/>
                    <a:pt x="9922" y="33728"/>
                    <a:pt x="14948" y="29628"/>
                  </a:cubicBezTo>
                  <a:cubicBezTo>
                    <a:pt x="20359" y="27548"/>
                    <a:pt x="26554" y="26484"/>
                    <a:pt x="32999" y="26358"/>
                  </a:cubicBezTo>
                  <a:lnTo>
                    <a:pt x="32920" y="24548"/>
                  </a:lnTo>
                  <a:cubicBezTo>
                    <a:pt x="26422" y="24675"/>
                    <a:pt x="20162" y="25700"/>
                    <a:pt x="14473" y="27484"/>
                  </a:cubicBezTo>
                  <a:cubicBezTo>
                    <a:pt x="12078" y="25445"/>
                    <a:pt x="10950" y="22833"/>
                    <a:pt x="10950" y="20044"/>
                  </a:cubicBezTo>
                  <a:cubicBezTo>
                    <a:pt x="10950" y="11708"/>
                    <a:pt x="21026" y="4951"/>
                    <a:pt x="33455" y="4951"/>
                  </a:cubicBezTo>
                  <a:cubicBezTo>
                    <a:pt x="35913" y="4951"/>
                    <a:pt x="38279" y="5215"/>
                    <a:pt x="40460" y="5772"/>
                  </a:cubicBezTo>
                  <a:cubicBezTo>
                    <a:pt x="43609" y="2310"/>
                    <a:pt x="47901" y="0"/>
                    <a:pt x="54727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60" name="Google Shape;960;p55"/>
          <p:cNvSpPr/>
          <p:nvPr/>
        </p:nvSpPr>
        <p:spPr>
          <a:xfrm>
            <a:off x="3734269" y="2057538"/>
            <a:ext cx="305600" cy="335918"/>
          </a:xfrm>
          <a:custGeom>
            <a:rect b="b" l="l" r="r" t="t"/>
            <a:pathLst>
              <a:path extrusionOk="0" h="120000" w="120000">
                <a:moveTo>
                  <a:pt x="47173" y="76105"/>
                </a:moveTo>
                <a:cubicBezTo>
                  <a:pt x="49888" y="78729"/>
                  <a:pt x="51245" y="83514"/>
                  <a:pt x="55318" y="83978"/>
                </a:cubicBezTo>
                <a:cubicBezTo>
                  <a:pt x="59560" y="82588"/>
                  <a:pt x="62784" y="80118"/>
                  <a:pt x="65498" y="76568"/>
                </a:cubicBezTo>
                <a:cubicBezTo>
                  <a:pt x="67026" y="75745"/>
                  <a:pt x="70250" y="76465"/>
                  <a:pt x="70589" y="77340"/>
                </a:cubicBezTo>
                <a:cubicBezTo>
                  <a:pt x="62897" y="88145"/>
                  <a:pt x="66234" y="103119"/>
                  <a:pt x="64311" y="105589"/>
                </a:cubicBezTo>
                <a:cubicBezTo>
                  <a:pt x="57071" y="110632"/>
                  <a:pt x="50510" y="107956"/>
                  <a:pt x="43610" y="109139"/>
                </a:cubicBezTo>
                <a:cubicBezTo>
                  <a:pt x="37953" y="110220"/>
                  <a:pt x="33655" y="115931"/>
                  <a:pt x="28168" y="117475"/>
                </a:cubicBezTo>
                <a:cubicBezTo>
                  <a:pt x="22003" y="118813"/>
                  <a:pt x="15329" y="120305"/>
                  <a:pt x="8825" y="119945"/>
                </a:cubicBezTo>
                <a:cubicBezTo>
                  <a:pt x="3847" y="119739"/>
                  <a:pt x="2943" y="113667"/>
                  <a:pt x="5601" y="109139"/>
                </a:cubicBezTo>
                <a:cubicBezTo>
                  <a:pt x="6902" y="105537"/>
                  <a:pt x="4979" y="104560"/>
                  <a:pt x="4413" y="101112"/>
                </a:cubicBezTo>
                <a:cubicBezTo>
                  <a:pt x="4558" y="100478"/>
                  <a:pt x="5234" y="100412"/>
                  <a:pt x="6491" y="100567"/>
                </a:cubicBezTo>
                <a:lnTo>
                  <a:pt x="6491" y="97981"/>
                </a:lnTo>
                <a:lnTo>
                  <a:pt x="10920" y="97981"/>
                </a:lnTo>
                <a:lnTo>
                  <a:pt x="10920" y="101042"/>
                </a:lnTo>
                <a:lnTo>
                  <a:pt x="12599" y="101177"/>
                </a:lnTo>
                <a:lnTo>
                  <a:pt x="12599" y="97981"/>
                </a:lnTo>
                <a:lnTo>
                  <a:pt x="17028" y="97981"/>
                </a:lnTo>
                <a:lnTo>
                  <a:pt x="17028" y="101159"/>
                </a:lnTo>
                <a:cubicBezTo>
                  <a:pt x="17572" y="101179"/>
                  <a:pt x="18132" y="101141"/>
                  <a:pt x="18707" y="101058"/>
                </a:cubicBezTo>
                <a:lnTo>
                  <a:pt x="18707" y="97672"/>
                </a:lnTo>
                <a:lnTo>
                  <a:pt x="23136" y="97672"/>
                </a:lnTo>
                <a:lnTo>
                  <a:pt x="23136" y="100453"/>
                </a:lnTo>
                <a:cubicBezTo>
                  <a:pt x="23691" y="100405"/>
                  <a:pt x="24248" y="100298"/>
                  <a:pt x="24815" y="100161"/>
                </a:cubicBezTo>
                <a:lnTo>
                  <a:pt x="24815" y="97055"/>
                </a:lnTo>
                <a:lnTo>
                  <a:pt x="29244" y="97055"/>
                </a:lnTo>
                <a:lnTo>
                  <a:pt x="29244" y="99041"/>
                </a:lnTo>
                <a:lnTo>
                  <a:pt x="30922" y="98549"/>
                </a:lnTo>
                <a:lnTo>
                  <a:pt x="30922" y="96283"/>
                </a:lnTo>
                <a:lnTo>
                  <a:pt x="35352" y="96283"/>
                </a:lnTo>
                <a:lnTo>
                  <a:pt x="35352" y="96994"/>
                </a:lnTo>
                <a:cubicBezTo>
                  <a:pt x="36804" y="96435"/>
                  <a:pt x="38312" y="95802"/>
                  <a:pt x="39877" y="95092"/>
                </a:cubicBezTo>
                <a:cubicBezTo>
                  <a:pt x="42252" y="93497"/>
                  <a:pt x="38519" y="82794"/>
                  <a:pt x="38858" y="79192"/>
                </a:cubicBezTo>
                <a:cubicBezTo>
                  <a:pt x="39254" y="77700"/>
                  <a:pt x="44401" y="77134"/>
                  <a:pt x="47173" y="76105"/>
                </a:cubicBezTo>
                <a:close/>
                <a:moveTo>
                  <a:pt x="16169" y="49260"/>
                </a:moveTo>
                <a:cubicBezTo>
                  <a:pt x="14622" y="49062"/>
                  <a:pt x="12996" y="49284"/>
                  <a:pt x="11370" y="50171"/>
                </a:cubicBezTo>
                <a:cubicBezTo>
                  <a:pt x="6958" y="51046"/>
                  <a:pt x="11540" y="57169"/>
                  <a:pt x="12897" y="60668"/>
                </a:cubicBezTo>
                <a:cubicBezTo>
                  <a:pt x="13746" y="64013"/>
                  <a:pt x="12558" y="68592"/>
                  <a:pt x="15442" y="67923"/>
                </a:cubicBezTo>
                <a:cubicBezTo>
                  <a:pt x="21947" y="66637"/>
                  <a:pt x="27942" y="62418"/>
                  <a:pt x="25793" y="55728"/>
                </a:cubicBezTo>
                <a:cubicBezTo>
                  <a:pt x="24732" y="54223"/>
                  <a:pt x="20809" y="49853"/>
                  <a:pt x="16169" y="49260"/>
                </a:cubicBezTo>
                <a:close/>
                <a:moveTo>
                  <a:pt x="62614" y="2"/>
                </a:moveTo>
                <a:cubicBezTo>
                  <a:pt x="84729" y="105"/>
                  <a:pt x="107523" y="4839"/>
                  <a:pt x="118779" y="38748"/>
                </a:cubicBezTo>
                <a:cubicBezTo>
                  <a:pt x="125396" y="58353"/>
                  <a:pt x="103847" y="88300"/>
                  <a:pt x="84672" y="85521"/>
                </a:cubicBezTo>
                <a:cubicBezTo>
                  <a:pt x="77320" y="84595"/>
                  <a:pt x="79978" y="75179"/>
                  <a:pt x="63802" y="72400"/>
                </a:cubicBezTo>
                <a:cubicBezTo>
                  <a:pt x="48361" y="69724"/>
                  <a:pt x="30035" y="81559"/>
                  <a:pt x="22739" y="80581"/>
                </a:cubicBezTo>
                <a:cubicBezTo>
                  <a:pt x="19119" y="79913"/>
                  <a:pt x="16178" y="71062"/>
                  <a:pt x="14933" y="72091"/>
                </a:cubicBezTo>
                <a:cubicBezTo>
                  <a:pt x="13236" y="73532"/>
                  <a:pt x="16630" y="80067"/>
                  <a:pt x="19175" y="82279"/>
                </a:cubicBezTo>
                <a:cubicBezTo>
                  <a:pt x="21551" y="83617"/>
                  <a:pt x="30035" y="82177"/>
                  <a:pt x="35804" y="79810"/>
                </a:cubicBezTo>
                <a:cubicBezTo>
                  <a:pt x="37444" y="79398"/>
                  <a:pt x="35691" y="84080"/>
                  <a:pt x="35974" y="87065"/>
                </a:cubicBezTo>
                <a:lnTo>
                  <a:pt x="35352" y="87195"/>
                </a:lnTo>
                <a:lnTo>
                  <a:pt x="35352" y="90130"/>
                </a:lnTo>
                <a:lnTo>
                  <a:pt x="30922" y="90130"/>
                </a:lnTo>
                <a:lnTo>
                  <a:pt x="30922" y="88074"/>
                </a:lnTo>
                <a:lnTo>
                  <a:pt x="29244" y="88294"/>
                </a:lnTo>
                <a:lnTo>
                  <a:pt x="29244" y="90593"/>
                </a:lnTo>
                <a:lnTo>
                  <a:pt x="24815" y="90593"/>
                </a:lnTo>
                <a:lnTo>
                  <a:pt x="24815" y="88781"/>
                </a:lnTo>
                <a:lnTo>
                  <a:pt x="23136" y="88905"/>
                </a:lnTo>
                <a:lnTo>
                  <a:pt x="23136" y="90902"/>
                </a:lnTo>
                <a:lnTo>
                  <a:pt x="18707" y="90902"/>
                </a:lnTo>
                <a:lnTo>
                  <a:pt x="18707" y="89106"/>
                </a:lnTo>
                <a:lnTo>
                  <a:pt x="17028" y="89143"/>
                </a:lnTo>
                <a:lnTo>
                  <a:pt x="17028" y="90902"/>
                </a:lnTo>
                <a:lnTo>
                  <a:pt x="12599" y="90902"/>
                </a:lnTo>
                <a:lnTo>
                  <a:pt x="12599" y="89055"/>
                </a:lnTo>
                <a:cubicBezTo>
                  <a:pt x="12023" y="89063"/>
                  <a:pt x="11462" y="89031"/>
                  <a:pt x="10920" y="88986"/>
                </a:cubicBezTo>
                <a:lnTo>
                  <a:pt x="10920" y="90593"/>
                </a:lnTo>
                <a:lnTo>
                  <a:pt x="6491" y="90593"/>
                </a:lnTo>
                <a:lnTo>
                  <a:pt x="6491" y="88444"/>
                </a:lnTo>
                <a:cubicBezTo>
                  <a:pt x="4388" y="88060"/>
                  <a:pt x="2953" y="87495"/>
                  <a:pt x="2547" y="86756"/>
                </a:cubicBezTo>
                <a:cubicBezTo>
                  <a:pt x="1529" y="84389"/>
                  <a:pt x="4243" y="82948"/>
                  <a:pt x="5092" y="81045"/>
                </a:cubicBezTo>
                <a:cubicBezTo>
                  <a:pt x="4583" y="80015"/>
                  <a:pt x="3056" y="79913"/>
                  <a:pt x="3565" y="77957"/>
                </a:cubicBezTo>
                <a:cubicBezTo>
                  <a:pt x="3961" y="76619"/>
                  <a:pt x="9956" y="75745"/>
                  <a:pt x="10861" y="74407"/>
                </a:cubicBezTo>
                <a:cubicBezTo>
                  <a:pt x="11200" y="71628"/>
                  <a:pt x="-167" y="64219"/>
                  <a:pt x="1" y="62366"/>
                </a:cubicBezTo>
                <a:cubicBezTo>
                  <a:pt x="510" y="60411"/>
                  <a:pt x="5092" y="58147"/>
                  <a:pt x="7807" y="55111"/>
                </a:cubicBezTo>
                <a:cubicBezTo>
                  <a:pt x="9108" y="53670"/>
                  <a:pt x="3282" y="47290"/>
                  <a:pt x="3734" y="45695"/>
                </a:cubicBezTo>
                <a:cubicBezTo>
                  <a:pt x="4583" y="40755"/>
                  <a:pt x="9843" y="35198"/>
                  <a:pt x="10861" y="26244"/>
                </a:cubicBezTo>
                <a:cubicBezTo>
                  <a:pt x="14028" y="12403"/>
                  <a:pt x="39424" y="-203"/>
                  <a:pt x="62614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1" name="Google Shape;961;p55"/>
          <p:cNvSpPr/>
          <p:nvPr/>
        </p:nvSpPr>
        <p:spPr>
          <a:xfrm>
            <a:off x="7672979" y="2045497"/>
            <a:ext cx="373296" cy="360000"/>
          </a:xfrm>
          <a:custGeom>
            <a:rect b="b" l="l" r="r" t="t"/>
            <a:pathLst>
              <a:path extrusionOk="0" h="120000" w="120000">
                <a:moveTo>
                  <a:pt x="80111" y="73334"/>
                </a:moveTo>
                <a:cubicBezTo>
                  <a:pt x="76249" y="74075"/>
                  <a:pt x="74792" y="75309"/>
                  <a:pt x="72460" y="76297"/>
                </a:cubicBezTo>
                <a:cubicBezTo>
                  <a:pt x="71149" y="81235"/>
                  <a:pt x="72023" y="84198"/>
                  <a:pt x="75739" y="83704"/>
                </a:cubicBezTo>
                <a:cubicBezTo>
                  <a:pt x="79820" y="82223"/>
                  <a:pt x="80184" y="79260"/>
                  <a:pt x="80111" y="73334"/>
                </a:cubicBezTo>
                <a:close/>
                <a:moveTo>
                  <a:pt x="39888" y="73334"/>
                </a:moveTo>
                <a:cubicBezTo>
                  <a:pt x="39815" y="79260"/>
                  <a:pt x="40179" y="82223"/>
                  <a:pt x="44260" y="83704"/>
                </a:cubicBezTo>
                <a:cubicBezTo>
                  <a:pt x="47976" y="84198"/>
                  <a:pt x="48850" y="81235"/>
                  <a:pt x="47539" y="76297"/>
                </a:cubicBezTo>
                <a:cubicBezTo>
                  <a:pt x="45207" y="75309"/>
                  <a:pt x="43750" y="74075"/>
                  <a:pt x="39888" y="73334"/>
                </a:cubicBezTo>
                <a:close/>
                <a:moveTo>
                  <a:pt x="102033" y="60449"/>
                </a:moveTo>
                <a:cubicBezTo>
                  <a:pt x="102720" y="60513"/>
                  <a:pt x="103366" y="60763"/>
                  <a:pt x="103940" y="61236"/>
                </a:cubicBezTo>
                <a:cubicBezTo>
                  <a:pt x="107000" y="62635"/>
                  <a:pt x="102847" y="68231"/>
                  <a:pt x="108312" y="67162"/>
                </a:cubicBezTo>
                <a:cubicBezTo>
                  <a:pt x="109696" y="66092"/>
                  <a:pt x="113048" y="66503"/>
                  <a:pt x="115307" y="68890"/>
                </a:cubicBezTo>
                <a:cubicBezTo>
                  <a:pt x="116838" y="71770"/>
                  <a:pt x="121210" y="74404"/>
                  <a:pt x="119679" y="77532"/>
                </a:cubicBezTo>
                <a:cubicBezTo>
                  <a:pt x="117056" y="85926"/>
                  <a:pt x="115526" y="87655"/>
                  <a:pt x="114433" y="94815"/>
                </a:cubicBezTo>
                <a:cubicBezTo>
                  <a:pt x="114506" y="104280"/>
                  <a:pt x="113486" y="110782"/>
                  <a:pt x="113777" y="120000"/>
                </a:cubicBezTo>
                <a:lnTo>
                  <a:pt x="105470" y="119506"/>
                </a:lnTo>
                <a:cubicBezTo>
                  <a:pt x="106053" y="109465"/>
                  <a:pt x="106199" y="100905"/>
                  <a:pt x="104814" y="90865"/>
                </a:cubicBezTo>
                <a:cubicBezTo>
                  <a:pt x="103065" y="89218"/>
                  <a:pt x="102191" y="86832"/>
                  <a:pt x="105033" y="82223"/>
                </a:cubicBezTo>
                <a:cubicBezTo>
                  <a:pt x="103940" y="79260"/>
                  <a:pt x="104814" y="77532"/>
                  <a:pt x="100223" y="76297"/>
                </a:cubicBezTo>
                <a:cubicBezTo>
                  <a:pt x="97454" y="74239"/>
                  <a:pt x="93592" y="78355"/>
                  <a:pt x="91916" y="73087"/>
                </a:cubicBezTo>
                <a:cubicBezTo>
                  <a:pt x="90386" y="68622"/>
                  <a:pt x="97224" y="59999"/>
                  <a:pt x="102033" y="60449"/>
                </a:cubicBezTo>
                <a:close/>
                <a:moveTo>
                  <a:pt x="17966" y="60449"/>
                </a:moveTo>
                <a:cubicBezTo>
                  <a:pt x="22775" y="59999"/>
                  <a:pt x="29613" y="68622"/>
                  <a:pt x="28083" y="73087"/>
                </a:cubicBezTo>
                <a:cubicBezTo>
                  <a:pt x="26407" y="78355"/>
                  <a:pt x="22545" y="74239"/>
                  <a:pt x="19776" y="76297"/>
                </a:cubicBezTo>
                <a:cubicBezTo>
                  <a:pt x="15185" y="77532"/>
                  <a:pt x="16059" y="79260"/>
                  <a:pt x="14966" y="82223"/>
                </a:cubicBezTo>
                <a:cubicBezTo>
                  <a:pt x="17808" y="86832"/>
                  <a:pt x="16934" y="89218"/>
                  <a:pt x="15185" y="90865"/>
                </a:cubicBezTo>
                <a:cubicBezTo>
                  <a:pt x="13800" y="100905"/>
                  <a:pt x="13946" y="109465"/>
                  <a:pt x="14529" y="119506"/>
                </a:cubicBezTo>
                <a:lnTo>
                  <a:pt x="6222" y="120000"/>
                </a:lnTo>
                <a:cubicBezTo>
                  <a:pt x="6513" y="110782"/>
                  <a:pt x="5493" y="104280"/>
                  <a:pt x="5566" y="94815"/>
                </a:cubicBezTo>
                <a:cubicBezTo>
                  <a:pt x="4473" y="87655"/>
                  <a:pt x="2943" y="85926"/>
                  <a:pt x="320" y="77532"/>
                </a:cubicBezTo>
                <a:cubicBezTo>
                  <a:pt x="-1210" y="74404"/>
                  <a:pt x="3161" y="71770"/>
                  <a:pt x="4692" y="68890"/>
                </a:cubicBezTo>
                <a:cubicBezTo>
                  <a:pt x="6951" y="66503"/>
                  <a:pt x="10303" y="66092"/>
                  <a:pt x="11687" y="67162"/>
                </a:cubicBezTo>
                <a:cubicBezTo>
                  <a:pt x="17152" y="68231"/>
                  <a:pt x="12999" y="62635"/>
                  <a:pt x="16059" y="61236"/>
                </a:cubicBezTo>
                <a:cubicBezTo>
                  <a:pt x="16633" y="60763"/>
                  <a:pt x="17279" y="60513"/>
                  <a:pt x="17966" y="60449"/>
                </a:cubicBezTo>
                <a:close/>
                <a:moveTo>
                  <a:pt x="83601" y="36314"/>
                </a:moveTo>
                <a:cubicBezTo>
                  <a:pt x="78323" y="35981"/>
                  <a:pt x="76300" y="47502"/>
                  <a:pt x="71586" y="50125"/>
                </a:cubicBezTo>
                <a:cubicBezTo>
                  <a:pt x="64517" y="52841"/>
                  <a:pt x="62914" y="59754"/>
                  <a:pt x="63060" y="70618"/>
                </a:cubicBezTo>
                <a:cubicBezTo>
                  <a:pt x="63424" y="73663"/>
                  <a:pt x="68380" y="70783"/>
                  <a:pt x="72023" y="68643"/>
                </a:cubicBezTo>
                <a:cubicBezTo>
                  <a:pt x="76687" y="65598"/>
                  <a:pt x="90969" y="40578"/>
                  <a:pt x="84702" y="36545"/>
                </a:cubicBezTo>
                <a:cubicBezTo>
                  <a:pt x="84320" y="36411"/>
                  <a:pt x="83953" y="36336"/>
                  <a:pt x="83601" y="36314"/>
                </a:cubicBezTo>
                <a:close/>
                <a:moveTo>
                  <a:pt x="36398" y="36314"/>
                </a:moveTo>
                <a:cubicBezTo>
                  <a:pt x="36046" y="36336"/>
                  <a:pt x="35679" y="36411"/>
                  <a:pt x="35297" y="36545"/>
                </a:cubicBezTo>
                <a:cubicBezTo>
                  <a:pt x="29030" y="40578"/>
                  <a:pt x="43312" y="65598"/>
                  <a:pt x="47976" y="68643"/>
                </a:cubicBezTo>
                <a:cubicBezTo>
                  <a:pt x="51619" y="70783"/>
                  <a:pt x="56575" y="73663"/>
                  <a:pt x="56939" y="70618"/>
                </a:cubicBezTo>
                <a:cubicBezTo>
                  <a:pt x="57085" y="59754"/>
                  <a:pt x="55482" y="52841"/>
                  <a:pt x="48413" y="50125"/>
                </a:cubicBezTo>
                <a:cubicBezTo>
                  <a:pt x="43699" y="47502"/>
                  <a:pt x="41676" y="35981"/>
                  <a:pt x="36398" y="36314"/>
                </a:cubicBezTo>
                <a:close/>
                <a:moveTo>
                  <a:pt x="21306" y="3"/>
                </a:moveTo>
                <a:cubicBezTo>
                  <a:pt x="47630" y="-78"/>
                  <a:pt x="41951" y="20739"/>
                  <a:pt x="59672" y="22944"/>
                </a:cubicBezTo>
                <a:cubicBezTo>
                  <a:pt x="77394" y="20739"/>
                  <a:pt x="72369" y="-78"/>
                  <a:pt x="98693" y="3"/>
                </a:cubicBezTo>
                <a:cubicBezTo>
                  <a:pt x="115599" y="-325"/>
                  <a:pt x="120700" y="23048"/>
                  <a:pt x="115963" y="33335"/>
                </a:cubicBezTo>
                <a:cubicBezTo>
                  <a:pt x="115016" y="36545"/>
                  <a:pt x="112757" y="34076"/>
                  <a:pt x="110717" y="34570"/>
                </a:cubicBezTo>
                <a:cubicBezTo>
                  <a:pt x="109464" y="36591"/>
                  <a:pt x="108463" y="39660"/>
                  <a:pt x="107969" y="41944"/>
                </a:cubicBezTo>
                <a:lnTo>
                  <a:pt x="102191" y="47656"/>
                </a:lnTo>
                <a:cubicBezTo>
                  <a:pt x="104814" y="51606"/>
                  <a:pt x="104377" y="56298"/>
                  <a:pt x="101098" y="57779"/>
                </a:cubicBezTo>
                <a:cubicBezTo>
                  <a:pt x="95268" y="59754"/>
                  <a:pt x="91843" y="62470"/>
                  <a:pt x="91260" y="66668"/>
                </a:cubicBezTo>
                <a:cubicBezTo>
                  <a:pt x="90677" y="72429"/>
                  <a:pt x="90750" y="89795"/>
                  <a:pt x="84921" y="91111"/>
                </a:cubicBezTo>
                <a:cubicBezTo>
                  <a:pt x="80039" y="91276"/>
                  <a:pt x="76031" y="90947"/>
                  <a:pt x="70274" y="91605"/>
                </a:cubicBezTo>
                <a:cubicBezTo>
                  <a:pt x="66922" y="91276"/>
                  <a:pt x="64007" y="85021"/>
                  <a:pt x="62186" y="80001"/>
                </a:cubicBezTo>
                <a:lnTo>
                  <a:pt x="60000" y="83704"/>
                </a:lnTo>
                <a:lnTo>
                  <a:pt x="57813" y="80001"/>
                </a:lnTo>
                <a:cubicBezTo>
                  <a:pt x="55992" y="85021"/>
                  <a:pt x="53077" y="91276"/>
                  <a:pt x="49725" y="91605"/>
                </a:cubicBezTo>
                <a:cubicBezTo>
                  <a:pt x="43968" y="90947"/>
                  <a:pt x="39960" y="91276"/>
                  <a:pt x="35078" y="91111"/>
                </a:cubicBezTo>
                <a:cubicBezTo>
                  <a:pt x="29249" y="89795"/>
                  <a:pt x="29322" y="72429"/>
                  <a:pt x="28739" y="66668"/>
                </a:cubicBezTo>
                <a:cubicBezTo>
                  <a:pt x="28156" y="62470"/>
                  <a:pt x="24731" y="59754"/>
                  <a:pt x="18901" y="57779"/>
                </a:cubicBezTo>
                <a:cubicBezTo>
                  <a:pt x="15622" y="56298"/>
                  <a:pt x="15185" y="51606"/>
                  <a:pt x="17808" y="47656"/>
                </a:cubicBezTo>
                <a:cubicBezTo>
                  <a:pt x="15933" y="45140"/>
                  <a:pt x="15826" y="44459"/>
                  <a:pt x="12182" y="42468"/>
                </a:cubicBezTo>
                <a:cubicBezTo>
                  <a:pt x="11215" y="40621"/>
                  <a:pt x="10249" y="38251"/>
                  <a:pt x="9282" y="36404"/>
                </a:cubicBezTo>
                <a:cubicBezTo>
                  <a:pt x="7242" y="35911"/>
                  <a:pt x="4983" y="36545"/>
                  <a:pt x="4036" y="33335"/>
                </a:cubicBezTo>
                <a:cubicBezTo>
                  <a:pt x="-700" y="23048"/>
                  <a:pt x="4400" y="-325"/>
                  <a:pt x="21306" y="3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2" name="Google Shape;962;p55"/>
          <p:cNvSpPr/>
          <p:nvPr/>
        </p:nvSpPr>
        <p:spPr>
          <a:xfrm>
            <a:off x="3760469" y="2821406"/>
            <a:ext cx="253200" cy="360000"/>
          </a:xfrm>
          <a:custGeom>
            <a:rect b="b" l="l" r="r" t="t"/>
            <a:pathLst>
              <a:path extrusionOk="0" h="120000" w="120000">
                <a:moveTo>
                  <a:pt x="68695" y="45480"/>
                </a:moveTo>
                <a:cubicBezTo>
                  <a:pt x="68017" y="45470"/>
                  <a:pt x="67325" y="45554"/>
                  <a:pt x="66655" y="45742"/>
                </a:cubicBezTo>
                <a:cubicBezTo>
                  <a:pt x="64612" y="46316"/>
                  <a:pt x="63369" y="47696"/>
                  <a:pt x="63390" y="49154"/>
                </a:cubicBezTo>
                <a:lnTo>
                  <a:pt x="56428" y="67429"/>
                </a:lnTo>
                <a:lnTo>
                  <a:pt x="51511" y="54523"/>
                </a:lnTo>
                <a:cubicBezTo>
                  <a:pt x="50951" y="53054"/>
                  <a:pt x="49201" y="52033"/>
                  <a:pt x="47186" y="51835"/>
                </a:cubicBezTo>
                <a:cubicBezTo>
                  <a:pt x="46853" y="51803"/>
                  <a:pt x="46512" y="51792"/>
                  <a:pt x="46175" y="51880"/>
                </a:cubicBezTo>
                <a:lnTo>
                  <a:pt x="46085" y="51869"/>
                </a:lnTo>
                <a:cubicBezTo>
                  <a:pt x="46021" y="51870"/>
                  <a:pt x="45956" y="51872"/>
                  <a:pt x="45893" y="51892"/>
                </a:cubicBezTo>
                <a:lnTo>
                  <a:pt x="45116" y="51926"/>
                </a:lnTo>
                <a:cubicBezTo>
                  <a:pt x="45020" y="51944"/>
                  <a:pt x="44926" y="51964"/>
                  <a:pt x="44848" y="52020"/>
                </a:cubicBezTo>
                <a:cubicBezTo>
                  <a:pt x="43308" y="52297"/>
                  <a:pt x="41987" y="53081"/>
                  <a:pt x="41363" y="54202"/>
                </a:cubicBezTo>
                <a:lnTo>
                  <a:pt x="30434" y="73842"/>
                </a:lnTo>
                <a:lnTo>
                  <a:pt x="19054" y="73842"/>
                </a:lnTo>
                <a:cubicBezTo>
                  <a:pt x="16170" y="73842"/>
                  <a:pt x="13833" y="75486"/>
                  <a:pt x="13833" y="77514"/>
                </a:cubicBezTo>
                <a:cubicBezTo>
                  <a:pt x="13833" y="79543"/>
                  <a:pt x="16170" y="81187"/>
                  <a:pt x="19054" y="81187"/>
                </a:cubicBezTo>
                <a:lnTo>
                  <a:pt x="32961" y="81187"/>
                </a:lnTo>
                <a:cubicBezTo>
                  <a:pt x="34611" y="81484"/>
                  <a:pt x="36311" y="81117"/>
                  <a:pt x="37487" y="80300"/>
                </a:cubicBezTo>
                <a:cubicBezTo>
                  <a:pt x="38431" y="79811"/>
                  <a:pt x="39075" y="79075"/>
                  <a:pt x="39210" y="78223"/>
                </a:cubicBezTo>
                <a:lnTo>
                  <a:pt x="45454" y="67001"/>
                </a:lnTo>
                <a:lnTo>
                  <a:pt x="51058" y="81712"/>
                </a:lnTo>
                <a:cubicBezTo>
                  <a:pt x="50471" y="83585"/>
                  <a:pt x="52101" y="85458"/>
                  <a:pt x="54772" y="85962"/>
                </a:cubicBezTo>
                <a:cubicBezTo>
                  <a:pt x="55123" y="86028"/>
                  <a:pt x="55475" y="86067"/>
                  <a:pt x="55829" y="86008"/>
                </a:cubicBezTo>
                <a:cubicBezTo>
                  <a:pt x="56021" y="86056"/>
                  <a:pt x="56221" y="86073"/>
                  <a:pt x="56428" y="86035"/>
                </a:cubicBezTo>
                <a:cubicBezTo>
                  <a:pt x="56634" y="86073"/>
                  <a:pt x="56834" y="86056"/>
                  <a:pt x="57026" y="86008"/>
                </a:cubicBezTo>
                <a:lnTo>
                  <a:pt x="58083" y="85962"/>
                </a:lnTo>
                <a:cubicBezTo>
                  <a:pt x="60755" y="85458"/>
                  <a:pt x="62385" y="83585"/>
                  <a:pt x="61797" y="81712"/>
                </a:cubicBezTo>
                <a:lnTo>
                  <a:pt x="69691" y="60989"/>
                </a:lnTo>
                <a:lnTo>
                  <a:pt x="79918" y="78998"/>
                </a:lnTo>
                <a:cubicBezTo>
                  <a:pt x="80847" y="80634"/>
                  <a:pt x="83259" y="81540"/>
                  <a:pt x="85614" y="81187"/>
                </a:cubicBezTo>
                <a:lnTo>
                  <a:pt x="99160" y="81187"/>
                </a:lnTo>
                <a:cubicBezTo>
                  <a:pt x="102044" y="81187"/>
                  <a:pt x="104381" y="79543"/>
                  <a:pt x="104381" y="77515"/>
                </a:cubicBezTo>
                <a:cubicBezTo>
                  <a:pt x="104381" y="75486"/>
                  <a:pt x="102044" y="73842"/>
                  <a:pt x="99160" y="73842"/>
                </a:cubicBezTo>
                <a:lnTo>
                  <a:pt x="88235" y="73842"/>
                </a:lnTo>
                <a:lnTo>
                  <a:pt x="73441" y="47790"/>
                </a:lnTo>
                <a:cubicBezTo>
                  <a:pt x="72638" y="46378"/>
                  <a:pt x="70729" y="45509"/>
                  <a:pt x="68695" y="45480"/>
                </a:cubicBezTo>
                <a:close/>
                <a:moveTo>
                  <a:pt x="17730" y="19482"/>
                </a:moveTo>
                <a:lnTo>
                  <a:pt x="102269" y="19482"/>
                </a:lnTo>
                <a:cubicBezTo>
                  <a:pt x="105389" y="19482"/>
                  <a:pt x="107918" y="21261"/>
                  <a:pt x="107918" y="23455"/>
                </a:cubicBezTo>
                <a:lnTo>
                  <a:pt x="107918" y="107608"/>
                </a:lnTo>
                <a:cubicBezTo>
                  <a:pt x="107918" y="109803"/>
                  <a:pt x="105389" y="111582"/>
                  <a:pt x="102269" y="111582"/>
                </a:cubicBezTo>
                <a:lnTo>
                  <a:pt x="17730" y="111582"/>
                </a:lnTo>
                <a:cubicBezTo>
                  <a:pt x="14610" y="111582"/>
                  <a:pt x="12081" y="109803"/>
                  <a:pt x="12081" y="107608"/>
                </a:cubicBezTo>
                <a:lnTo>
                  <a:pt x="12081" y="23455"/>
                </a:lnTo>
                <a:cubicBezTo>
                  <a:pt x="12081" y="21261"/>
                  <a:pt x="14610" y="19482"/>
                  <a:pt x="17730" y="19482"/>
                </a:cubicBezTo>
                <a:close/>
                <a:moveTo>
                  <a:pt x="12967" y="16224"/>
                </a:moveTo>
                <a:cubicBezTo>
                  <a:pt x="9495" y="16224"/>
                  <a:pt x="6681" y="18204"/>
                  <a:pt x="6681" y="20646"/>
                </a:cubicBezTo>
                <a:lnTo>
                  <a:pt x="6681" y="110418"/>
                </a:lnTo>
                <a:cubicBezTo>
                  <a:pt x="6681" y="112860"/>
                  <a:pt x="9495" y="114839"/>
                  <a:pt x="12967" y="114839"/>
                </a:cubicBezTo>
                <a:lnTo>
                  <a:pt x="107032" y="114839"/>
                </a:lnTo>
                <a:cubicBezTo>
                  <a:pt x="110504" y="114839"/>
                  <a:pt x="113318" y="112860"/>
                  <a:pt x="113318" y="110418"/>
                </a:cubicBezTo>
                <a:lnTo>
                  <a:pt x="113318" y="20646"/>
                </a:lnTo>
                <a:cubicBezTo>
                  <a:pt x="113318" y="18204"/>
                  <a:pt x="110504" y="16224"/>
                  <a:pt x="107032" y="16224"/>
                </a:cubicBezTo>
                <a:close/>
                <a:moveTo>
                  <a:pt x="51424" y="0"/>
                </a:moveTo>
                <a:lnTo>
                  <a:pt x="68575" y="0"/>
                </a:lnTo>
                <a:cubicBezTo>
                  <a:pt x="70084" y="0"/>
                  <a:pt x="71308" y="860"/>
                  <a:pt x="71308" y="1922"/>
                </a:cubicBezTo>
                <a:lnTo>
                  <a:pt x="71308" y="5766"/>
                </a:lnTo>
                <a:lnTo>
                  <a:pt x="72931" y="5766"/>
                </a:lnTo>
                <a:cubicBezTo>
                  <a:pt x="74441" y="5766"/>
                  <a:pt x="75664" y="6626"/>
                  <a:pt x="75664" y="7688"/>
                </a:cubicBezTo>
                <a:lnTo>
                  <a:pt x="75664" y="11064"/>
                </a:lnTo>
                <a:lnTo>
                  <a:pt x="109864" y="11064"/>
                </a:lnTo>
                <a:cubicBezTo>
                  <a:pt x="115462" y="11064"/>
                  <a:pt x="120000" y="14255"/>
                  <a:pt x="120000" y="18192"/>
                </a:cubicBezTo>
                <a:lnTo>
                  <a:pt x="120000" y="112871"/>
                </a:lnTo>
                <a:cubicBezTo>
                  <a:pt x="120000" y="116808"/>
                  <a:pt x="115462" y="120000"/>
                  <a:pt x="109864" y="120000"/>
                </a:cubicBezTo>
                <a:lnTo>
                  <a:pt x="10135" y="120000"/>
                </a:lnTo>
                <a:cubicBezTo>
                  <a:pt x="4537" y="120000"/>
                  <a:pt x="0" y="116808"/>
                  <a:pt x="0" y="112871"/>
                </a:cubicBezTo>
                <a:lnTo>
                  <a:pt x="0" y="18192"/>
                </a:lnTo>
                <a:cubicBezTo>
                  <a:pt x="0" y="14255"/>
                  <a:pt x="4537" y="11064"/>
                  <a:pt x="10135" y="11064"/>
                </a:cubicBezTo>
                <a:lnTo>
                  <a:pt x="44335" y="11064"/>
                </a:lnTo>
                <a:lnTo>
                  <a:pt x="44335" y="7688"/>
                </a:lnTo>
                <a:cubicBezTo>
                  <a:pt x="44335" y="6626"/>
                  <a:pt x="45558" y="5766"/>
                  <a:pt x="47068" y="5766"/>
                </a:cubicBezTo>
                <a:lnTo>
                  <a:pt x="48691" y="5766"/>
                </a:lnTo>
                <a:lnTo>
                  <a:pt x="48691" y="1922"/>
                </a:lnTo>
                <a:cubicBezTo>
                  <a:pt x="48691" y="860"/>
                  <a:pt x="49915" y="0"/>
                  <a:pt x="51424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3" name="Google Shape;963;p55"/>
          <p:cNvSpPr/>
          <p:nvPr/>
        </p:nvSpPr>
        <p:spPr>
          <a:xfrm>
            <a:off x="8209997" y="2045497"/>
            <a:ext cx="360000" cy="360000"/>
          </a:xfrm>
          <a:custGeom>
            <a:rect b="b" l="l" r="r" t="t"/>
            <a:pathLst>
              <a:path extrusionOk="0" h="120000" w="120000">
                <a:moveTo>
                  <a:pt x="48266" y="17810"/>
                </a:moveTo>
                <a:lnTo>
                  <a:pt x="48266" y="48266"/>
                </a:lnTo>
                <a:lnTo>
                  <a:pt x="17810" y="48266"/>
                </a:lnTo>
                <a:lnTo>
                  <a:pt x="17810" y="71733"/>
                </a:lnTo>
                <a:lnTo>
                  <a:pt x="48266" y="71733"/>
                </a:lnTo>
                <a:lnTo>
                  <a:pt x="48266" y="102189"/>
                </a:lnTo>
                <a:lnTo>
                  <a:pt x="71733" y="102189"/>
                </a:lnTo>
                <a:lnTo>
                  <a:pt x="71733" y="71733"/>
                </a:lnTo>
                <a:lnTo>
                  <a:pt x="102189" y="71733"/>
                </a:lnTo>
                <a:lnTo>
                  <a:pt x="102189" y="48266"/>
                </a:lnTo>
                <a:lnTo>
                  <a:pt x="71733" y="48266"/>
                </a:lnTo>
                <a:lnTo>
                  <a:pt x="71733" y="17810"/>
                </a:ln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4" name="Google Shape;964;p55"/>
          <p:cNvSpPr/>
          <p:nvPr/>
        </p:nvSpPr>
        <p:spPr>
          <a:xfrm>
            <a:off x="4303211" y="2821406"/>
            <a:ext cx="318743" cy="360000"/>
          </a:xfrm>
          <a:custGeom>
            <a:rect b="b" l="l" r="r" t="t"/>
            <a:pathLst>
              <a:path extrusionOk="0" h="120000" w="120000">
                <a:moveTo>
                  <a:pt x="59977" y="84841"/>
                </a:moveTo>
                <a:cubicBezTo>
                  <a:pt x="55118" y="86919"/>
                  <a:pt x="50335" y="88692"/>
                  <a:pt x="45722" y="90160"/>
                </a:cubicBezTo>
                <a:cubicBezTo>
                  <a:pt x="48836" y="104155"/>
                  <a:pt x="54070" y="113333"/>
                  <a:pt x="59999" y="113333"/>
                </a:cubicBezTo>
                <a:cubicBezTo>
                  <a:pt x="65931" y="113333"/>
                  <a:pt x="71166" y="104150"/>
                  <a:pt x="74209" y="90138"/>
                </a:cubicBezTo>
                <a:cubicBezTo>
                  <a:pt x="69600" y="88683"/>
                  <a:pt x="64830" y="86906"/>
                  <a:pt x="59977" y="84841"/>
                </a:cubicBezTo>
                <a:close/>
                <a:moveTo>
                  <a:pt x="76339" y="76964"/>
                </a:moveTo>
                <a:cubicBezTo>
                  <a:pt x="75064" y="77683"/>
                  <a:pt x="73754" y="78372"/>
                  <a:pt x="72423" y="79052"/>
                </a:cubicBezTo>
                <a:lnTo>
                  <a:pt x="68411" y="81005"/>
                </a:lnTo>
                <a:cubicBezTo>
                  <a:pt x="70769" y="82038"/>
                  <a:pt x="73117" y="82929"/>
                  <a:pt x="75437" y="83679"/>
                </a:cubicBezTo>
                <a:cubicBezTo>
                  <a:pt x="75802" y="81522"/>
                  <a:pt x="76096" y="79278"/>
                  <a:pt x="76339" y="76964"/>
                </a:cubicBezTo>
                <a:close/>
                <a:moveTo>
                  <a:pt x="43600" y="76932"/>
                </a:moveTo>
                <a:cubicBezTo>
                  <a:pt x="43836" y="79265"/>
                  <a:pt x="44145" y="81525"/>
                  <a:pt x="44502" y="83700"/>
                </a:cubicBezTo>
                <a:cubicBezTo>
                  <a:pt x="46824" y="82899"/>
                  <a:pt x="49202" y="82013"/>
                  <a:pt x="51614" y="81029"/>
                </a:cubicBezTo>
                <a:cubicBezTo>
                  <a:pt x="50261" y="80405"/>
                  <a:pt x="48919" y="79739"/>
                  <a:pt x="47576" y="79052"/>
                </a:cubicBezTo>
                <a:close/>
                <a:moveTo>
                  <a:pt x="23415" y="64173"/>
                </a:moveTo>
                <a:cubicBezTo>
                  <a:pt x="11232" y="73512"/>
                  <a:pt x="4867" y="82118"/>
                  <a:pt x="7833" y="86666"/>
                </a:cubicBezTo>
                <a:cubicBezTo>
                  <a:pt x="10798" y="91213"/>
                  <a:pt x="22392" y="90637"/>
                  <a:pt x="37636" y="86020"/>
                </a:cubicBezTo>
                <a:cubicBezTo>
                  <a:pt x="36766" y="81751"/>
                  <a:pt x="36109" y="77200"/>
                  <a:pt x="35713" y="72438"/>
                </a:cubicBezTo>
                <a:cubicBezTo>
                  <a:pt x="31266" y="69748"/>
                  <a:pt x="27143" y="66979"/>
                  <a:pt x="23415" y="64173"/>
                </a:cubicBezTo>
                <a:close/>
                <a:moveTo>
                  <a:pt x="96589" y="64092"/>
                </a:moveTo>
                <a:cubicBezTo>
                  <a:pt x="92892" y="66950"/>
                  <a:pt x="88756" y="69728"/>
                  <a:pt x="84299" y="72430"/>
                </a:cubicBezTo>
                <a:cubicBezTo>
                  <a:pt x="83886" y="77191"/>
                  <a:pt x="83239" y="81745"/>
                  <a:pt x="82295" y="86002"/>
                </a:cubicBezTo>
                <a:lnTo>
                  <a:pt x="87078" y="87335"/>
                </a:lnTo>
                <a:cubicBezTo>
                  <a:pt x="88514" y="85944"/>
                  <a:pt x="90586" y="85091"/>
                  <a:pt x="92882" y="85091"/>
                </a:cubicBezTo>
                <a:cubicBezTo>
                  <a:pt x="96304" y="85091"/>
                  <a:pt x="99227" y="86986"/>
                  <a:pt x="100364" y="89662"/>
                </a:cubicBezTo>
                <a:cubicBezTo>
                  <a:pt x="106336" y="90109"/>
                  <a:pt x="110543" y="89155"/>
                  <a:pt x="112166" y="86666"/>
                </a:cubicBezTo>
                <a:cubicBezTo>
                  <a:pt x="115135" y="82113"/>
                  <a:pt x="108753" y="73494"/>
                  <a:pt x="96589" y="64092"/>
                </a:cubicBezTo>
                <a:close/>
                <a:moveTo>
                  <a:pt x="84751" y="55946"/>
                </a:moveTo>
                <a:cubicBezTo>
                  <a:pt x="84828" y="57285"/>
                  <a:pt x="84847" y="58637"/>
                  <a:pt x="84847" y="60000"/>
                </a:cubicBezTo>
                <a:lnTo>
                  <a:pt x="84676" y="64100"/>
                </a:lnTo>
                <a:lnTo>
                  <a:pt x="90928" y="59966"/>
                </a:lnTo>
                <a:cubicBezTo>
                  <a:pt x="88996" y="58599"/>
                  <a:pt x="86945" y="57241"/>
                  <a:pt x="84751" y="55946"/>
                </a:cubicBezTo>
                <a:close/>
                <a:moveTo>
                  <a:pt x="35323" y="55899"/>
                </a:moveTo>
                <a:lnTo>
                  <a:pt x="29071" y="60033"/>
                </a:lnTo>
                <a:cubicBezTo>
                  <a:pt x="31003" y="61400"/>
                  <a:pt x="33053" y="62758"/>
                  <a:pt x="35248" y="64053"/>
                </a:cubicBezTo>
                <a:cubicBezTo>
                  <a:pt x="35171" y="62714"/>
                  <a:pt x="35152" y="61362"/>
                  <a:pt x="35152" y="60000"/>
                </a:cubicBezTo>
                <a:close/>
                <a:moveTo>
                  <a:pt x="59999" y="50414"/>
                </a:moveTo>
                <a:cubicBezTo>
                  <a:pt x="65822" y="50414"/>
                  <a:pt x="70542" y="54593"/>
                  <a:pt x="70542" y="59748"/>
                </a:cubicBezTo>
                <a:cubicBezTo>
                  <a:pt x="70542" y="64903"/>
                  <a:pt x="65822" y="69082"/>
                  <a:pt x="59999" y="69082"/>
                </a:cubicBezTo>
                <a:cubicBezTo>
                  <a:pt x="54177" y="69082"/>
                  <a:pt x="49457" y="64903"/>
                  <a:pt x="49457" y="59748"/>
                </a:cubicBezTo>
                <a:cubicBezTo>
                  <a:pt x="49457" y="54593"/>
                  <a:pt x="54177" y="50414"/>
                  <a:pt x="59999" y="50414"/>
                </a:cubicBezTo>
                <a:close/>
                <a:moveTo>
                  <a:pt x="59976" y="42574"/>
                </a:moveTo>
                <a:cubicBezTo>
                  <a:pt x="57117" y="43848"/>
                  <a:pt x="54237" y="45240"/>
                  <a:pt x="51340" y="46720"/>
                </a:cubicBezTo>
                <a:lnTo>
                  <a:pt x="42966" y="51293"/>
                </a:lnTo>
                <a:cubicBezTo>
                  <a:pt x="42760" y="54124"/>
                  <a:pt x="42681" y="57034"/>
                  <a:pt x="42681" y="60000"/>
                </a:cubicBezTo>
                <a:lnTo>
                  <a:pt x="43014" y="68732"/>
                </a:lnTo>
                <a:cubicBezTo>
                  <a:pt x="45666" y="70298"/>
                  <a:pt x="48456" y="71804"/>
                  <a:pt x="51340" y="73279"/>
                </a:cubicBezTo>
                <a:lnTo>
                  <a:pt x="60023" y="77425"/>
                </a:lnTo>
                <a:cubicBezTo>
                  <a:pt x="62882" y="76152"/>
                  <a:pt x="65762" y="74759"/>
                  <a:pt x="68658" y="73279"/>
                </a:cubicBezTo>
                <a:lnTo>
                  <a:pt x="77033" y="68707"/>
                </a:lnTo>
                <a:cubicBezTo>
                  <a:pt x="77239" y="65875"/>
                  <a:pt x="77318" y="62965"/>
                  <a:pt x="77318" y="60000"/>
                </a:cubicBezTo>
                <a:lnTo>
                  <a:pt x="76985" y="51267"/>
                </a:lnTo>
                <a:cubicBezTo>
                  <a:pt x="74333" y="49701"/>
                  <a:pt x="71543" y="48195"/>
                  <a:pt x="68658" y="46720"/>
                </a:cubicBezTo>
                <a:close/>
                <a:moveTo>
                  <a:pt x="44562" y="36320"/>
                </a:moveTo>
                <a:cubicBezTo>
                  <a:pt x="44197" y="38477"/>
                  <a:pt x="43903" y="40721"/>
                  <a:pt x="43660" y="43035"/>
                </a:cubicBezTo>
                <a:cubicBezTo>
                  <a:pt x="44935" y="42316"/>
                  <a:pt x="46245" y="41627"/>
                  <a:pt x="47576" y="40947"/>
                </a:cubicBezTo>
                <a:lnTo>
                  <a:pt x="51588" y="38994"/>
                </a:lnTo>
                <a:cubicBezTo>
                  <a:pt x="49230" y="37961"/>
                  <a:pt x="46882" y="37070"/>
                  <a:pt x="44562" y="36320"/>
                </a:cubicBezTo>
                <a:close/>
                <a:moveTo>
                  <a:pt x="75497" y="36299"/>
                </a:moveTo>
                <a:cubicBezTo>
                  <a:pt x="73175" y="37100"/>
                  <a:pt x="70797" y="37986"/>
                  <a:pt x="68385" y="38970"/>
                </a:cubicBezTo>
                <a:cubicBezTo>
                  <a:pt x="69738" y="39594"/>
                  <a:pt x="71080" y="40260"/>
                  <a:pt x="72423" y="40947"/>
                </a:cubicBezTo>
                <a:lnTo>
                  <a:pt x="76399" y="43067"/>
                </a:lnTo>
                <a:cubicBezTo>
                  <a:pt x="76163" y="40734"/>
                  <a:pt x="75854" y="38474"/>
                  <a:pt x="75497" y="36299"/>
                </a:cubicBezTo>
                <a:close/>
                <a:moveTo>
                  <a:pt x="101742" y="30222"/>
                </a:moveTo>
                <a:cubicBezTo>
                  <a:pt x="96584" y="30390"/>
                  <a:pt x="89921" y="31683"/>
                  <a:pt x="82363" y="33979"/>
                </a:cubicBezTo>
                <a:cubicBezTo>
                  <a:pt x="83233" y="38248"/>
                  <a:pt x="83890" y="42799"/>
                  <a:pt x="84286" y="47561"/>
                </a:cubicBezTo>
                <a:cubicBezTo>
                  <a:pt x="88733" y="50251"/>
                  <a:pt x="92856" y="53020"/>
                  <a:pt x="96584" y="55826"/>
                </a:cubicBezTo>
                <a:cubicBezTo>
                  <a:pt x="108767" y="46487"/>
                  <a:pt x="115132" y="37881"/>
                  <a:pt x="112166" y="33333"/>
                </a:cubicBezTo>
                <a:cubicBezTo>
                  <a:pt x="110671" y="31041"/>
                  <a:pt x="106985" y="30051"/>
                  <a:pt x="101742" y="30222"/>
                </a:cubicBezTo>
                <a:close/>
                <a:moveTo>
                  <a:pt x="18257" y="30222"/>
                </a:moveTo>
                <a:cubicBezTo>
                  <a:pt x="13014" y="30051"/>
                  <a:pt x="9327" y="31041"/>
                  <a:pt x="7833" y="33333"/>
                </a:cubicBezTo>
                <a:cubicBezTo>
                  <a:pt x="6626" y="35184"/>
                  <a:pt x="6965" y="37708"/>
                  <a:pt x="8654" y="40665"/>
                </a:cubicBezTo>
                <a:cubicBezTo>
                  <a:pt x="8945" y="40600"/>
                  <a:pt x="9245" y="40585"/>
                  <a:pt x="9549" y="40585"/>
                </a:cubicBezTo>
                <a:cubicBezTo>
                  <a:pt x="13987" y="40585"/>
                  <a:pt x="17584" y="43770"/>
                  <a:pt x="17584" y="47699"/>
                </a:cubicBezTo>
                <a:cubicBezTo>
                  <a:pt x="17584" y="48674"/>
                  <a:pt x="17362" y="49604"/>
                  <a:pt x="16959" y="50449"/>
                </a:cubicBezTo>
                <a:cubicBezTo>
                  <a:pt x="18848" y="52238"/>
                  <a:pt x="21017" y="54057"/>
                  <a:pt x="23410" y="55907"/>
                </a:cubicBezTo>
                <a:cubicBezTo>
                  <a:pt x="27107" y="53049"/>
                  <a:pt x="31243" y="50271"/>
                  <a:pt x="35700" y="47569"/>
                </a:cubicBezTo>
                <a:cubicBezTo>
                  <a:pt x="36113" y="42808"/>
                  <a:pt x="36760" y="38254"/>
                  <a:pt x="37704" y="33997"/>
                </a:cubicBezTo>
                <a:cubicBezTo>
                  <a:pt x="30118" y="31690"/>
                  <a:pt x="23430" y="30391"/>
                  <a:pt x="18257" y="30222"/>
                </a:cubicBezTo>
                <a:close/>
                <a:moveTo>
                  <a:pt x="59999" y="6666"/>
                </a:moveTo>
                <a:cubicBezTo>
                  <a:pt x="54068" y="6666"/>
                  <a:pt x="48833" y="15849"/>
                  <a:pt x="45790" y="29861"/>
                </a:cubicBezTo>
                <a:cubicBezTo>
                  <a:pt x="50399" y="31316"/>
                  <a:pt x="55169" y="33093"/>
                  <a:pt x="60022" y="35158"/>
                </a:cubicBezTo>
                <a:cubicBezTo>
                  <a:pt x="64881" y="33080"/>
                  <a:pt x="69664" y="31307"/>
                  <a:pt x="74277" y="29839"/>
                </a:cubicBezTo>
                <a:cubicBezTo>
                  <a:pt x="73282" y="25366"/>
                  <a:pt x="72070" y="21384"/>
                  <a:pt x="70645" y="18052"/>
                </a:cubicBezTo>
                <a:cubicBezTo>
                  <a:pt x="70611" y="18061"/>
                  <a:pt x="70576" y="18061"/>
                  <a:pt x="70542" y="18061"/>
                </a:cubicBezTo>
                <a:cubicBezTo>
                  <a:pt x="66105" y="18061"/>
                  <a:pt x="62507" y="14876"/>
                  <a:pt x="62507" y="10947"/>
                </a:cubicBezTo>
                <a:cubicBezTo>
                  <a:pt x="62507" y="9808"/>
                  <a:pt x="62810" y="8731"/>
                  <a:pt x="63420" y="7808"/>
                </a:cubicBezTo>
                <a:cubicBezTo>
                  <a:pt x="62352" y="7036"/>
                  <a:pt x="61190" y="6666"/>
                  <a:pt x="59999" y="6666"/>
                </a:cubicBezTo>
                <a:close/>
                <a:moveTo>
                  <a:pt x="59999" y="0"/>
                </a:moveTo>
                <a:cubicBezTo>
                  <a:pt x="63135" y="0"/>
                  <a:pt x="66135" y="1402"/>
                  <a:pt x="68856" y="3996"/>
                </a:cubicBezTo>
                <a:cubicBezTo>
                  <a:pt x="69399" y="3887"/>
                  <a:pt x="69963" y="3833"/>
                  <a:pt x="70542" y="3833"/>
                </a:cubicBezTo>
                <a:cubicBezTo>
                  <a:pt x="74979" y="3833"/>
                  <a:pt x="78577" y="7018"/>
                  <a:pt x="78577" y="10947"/>
                </a:cubicBezTo>
                <a:cubicBezTo>
                  <a:pt x="78577" y="12697"/>
                  <a:pt x="77863" y="14299"/>
                  <a:pt x="76602" y="15480"/>
                </a:cubicBezTo>
                <a:cubicBezTo>
                  <a:pt x="78301" y="19098"/>
                  <a:pt x="79756" y="23267"/>
                  <a:pt x="80957" y="27859"/>
                </a:cubicBezTo>
                <a:cubicBezTo>
                  <a:pt x="99531" y="22844"/>
                  <a:pt x="114274" y="23232"/>
                  <a:pt x="118687" y="30000"/>
                </a:cubicBezTo>
                <a:cubicBezTo>
                  <a:pt x="123099" y="36767"/>
                  <a:pt x="116108" y="48265"/>
                  <a:pt x="101922" y="60005"/>
                </a:cubicBezTo>
                <a:cubicBezTo>
                  <a:pt x="116110" y="71738"/>
                  <a:pt x="123099" y="83233"/>
                  <a:pt x="118687" y="90000"/>
                </a:cubicBezTo>
                <a:cubicBezTo>
                  <a:pt x="115932" y="94225"/>
                  <a:pt x="109149" y="95963"/>
                  <a:pt x="99921" y="95451"/>
                </a:cubicBezTo>
                <a:cubicBezTo>
                  <a:pt x="98668" y="97766"/>
                  <a:pt x="95980" y="99318"/>
                  <a:pt x="92882" y="99318"/>
                </a:cubicBezTo>
                <a:cubicBezTo>
                  <a:pt x="88787" y="99318"/>
                  <a:pt x="85408" y="96607"/>
                  <a:pt x="84949" y="93097"/>
                </a:cubicBezTo>
                <a:cubicBezTo>
                  <a:pt x="83632" y="92839"/>
                  <a:pt x="82308" y="92504"/>
                  <a:pt x="80963" y="92141"/>
                </a:cubicBezTo>
                <a:cubicBezTo>
                  <a:pt x="76576" y="108889"/>
                  <a:pt x="68825" y="120000"/>
                  <a:pt x="59999" y="120000"/>
                </a:cubicBezTo>
                <a:cubicBezTo>
                  <a:pt x="51174" y="120000"/>
                  <a:pt x="43423" y="108889"/>
                  <a:pt x="39042" y="92140"/>
                </a:cubicBezTo>
                <a:cubicBezTo>
                  <a:pt x="20467" y="97155"/>
                  <a:pt x="5725" y="96767"/>
                  <a:pt x="1312" y="90000"/>
                </a:cubicBezTo>
                <a:cubicBezTo>
                  <a:pt x="-3099" y="83232"/>
                  <a:pt x="3891" y="71734"/>
                  <a:pt x="18077" y="59994"/>
                </a:cubicBezTo>
                <a:cubicBezTo>
                  <a:pt x="15840" y="58145"/>
                  <a:pt x="13782" y="56301"/>
                  <a:pt x="11955" y="54452"/>
                </a:cubicBezTo>
                <a:cubicBezTo>
                  <a:pt x="11204" y="54698"/>
                  <a:pt x="10392" y="54813"/>
                  <a:pt x="9549" y="54813"/>
                </a:cubicBezTo>
                <a:cubicBezTo>
                  <a:pt x="5112" y="54813"/>
                  <a:pt x="1515" y="51628"/>
                  <a:pt x="1515" y="47699"/>
                </a:cubicBezTo>
                <a:cubicBezTo>
                  <a:pt x="1515" y="46180"/>
                  <a:pt x="2053" y="44772"/>
                  <a:pt x="3089" y="43691"/>
                </a:cubicBezTo>
                <a:cubicBezTo>
                  <a:pt x="-197" y="38284"/>
                  <a:pt x="-974" y="33507"/>
                  <a:pt x="1312" y="30000"/>
                </a:cubicBezTo>
                <a:cubicBezTo>
                  <a:pt x="5724" y="23233"/>
                  <a:pt x="20465" y="22845"/>
                  <a:pt x="39036" y="27858"/>
                </a:cubicBezTo>
                <a:cubicBezTo>
                  <a:pt x="43423" y="11110"/>
                  <a:pt x="51174" y="0"/>
                  <a:pt x="59999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5" name="Google Shape;965;p55"/>
          <p:cNvSpPr/>
          <p:nvPr/>
        </p:nvSpPr>
        <p:spPr>
          <a:xfrm>
            <a:off x="6027872" y="2833290"/>
            <a:ext cx="340626" cy="333972"/>
          </a:xfrm>
          <a:custGeom>
            <a:rect b="b" l="l" r="r" t="t"/>
            <a:pathLst>
              <a:path extrusionOk="0" h="120000" w="120000">
                <a:moveTo>
                  <a:pt x="69720" y="29498"/>
                </a:moveTo>
                <a:cubicBezTo>
                  <a:pt x="69086" y="29485"/>
                  <a:pt x="68439" y="29599"/>
                  <a:pt x="67813" y="29854"/>
                </a:cubicBezTo>
                <a:cubicBezTo>
                  <a:pt x="65902" y="30632"/>
                  <a:pt x="64739" y="32504"/>
                  <a:pt x="64758" y="34482"/>
                </a:cubicBezTo>
                <a:lnTo>
                  <a:pt x="57870" y="60702"/>
                </a:lnTo>
                <a:lnTo>
                  <a:pt x="52894" y="41764"/>
                </a:lnTo>
                <a:cubicBezTo>
                  <a:pt x="52371" y="39771"/>
                  <a:pt x="50734" y="38386"/>
                  <a:pt x="48849" y="38118"/>
                </a:cubicBezTo>
                <a:cubicBezTo>
                  <a:pt x="48537" y="38074"/>
                  <a:pt x="48219" y="38060"/>
                  <a:pt x="47903" y="38179"/>
                </a:cubicBezTo>
                <a:lnTo>
                  <a:pt x="47820" y="38164"/>
                </a:lnTo>
                <a:cubicBezTo>
                  <a:pt x="47759" y="38165"/>
                  <a:pt x="47699" y="38168"/>
                  <a:pt x="47640" y="38195"/>
                </a:cubicBezTo>
                <a:lnTo>
                  <a:pt x="46913" y="38242"/>
                </a:lnTo>
                <a:cubicBezTo>
                  <a:pt x="46823" y="38267"/>
                  <a:pt x="46735" y="38293"/>
                  <a:pt x="46662" y="38369"/>
                </a:cubicBezTo>
                <a:cubicBezTo>
                  <a:pt x="45221" y="38745"/>
                  <a:pt x="43986" y="39808"/>
                  <a:pt x="43402" y="41329"/>
                </a:cubicBezTo>
                <a:lnTo>
                  <a:pt x="33180" y="67969"/>
                </a:lnTo>
                <a:lnTo>
                  <a:pt x="22535" y="67969"/>
                </a:lnTo>
                <a:cubicBezTo>
                  <a:pt x="19838" y="67969"/>
                  <a:pt x="17651" y="70199"/>
                  <a:pt x="17651" y="72950"/>
                </a:cubicBezTo>
                <a:cubicBezTo>
                  <a:pt x="17651" y="75701"/>
                  <a:pt x="19838" y="77931"/>
                  <a:pt x="22535" y="77931"/>
                </a:cubicBezTo>
                <a:lnTo>
                  <a:pt x="35543" y="77931"/>
                </a:lnTo>
                <a:cubicBezTo>
                  <a:pt x="37087" y="78334"/>
                  <a:pt x="38678" y="77835"/>
                  <a:pt x="39777" y="76727"/>
                </a:cubicBezTo>
                <a:cubicBezTo>
                  <a:pt x="40660" y="76064"/>
                  <a:pt x="41262" y="75067"/>
                  <a:pt x="41389" y="73910"/>
                </a:cubicBezTo>
                <a:lnTo>
                  <a:pt x="47229" y="58690"/>
                </a:lnTo>
                <a:lnTo>
                  <a:pt x="53060" y="80886"/>
                </a:lnTo>
                <a:cubicBezTo>
                  <a:pt x="53532" y="82681"/>
                  <a:pt x="54907" y="83983"/>
                  <a:pt x="56572" y="84344"/>
                </a:cubicBezTo>
                <a:lnTo>
                  <a:pt x="56698" y="84408"/>
                </a:lnTo>
                <a:cubicBezTo>
                  <a:pt x="56719" y="84413"/>
                  <a:pt x="56741" y="84419"/>
                  <a:pt x="56766" y="84412"/>
                </a:cubicBezTo>
                <a:cubicBezTo>
                  <a:pt x="57117" y="84547"/>
                  <a:pt x="57492" y="84585"/>
                  <a:pt x="57870" y="84482"/>
                </a:cubicBezTo>
                <a:cubicBezTo>
                  <a:pt x="58248" y="84585"/>
                  <a:pt x="58622" y="84547"/>
                  <a:pt x="58973" y="84412"/>
                </a:cubicBezTo>
                <a:lnTo>
                  <a:pt x="59042" y="84408"/>
                </a:lnTo>
                <a:cubicBezTo>
                  <a:pt x="59086" y="84395"/>
                  <a:pt x="59131" y="84383"/>
                  <a:pt x="59167" y="84344"/>
                </a:cubicBezTo>
                <a:cubicBezTo>
                  <a:pt x="60832" y="83983"/>
                  <a:pt x="62207" y="82681"/>
                  <a:pt x="62679" y="80886"/>
                </a:cubicBezTo>
                <a:lnTo>
                  <a:pt x="70653" y="50535"/>
                </a:lnTo>
                <a:lnTo>
                  <a:pt x="80219" y="74963"/>
                </a:lnTo>
                <a:cubicBezTo>
                  <a:pt x="81087" y="77180"/>
                  <a:pt x="83343" y="78410"/>
                  <a:pt x="85546" y="77931"/>
                </a:cubicBezTo>
                <a:lnTo>
                  <a:pt x="98217" y="77931"/>
                </a:lnTo>
                <a:cubicBezTo>
                  <a:pt x="100914" y="77931"/>
                  <a:pt x="103100" y="75701"/>
                  <a:pt x="103100" y="72950"/>
                </a:cubicBezTo>
                <a:cubicBezTo>
                  <a:pt x="103100" y="70199"/>
                  <a:pt x="100914" y="67969"/>
                  <a:pt x="98217" y="67969"/>
                </a:cubicBezTo>
                <a:lnTo>
                  <a:pt x="87997" y="67969"/>
                </a:lnTo>
                <a:lnTo>
                  <a:pt x="74159" y="32632"/>
                </a:lnTo>
                <a:cubicBezTo>
                  <a:pt x="73409" y="30716"/>
                  <a:pt x="71623" y="29537"/>
                  <a:pt x="69720" y="29498"/>
                </a:cubicBezTo>
                <a:close/>
                <a:moveTo>
                  <a:pt x="28439" y="3"/>
                </a:moveTo>
                <a:cubicBezTo>
                  <a:pt x="40345" y="215"/>
                  <a:pt x="53019" y="8936"/>
                  <a:pt x="60000" y="28871"/>
                </a:cubicBezTo>
                <a:cubicBezTo>
                  <a:pt x="84819" y="-42006"/>
                  <a:pt x="181613" y="28871"/>
                  <a:pt x="60000" y="120000"/>
                </a:cubicBezTo>
                <a:cubicBezTo>
                  <a:pt x="-27409" y="54501"/>
                  <a:pt x="-1989" y="-536"/>
                  <a:pt x="28439" y="3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6" name="Google Shape;966;p55"/>
          <p:cNvSpPr/>
          <p:nvPr/>
        </p:nvSpPr>
        <p:spPr>
          <a:xfrm>
            <a:off x="5440459" y="2858907"/>
            <a:ext cx="338160" cy="284999"/>
          </a:xfrm>
          <a:custGeom>
            <a:rect b="b" l="l" r="r" t="t"/>
            <a:pathLst>
              <a:path extrusionOk="0" h="120000" w="120000">
                <a:moveTo>
                  <a:pt x="53807" y="67761"/>
                </a:moveTo>
                <a:lnTo>
                  <a:pt x="53807" y="80506"/>
                </a:lnTo>
                <a:lnTo>
                  <a:pt x="43066" y="80506"/>
                </a:lnTo>
                <a:lnTo>
                  <a:pt x="43066" y="95200"/>
                </a:lnTo>
                <a:lnTo>
                  <a:pt x="53807" y="95200"/>
                </a:lnTo>
                <a:lnTo>
                  <a:pt x="53807" y="107945"/>
                </a:lnTo>
                <a:lnTo>
                  <a:pt x="66192" y="107945"/>
                </a:lnTo>
                <a:lnTo>
                  <a:pt x="66192" y="95200"/>
                </a:lnTo>
                <a:lnTo>
                  <a:pt x="76933" y="95200"/>
                </a:lnTo>
                <a:lnTo>
                  <a:pt x="76933" y="80506"/>
                </a:lnTo>
                <a:lnTo>
                  <a:pt x="66192" y="80506"/>
                </a:lnTo>
                <a:lnTo>
                  <a:pt x="66192" y="67761"/>
                </a:lnTo>
                <a:close/>
                <a:moveTo>
                  <a:pt x="0" y="56182"/>
                </a:moveTo>
                <a:lnTo>
                  <a:pt x="120000" y="56182"/>
                </a:lnTo>
                <a:lnTo>
                  <a:pt x="120000" y="104436"/>
                </a:lnTo>
                <a:cubicBezTo>
                  <a:pt x="120000" y="113032"/>
                  <a:pt x="114127" y="120000"/>
                  <a:pt x="106883" y="120000"/>
                </a:cubicBezTo>
                <a:lnTo>
                  <a:pt x="13116" y="120000"/>
                </a:lnTo>
                <a:cubicBezTo>
                  <a:pt x="5872" y="120000"/>
                  <a:pt x="0" y="113032"/>
                  <a:pt x="0" y="104436"/>
                </a:cubicBezTo>
                <a:close/>
                <a:moveTo>
                  <a:pt x="37079" y="8811"/>
                </a:moveTo>
                <a:cubicBezTo>
                  <a:pt x="34557" y="8811"/>
                  <a:pt x="32512" y="11237"/>
                  <a:pt x="32512" y="14230"/>
                </a:cubicBezTo>
                <a:lnTo>
                  <a:pt x="32512" y="26623"/>
                </a:lnTo>
                <a:lnTo>
                  <a:pt x="87487" y="26623"/>
                </a:lnTo>
                <a:lnTo>
                  <a:pt x="87487" y="14230"/>
                </a:lnTo>
                <a:cubicBezTo>
                  <a:pt x="87487" y="11237"/>
                  <a:pt x="85442" y="8811"/>
                  <a:pt x="82920" y="8811"/>
                </a:cubicBezTo>
                <a:close/>
                <a:moveTo>
                  <a:pt x="31233" y="0"/>
                </a:moveTo>
                <a:lnTo>
                  <a:pt x="88766" y="0"/>
                </a:lnTo>
                <a:cubicBezTo>
                  <a:pt x="92150" y="0"/>
                  <a:pt x="94894" y="3255"/>
                  <a:pt x="94894" y="7271"/>
                </a:cubicBezTo>
                <a:lnTo>
                  <a:pt x="94894" y="26623"/>
                </a:lnTo>
                <a:lnTo>
                  <a:pt x="106883" y="26623"/>
                </a:lnTo>
                <a:cubicBezTo>
                  <a:pt x="114127" y="26623"/>
                  <a:pt x="120000" y="33591"/>
                  <a:pt x="120000" y="42186"/>
                </a:cubicBezTo>
                <a:lnTo>
                  <a:pt x="120000" y="49853"/>
                </a:lnTo>
                <a:lnTo>
                  <a:pt x="0" y="49853"/>
                </a:lnTo>
                <a:lnTo>
                  <a:pt x="0" y="42186"/>
                </a:lnTo>
                <a:cubicBezTo>
                  <a:pt x="0" y="33591"/>
                  <a:pt x="5872" y="26623"/>
                  <a:pt x="13116" y="26623"/>
                </a:cubicBezTo>
                <a:lnTo>
                  <a:pt x="25105" y="26623"/>
                </a:lnTo>
                <a:lnTo>
                  <a:pt x="25105" y="7271"/>
                </a:lnTo>
                <a:cubicBezTo>
                  <a:pt x="25105" y="3255"/>
                  <a:pt x="27849" y="0"/>
                  <a:pt x="31233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7" name="Google Shape;967;p55"/>
          <p:cNvSpPr/>
          <p:nvPr/>
        </p:nvSpPr>
        <p:spPr>
          <a:xfrm>
            <a:off x="4862902" y="2833809"/>
            <a:ext cx="338160" cy="335194"/>
          </a:xfrm>
          <a:custGeom>
            <a:rect b="b" l="l" r="r" t="t"/>
            <a:pathLst>
              <a:path extrusionOk="0" h="120000" w="120000">
                <a:moveTo>
                  <a:pt x="36737" y="110584"/>
                </a:moveTo>
                <a:lnTo>
                  <a:pt x="81231" y="110584"/>
                </a:lnTo>
                <a:cubicBezTo>
                  <a:pt x="82062" y="110584"/>
                  <a:pt x="82735" y="111263"/>
                  <a:pt x="82735" y="112100"/>
                </a:cubicBezTo>
                <a:lnTo>
                  <a:pt x="82735" y="118483"/>
                </a:lnTo>
                <a:cubicBezTo>
                  <a:pt x="82735" y="119320"/>
                  <a:pt x="82062" y="120000"/>
                  <a:pt x="81231" y="120000"/>
                </a:cubicBezTo>
                <a:lnTo>
                  <a:pt x="36737" y="120000"/>
                </a:lnTo>
                <a:cubicBezTo>
                  <a:pt x="35906" y="120000"/>
                  <a:pt x="35233" y="119320"/>
                  <a:pt x="35233" y="118483"/>
                </a:cubicBezTo>
                <a:lnTo>
                  <a:pt x="35233" y="112100"/>
                </a:lnTo>
                <a:cubicBezTo>
                  <a:pt x="35233" y="111263"/>
                  <a:pt x="35906" y="110584"/>
                  <a:pt x="36737" y="110584"/>
                </a:cubicBezTo>
                <a:close/>
                <a:moveTo>
                  <a:pt x="53297" y="65903"/>
                </a:moveTo>
                <a:lnTo>
                  <a:pt x="53297" y="77250"/>
                </a:lnTo>
                <a:lnTo>
                  <a:pt x="42051" y="77250"/>
                </a:lnTo>
                <a:lnTo>
                  <a:pt x="42051" y="88723"/>
                </a:lnTo>
                <a:lnTo>
                  <a:pt x="53297" y="88723"/>
                </a:lnTo>
                <a:lnTo>
                  <a:pt x="53297" y="100070"/>
                </a:lnTo>
                <a:lnTo>
                  <a:pt x="64671" y="100070"/>
                </a:lnTo>
                <a:lnTo>
                  <a:pt x="64671" y="88723"/>
                </a:lnTo>
                <a:lnTo>
                  <a:pt x="75917" y="88723"/>
                </a:lnTo>
                <a:lnTo>
                  <a:pt x="75917" y="77250"/>
                </a:lnTo>
                <a:lnTo>
                  <a:pt x="64671" y="77250"/>
                </a:lnTo>
                <a:lnTo>
                  <a:pt x="64671" y="65903"/>
                </a:lnTo>
                <a:close/>
                <a:moveTo>
                  <a:pt x="4754" y="57580"/>
                </a:moveTo>
                <a:lnTo>
                  <a:pt x="113219" y="57949"/>
                </a:lnTo>
                <a:cubicBezTo>
                  <a:pt x="113374" y="77645"/>
                  <a:pt x="103025" y="95904"/>
                  <a:pt x="86121" y="105759"/>
                </a:cubicBezTo>
                <a:lnTo>
                  <a:pt x="80815" y="108393"/>
                </a:lnTo>
                <a:lnTo>
                  <a:pt x="37116" y="108393"/>
                </a:lnTo>
                <a:cubicBezTo>
                  <a:pt x="35199" y="107603"/>
                  <a:pt x="33341" y="106646"/>
                  <a:pt x="31531" y="105574"/>
                </a:cubicBezTo>
                <a:cubicBezTo>
                  <a:pt x="14693" y="95604"/>
                  <a:pt x="4466" y="77274"/>
                  <a:pt x="4754" y="57580"/>
                </a:cubicBezTo>
                <a:close/>
                <a:moveTo>
                  <a:pt x="2261" y="45974"/>
                </a:moveTo>
                <a:lnTo>
                  <a:pt x="117738" y="45974"/>
                </a:lnTo>
                <a:cubicBezTo>
                  <a:pt x="118987" y="45974"/>
                  <a:pt x="120000" y="46995"/>
                  <a:pt x="120000" y="48255"/>
                </a:cubicBezTo>
                <a:lnTo>
                  <a:pt x="120000" y="53108"/>
                </a:lnTo>
                <a:cubicBezTo>
                  <a:pt x="120000" y="54368"/>
                  <a:pt x="118987" y="55390"/>
                  <a:pt x="117738" y="55390"/>
                </a:cubicBezTo>
                <a:lnTo>
                  <a:pt x="2261" y="55390"/>
                </a:lnTo>
                <a:cubicBezTo>
                  <a:pt x="1012" y="55390"/>
                  <a:pt x="0" y="54368"/>
                  <a:pt x="0" y="53108"/>
                </a:cubicBezTo>
                <a:lnTo>
                  <a:pt x="0" y="48255"/>
                </a:lnTo>
                <a:cubicBezTo>
                  <a:pt x="0" y="46995"/>
                  <a:pt x="1012" y="45974"/>
                  <a:pt x="2261" y="45974"/>
                </a:cubicBezTo>
                <a:close/>
                <a:moveTo>
                  <a:pt x="91915" y="11804"/>
                </a:moveTo>
                <a:lnTo>
                  <a:pt x="106015" y="26028"/>
                </a:lnTo>
                <a:lnTo>
                  <a:pt x="89645" y="42542"/>
                </a:lnTo>
                <a:lnTo>
                  <a:pt x="61446" y="42542"/>
                </a:lnTo>
                <a:close/>
                <a:moveTo>
                  <a:pt x="101141" y="0"/>
                </a:moveTo>
                <a:cubicBezTo>
                  <a:pt x="102433" y="0"/>
                  <a:pt x="103725" y="497"/>
                  <a:pt x="104710" y="1491"/>
                </a:cubicBezTo>
                <a:lnTo>
                  <a:pt x="116430" y="13315"/>
                </a:lnTo>
                <a:cubicBezTo>
                  <a:pt x="118402" y="15303"/>
                  <a:pt x="118402" y="18528"/>
                  <a:pt x="116430" y="20516"/>
                </a:cubicBezTo>
                <a:lnTo>
                  <a:pt x="114180" y="22786"/>
                </a:lnTo>
                <a:cubicBezTo>
                  <a:pt x="112209" y="24775"/>
                  <a:pt x="109013" y="24775"/>
                  <a:pt x="107042" y="22786"/>
                </a:cubicBezTo>
                <a:lnTo>
                  <a:pt x="95322" y="10962"/>
                </a:lnTo>
                <a:cubicBezTo>
                  <a:pt x="93351" y="8974"/>
                  <a:pt x="93351" y="5750"/>
                  <a:pt x="95322" y="3761"/>
                </a:cubicBezTo>
                <a:lnTo>
                  <a:pt x="97572" y="1491"/>
                </a:lnTo>
                <a:cubicBezTo>
                  <a:pt x="98558" y="497"/>
                  <a:pt x="99850" y="0"/>
                  <a:pt x="101141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8" name="Google Shape;968;p55"/>
          <p:cNvSpPr/>
          <p:nvPr/>
        </p:nvSpPr>
        <p:spPr>
          <a:xfrm rot="2942052">
            <a:off x="6566376" y="2834205"/>
            <a:ext cx="314333" cy="334403"/>
          </a:xfrm>
          <a:custGeom>
            <a:rect b="b" l="l" r="r" t="t"/>
            <a:pathLst>
              <a:path extrusionOk="0" h="120000" w="120000">
                <a:moveTo>
                  <a:pt x="96911" y="37900"/>
                </a:moveTo>
                <a:cubicBezTo>
                  <a:pt x="96567" y="38182"/>
                  <a:pt x="96276" y="38533"/>
                  <a:pt x="96063" y="38943"/>
                </a:cubicBezTo>
                <a:lnTo>
                  <a:pt x="78487" y="72869"/>
                </a:lnTo>
                <a:cubicBezTo>
                  <a:pt x="77636" y="74511"/>
                  <a:pt x="78362" y="76490"/>
                  <a:pt x="80109" y="77290"/>
                </a:cubicBezTo>
                <a:cubicBezTo>
                  <a:pt x="81856" y="78089"/>
                  <a:pt x="83961" y="77406"/>
                  <a:pt x="84812" y="75765"/>
                </a:cubicBezTo>
                <a:lnTo>
                  <a:pt x="102388" y="41839"/>
                </a:lnTo>
                <a:cubicBezTo>
                  <a:pt x="103239" y="40197"/>
                  <a:pt x="102513" y="38218"/>
                  <a:pt x="100766" y="37418"/>
                </a:cubicBezTo>
                <a:cubicBezTo>
                  <a:pt x="99456" y="36819"/>
                  <a:pt x="97944" y="37053"/>
                  <a:pt x="96911" y="37900"/>
                </a:cubicBezTo>
                <a:close/>
                <a:moveTo>
                  <a:pt x="68116" y="39136"/>
                </a:moveTo>
                <a:cubicBezTo>
                  <a:pt x="78819" y="27548"/>
                  <a:pt x="97490" y="26310"/>
                  <a:pt x="109818" y="36372"/>
                </a:cubicBezTo>
                <a:cubicBezTo>
                  <a:pt x="122146" y="46433"/>
                  <a:pt x="123463" y="63983"/>
                  <a:pt x="112760" y="75572"/>
                </a:cubicBezTo>
                <a:cubicBezTo>
                  <a:pt x="102056" y="87160"/>
                  <a:pt x="83385" y="88397"/>
                  <a:pt x="71057" y="78336"/>
                </a:cubicBezTo>
                <a:cubicBezTo>
                  <a:pt x="58729" y="68275"/>
                  <a:pt x="57412" y="50725"/>
                  <a:pt x="68116" y="39136"/>
                </a:cubicBezTo>
                <a:close/>
                <a:moveTo>
                  <a:pt x="8295" y="70121"/>
                </a:moveTo>
                <a:cubicBezTo>
                  <a:pt x="7776" y="70609"/>
                  <a:pt x="7455" y="71283"/>
                  <a:pt x="7455" y="72028"/>
                </a:cubicBezTo>
                <a:lnTo>
                  <a:pt x="7455" y="101691"/>
                </a:lnTo>
                <a:cubicBezTo>
                  <a:pt x="7455" y="103180"/>
                  <a:pt x="8739" y="104387"/>
                  <a:pt x="10324" y="104387"/>
                </a:cubicBezTo>
                <a:cubicBezTo>
                  <a:pt x="11908" y="104387"/>
                  <a:pt x="13192" y="103180"/>
                  <a:pt x="13192" y="101691"/>
                </a:cubicBezTo>
                <a:lnTo>
                  <a:pt x="13192" y="72028"/>
                </a:lnTo>
                <a:cubicBezTo>
                  <a:pt x="13192" y="70538"/>
                  <a:pt x="11908" y="69331"/>
                  <a:pt x="10324" y="69331"/>
                </a:cubicBezTo>
                <a:cubicBezTo>
                  <a:pt x="9531" y="69331"/>
                  <a:pt x="8814" y="69633"/>
                  <a:pt x="8295" y="70121"/>
                </a:cubicBezTo>
                <a:close/>
                <a:moveTo>
                  <a:pt x="0" y="60868"/>
                </a:moveTo>
                <a:cubicBezTo>
                  <a:pt x="16657" y="65064"/>
                  <a:pt x="34226" y="65070"/>
                  <a:pt x="50905" y="60873"/>
                </a:cubicBezTo>
                <a:cubicBezTo>
                  <a:pt x="50905" y="72607"/>
                  <a:pt x="50905" y="84341"/>
                  <a:pt x="50905" y="96074"/>
                </a:cubicBezTo>
                <a:cubicBezTo>
                  <a:pt x="50905" y="109288"/>
                  <a:pt x="39509" y="120000"/>
                  <a:pt x="25452" y="120000"/>
                </a:cubicBezTo>
                <a:lnTo>
                  <a:pt x="25452" y="119999"/>
                </a:lnTo>
                <a:cubicBezTo>
                  <a:pt x="11395" y="119999"/>
                  <a:pt x="0" y="109288"/>
                  <a:pt x="0" y="96074"/>
                </a:cubicBezTo>
                <a:close/>
                <a:moveTo>
                  <a:pt x="8295" y="17224"/>
                </a:moveTo>
                <a:cubicBezTo>
                  <a:pt x="7776" y="17712"/>
                  <a:pt x="7455" y="18386"/>
                  <a:pt x="7455" y="19131"/>
                </a:cubicBezTo>
                <a:lnTo>
                  <a:pt x="7455" y="48794"/>
                </a:lnTo>
                <a:cubicBezTo>
                  <a:pt x="7455" y="50283"/>
                  <a:pt x="8739" y="51490"/>
                  <a:pt x="10324" y="51490"/>
                </a:cubicBezTo>
                <a:cubicBezTo>
                  <a:pt x="11908" y="51490"/>
                  <a:pt x="13192" y="50283"/>
                  <a:pt x="13192" y="48794"/>
                </a:cubicBezTo>
                <a:lnTo>
                  <a:pt x="13192" y="19131"/>
                </a:lnTo>
                <a:cubicBezTo>
                  <a:pt x="13192" y="17642"/>
                  <a:pt x="11908" y="16434"/>
                  <a:pt x="10324" y="16434"/>
                </a:cubicBezTo>
                <a:cubicBezTo>
                  <a:pt x="9531" y="16434"/>
                  <a:pt x="8814" y="16736"/>
                  <a:pt x="8295" y="17224"/>
                </a:cubicBezTo>
                <a:close/>
                <a:moveTo>
                  <a:pt x="7454" y="7007"/>
                </a:moveTo>
                <a:cubicBezTo>
                  <a:pt x="12060" y="2677"/>
                  <a:pt x="18424" y="0"/>
                  <a:pt x="25452" y="0"/>
                </a:cubicBezTo>
                <a:cubicBezTo>
                  <a:pt x="39509" y="0"/>
                  <a:pt x="50905" y="10711"/>
                  <a:pt x="50905" y="23925"/>
                </a:cubicBezTo>
                <a:lnTo>
                  <a:pt x="50905" y="56096"/>
                </a:lnTo>
                <a:cubicBezTo>
                  <a:pt x="34264" y="60537"/>
                  <a:pt x="16630" y="60532"/>
                  <a:pt x="0" y="56133"/>
                </a:cubicBezTo>
                <a:lnTo>
                  <a:pt x="0" y="23925"/>
                </a:lnTo>
                <a:cubicBezTo>
                  <a:pt x="0" y="17318"/>
                  <a:pt x="2848" y="11337"/>
                  <a:pt x="7454" y="7007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9" name="Google Shape;969;p55"/>
          <p:cNvSpPr/>
          <p:nvPr/>
        </p:nvSpPr>
        <p:spPr>
          <a:xfrm flipH="1" rot="-2675106">
            <a:off x="4976755" y="3535534"/>
            <a:ext cx="110455" cy="432000"/>
          </a:xfrm>
          <a:custGeom>
            <a:rect b="b" l="l" r="r" t="t"/>
            <a:pathLst>
              <a:path extrusionOk="0" h="120000" w="120000">
                <a:moveTo>
                  <a:pt x="37208" y="53011"/>
                </a:moveTo>
                <a:cubicBezTo>
                  <a:pt x="39415" y="52206"/>
                  <a:pt x="48956" y="51601"/>
                  <a:pt x="60392" y="51601"/>
                </a:cubicBezTo>
                <a:cubicBezTo>
                  <a:pt x="73462" y="51601"/>
                  <a:pt x="84057" y="52392"/>
                  <a:pt x="84057" y="53367"/>
                </a:cubicBezTo>
                <a:lnTo>
                  <a:pt x="83786" y="53569"/>
                </a:lnTo>
                <a:lnTo>
                  <a:pt x="84121" y="53569"/>
                </a:lnTo>
                <a:lnTo>
                  <a:pt x="84121" y="80594"/>
                </a:lnTo>
                <a:cubicBezTo>
                  <a:pt x="84121" y="84354"/>
                  <a:pt x="73511" y="87403"/>
                  <a:pt x="60424" y="87403"/>
                </a:cubicBezTo>
                <a:cubicBezTo>
                  <a:pt x="47337" y="87403"/>
                  <a:pt x="36727" y="84354"/>
                  <a:pt x="36727" y="80594"/>
                </a:cubicBezTo>
                <a:cubicBezTo>
                  <a:pt x="36727" y="71585"/>
                  <a:pt x="36728" y="62577"/>
                  <a:pt x="36728" y="53569"/>
                </a:cubicBezTo>
                <a:lnTo>
                  <a:pt x="37000" y="53569"/>
                </a:lnTo>
                <a:cubicBezTo>
                  <a:pt x="36786" y="53511"/>
                  <a:pt x="36728" y="53440"/>
                  <a:pt x="36728" y="53367"/>
                </a:cubicBezTo>
                <a:cubicBezTo>
                  <a:pt x="36728" y="53245"/>
                  <a:pt x="36893" y="53126"/>
                  <a:pt x="37208" y="53011"/>
                </a:cubicBezTo>
                <a:close/>
                <a:moveTo>
                  <a:pt x="4441" y="3464"/>
                </a:moveTo>
                <a:cubicBezTo>
                  <a:pt x="3686" y="3746"/>
                  <a:pt x="3289" y="4038"/>
                  <a:pt x="3289" y="4338"/>
                </a:cubicBezTo>
                <a:cubicBezTo>
                  <a:pt x="3289" y="5715"/>
                  <a:pt x="11681" y="6943"/>
                  <a:pt x="24804" y="7715"/>
                </a:cubicBezTo>
                <a:lnTo>
                  <a:pt x="28818" y="13283"/>
                </a:lnTo>
                <a:cubicBezTo>
                  <a:pt x="11528" y="14072"/>
                  <a:pt x="0" y="15527"/>
                  <a:pt x="0" y="17187"/>
                </a:cubicBezTo>
                <a:cubicBezTo>
                  <a:pt x="0" y="18693"/>
                  <a:pt x="9470" y="20029"/>
                  <a:pt x="24130" y="20847"/>
                </a:cubicBezTo>
                <a:lnTo>
                  <a:pt x="24093" y="20919"/>
                </a:lnTo>
                <a:lnTo>
                  <a:pt x="24093" y="83530"/>
                </a:lnTo>
                <a:cubicBezTo>
                  <a:pt x="24093" y="86249"/>
                  <a:pt x="32736" y="88576"/>
                  <a:pt x="45033" y="89489"/>
                </a:cubicBezTo>
                <a:cubicBezTo>
                  <a:pt x="44434" y="89689"/>
                  <a:pt x="44137" y="89922"/>
                  <a:pt x="44137" y="90169"/>
                </a:cubicBezTo>
                <a:lnTo>
                  <a:pt x="44137" y="90653"/>
                </a:lnTo>
                <a:cubicBezTo>
                  <a:pt x="44137" y="91506"/>
                  <a:pt x="47697" y="92197"/>
                  <a:pt x="52088" y="92197"/>
                </a:cubicBezTo>
                <a:lnTo>
                  <a:pt x="55084" y="92197"/>
                </a:lnTo>
                <a:cubicBezTo>
                  <a:pt x="55923" y="101305"/>
                  <a:pt x="57566" y="109747"/>
                  <a:pt x="57136" y="120000"/>
                </a:cubicBezTo>
                <a:lnTo>
                  <a:pt x="64108" y="116125"/>
                </a:lnTo>
                <a:cubicBezTo>
                  <a:pt x="64431" y="107699"/>
                  <a:pt x="64754" y="100394"/>
                  <a:pt x="65075" y="92197"/>
                </a:cubicBezTo>
                <a:lnTo>
                  <a:pt x="67911" y="92197"/>
                </a:lnTo>
                <a:cubicBezTo>
                  <a:pt x="72302" y="92197"/>
                  <a:pt x="75862" y="91506"/>
                  <a:pt x="75862" y="90653"/>
                </a:cubicBezTo>
                <a:lnTo>
                  <a:pt x="75862" y="90169"/>
                </a:lnTo>
                <a:cubicBezTo>
                  <a:pt x="75862" y="89922"/>
                  <a:pt x="75565" y="89689"/>
                  <a:pt x="74965" y="89489"/>
                </a:cubicBezTo>
                <a:cubicBezTo>
                  <a:pt x="87263" y="88576"/>
                  <a:pt x="95906" y="86249"/>
                  <a:pt x="95906" y="83530"/>
                </a:cubicBezTo>
                <a:lnTo>
                  <a:pt x="95906" y="20919"/>
                </a:lnTo>
                <a:cubicBezTo>
                  <a:pt x="95906" y="20895"/>
                  <a:pt x="95906" y="20871"/>
                  <a:pt x="95869" y="20847"/>
                </a:cubicBezTo>
                <a:cubicBezTo>
                  <a:pt x="110529" y="20029"/>
                  <a:pt x="120000" y="18693"/>
                  <a:pt x="120000" y="17187"/>
                </a:cubicBezTo>
                <a:cubicBezTo>
                  <a:pt x="120000" y="15527"/>
                  <a:pt x="108471" y="14072"/>
                  <a:pt x="91181" y="13283"/>
                </a:cubicBezTo>
                <a:lnTo>
                  <a:pt x="95195" y="7715"/>
                </a:lnTo>
                <a:cubicBezTo>
                  <a:pt x="108318" y="6943"/>
                  <a:pt x="116710" y="5715"/>
                  <a:pt x="116710" y="4338"/>
                </a:cubicBezTo>
                <a:cubicBezTo>
                  <a:pt x="116710" y="1942"/>
                  <a:pt x="91320" y="0"/>
                  <a:pt x="59999" y="0"/>
                </a:cubicBezTo>
                <a:cubicBezTo>
                  <a:pt x="32594" y="0"/>
                  <a:pt x="9729" y="1487"/>
                  <a:pt x="4441" y="3464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0" name="Google Shape;970;p55"/>
          <p:cNvSpPr/>
          <p:nvPr/>
        </p:nvSpPr>
        <p:spPr>
          <a:xfrm>
            <a:off x="8276866" y="2821406"/>
            <a:ext cx="226262" cy="360000"/>
          </a:xfrm>
          <a:custGeom>
            <a:rect b="b" l="l" r="r" t="t"/>
            <a:pathLst>
              <a:path extrusionOk="0" h="120000" w="120000">
                <a:moveTo>
                  <a:pt x="50861" y="51726"/>
                </a:moveTo>
                <a:lnTo>
                  <a:pt x="50861" y="63085"/>
                </a:lnTo>
                <a:lnTo>
                  <a:pt x="32788" y="63085"/>
                </a:lnTo>
                <a:lnTo>
                  <a:pt x="32788" y="74571"/>
                </a:lnTo>
                <a:lnTo>
                  <a:pt x="50861" y="74571"/>
                </a:lnTo>
                <a:lnTo>
                  <a:pt x="50861" y="85930"/>
                </a:lnTo>
                <a:lnTo>
                  <a:pt x="69138" y="85930"/>
                </a:lnTo>
                <a:lnTo>
                  <a:pt x="69138" y="74571"/>
                </a:lnTo>
                <a:lnTo>
                  <a:pt x="87211" y="74571"/>
                </a:lnTo>
                <a:lnTo>
                  <a:pt x="87211" y="63085"/>
                </a:lnTo>
                <a:lnTo>
                  <a:pt x="69138" y="63085"/>
                </a:lnTo>
                <a:lnTo>
                  <a:pt x="69138" y="51726"/>
                </a:lnTo>
                <a:close/>
                <a:moveTo>
                  <a:pt x="23645" y="35221"/>
                </a:moveTo>
                <a:lnTo>
                  <a:pt x="96354" y="35221"/>
                </a:lnTo>
                <a:lnTo>
                  <a:pt x="96354" y="102435"/>
                </a:lnTo>
                <a:lnTo>
                  <a:pt x="23645" y="102435"/>
                </a:lnTo>
                <a:close/>
                <a:moveTo>
                  <a:pt x="18192" y="31795"/>
                </a:moveTo>
                <a:lnTo>
                  <a:pt x="18192" y="105862"/>
                </a:lnTo>
                <a:lnTo>
                  <a:pt x="101807" y="105862"/>
                </a:lnTo>
                <a:lnTo>
                  <a:pt x="101807" y="31795"/>
                </a:lnTo>
                <a:close/>
                <a:moveTo>
                  <a:pt x="14314" y="17657"/>
                </a:moveTo>
                <a:lnTo>
                  <a:pt x="105685" y="17657"/>
                </a:lnTo>
                <a:cubicBezTo>
                  <a:pt x="113591" y="17657"/>
                  <a:pt x="120000" y="21685"/>
                  <a:pt x="120000" y="26653"/>
                </a:cubicBezTo>
                <a:lnTo>
                  <a:pt x="120000" y="111003"/>
                </a:lnTo>
                <a:cubicBezTo>
                  <a:pt x="120000" y="115971"/>
                  <a:pt x="113591" y="120000"/>
                  <a:pt x="105685" y="120000"/>
                </a:cubicBezTo>
                <a:lnTo>
                  <a:pt x="14314" y="120000"/>
                </a:lnTo>
                <a:cubicBezTo>
                  <a:pt x="6408" y="120000"/>
                  <a:pt x="0" y="115971"/>
                  <a:pt x="0" y="111003"/>
                </a:cubicBezTo>
                <a:lnTo>
                  <a:pt x="0" y="26653"/>
                </a:lnTo>
                <a:cubicBezTo>
                  <a:pt x="0" y="21685"/>
                  <a:pt x="6408" y="17657"/>
                  <a:pt x="14314" y="17657"/>
                </a:cubicBezTo>
                <a:close/>
                <a:moveTo>
                  <a:pt x="30698" y="0"/>
                </a:moveTo>
                <a:lnTo>
                  <a:pt x="89301" y="0"/>
                </a:lnTo>
                <a:cubicBezTo>
                  <a:pt x="91769" y="0"/>
                  <a:pt x="93769" y="1257"/>
                  <a:pt x="93769" y="2807"/>
                </a:cubicBezTo>
                <a:lnTo>
                  <a:pt x="93769" y="13765"/>
                </a:lnTo>
                <a:lnTo>
                  <a:pt x="26230" y="13765"/>
                </a:lnTo>
                <a:lnTo>
                  <a:pt x="26230" y="2807"/>
                </a:lnTo>
                <a:cubicBezTo>
                  <a:pt x="26230" y="1257"/>
                  <a:pt x="28230" y="0"/>
                  <a:pt x="3069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1" name="Google Shape;971;p55"/>
          <p:cNvSpPr/>
          <p:nvPr/>
        </p:nvSpPr>
        <p:spPr>
          <a:xfrm>
            <a:off x="7109736" y="2821406"/>
            <a:ext cx="360000" cy="360000"/>
          </a:xfrm>
          <a:custGeom>
            <a:rect b="b" l="l" r="r" t="t"/>
            <a:pathLst>
              <a:path extrusionOk="0" h="120000" w="120000">
                <a:moveTo>
                  <a:pt x="66666" y="11333"/>
                </a:moveTo>
                <a:lnTo>
                  <a:pt x="53333" y="11333"/>
                </a:lnTo>
                <a:lnTo>
                  <a:pt x="53333" y="48453"/>
                </a:lnTo>
                <a:lnTo>
                  <a:pt x="21186" y="29893"/>
                </a:lnTo>
                <a:lnTo>
                  <a:pt x="14520" y="41440"/>
                </a:lnTo>
                <a:lnTo>
                  <a:pt x="46666" y="60000"/>
                </a:lnTo>
                <a:lnTo>
                  <a:pt x="14520" y="78559"/>
                </a:lnTo>
                <a:lnTo>
                  <a:pt x="21186" y="90106"/>
                </a:lnTo>
                <a:lnTo>
                  <a:pt x="53333" y="71547"/>
                </a:lnTo>
                <a:lnTo>
                  <a:pt x="53333" y="108666"/>
                </a:lnTo>
                <a:lnTo>
                  <a:pt x="66666" y="108666"/>
                </a:lnTo>
                <a:lnTo>
                  <a:pt x="66666" y="71547"/>
                </a:lnTo>
                <a:lnTo>
                  <a:pt x="98813" y="90106"/>
                </a:lnTo>
                <a:lnTo>
                  <a:pt x="105479" y="78559"/>
                </a:lnTo>
                <a:lnTo>
                  <a:pt x="73333" y="60000"/>
                </a:lnTo>
                <a:lnTo>
                  <a:pt x="105479" y="41440"/>
                </a:lnTo>
                <a:lnTo>
                  <a:pt x="98813" y="29893"/>
                </a:lnTo>
                <a:lnTo>
                  <a:pt x="66666" y="48453"/>
                </a:ln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2" name="Google Shape;972;p55"/>
          <p:cNvSpPr/>
          <p:nvPr/>
        </p:nvSpPr>
        <p:spPr>
          <a:xfrm>
            <a:off x="7679872" y="2821406"/>
            <a:ext cx="359510" cy="360000"/>
          </a:xfrm>
          <a:custGeom>
            <a:rect b="b" l="l" r="r" t="t"/>
            <a:pathLst>
              <a:path extrusionOk="0" h="120000" w="120000">
                <a:moveTo>
                  <a:pt x="50445" y="0"/>
                </a:moveTo>
                <a:cubicBezTo>
                  <a:pt x="58212" y="0"/>
                  <a:pt x="64508" y="6287"/>
                  <a:pt x="64508" y="14044"/>
                </a:cubicBezTo>
                <a:cubicBezTo>
                  <a:pt x="64508" y="19722"/>
                  <a:pt x="61134" y="24614"/>
                  <a:pt x="56264" y="26797"/>
                </a:cubicBezTo>
                <a:lnTo>
                  <a:pt x="59790" y="43434"/>
                </a:lnTo>
                <a:cubicBezTo>
                  <a:pt x="59949" y="43388"/>
                  <a:pt x="60110" y="43385"/>
                  <a:pt x="60272" y="43385"/>
                </a:cubicBezTo>
                <a:cubicBezTo>
                  <a:pt x="68039" y="43385"/>
                  <a:pt x="74335" y="49673"/>
                  <a:pt x="74335" y="57430"/>
                </a:cubicBezTo>
                <a:lnTo>
                  <a:pt x="74274" y="58247"/>
                </a:lnTo>
                <a:lnTo>
                  <a:pt x="93973" y="63598"/>
                </a:lnTo>
                <a:cubicBezTo>
                  <a:pt x="96404" y="59541"/>
                  <a:pt x="100855" y="56851"/>
                  <a:pt x="105936" y="56851"/>
                </a:cubicBezTo>
                <a:cubicBezTo>
                  <a:pt x="113703" y="56851"/>
                  <a:pt x="120000" y="63138"/>
                  <a:pt x="120000" y="70895"/>
                </a:cubicBezTo>
                <a:cubicBezTo>
                  <a:pt x="120000" y="78651"/>
                  <a:pt x="113703" y="84939"/>
                  <a:pt x="105936" y="84939"/>
                </a:cubicBezTo>
                <a:cubicBezTo>
                  <a:pt x="98169" y="84939"/>
                  <a:pt x="91872" y="78651"/>
                  <a:pt x="91872" y="70895"/>
                </a:cubicBezTo>
                <a:lnTo>
                  <a:pt x="92101" y="68634"/>
                </a:lnTo>
                <a:lnTo>
                  <a:pt x="72842" y="63402"/>
                </a:lnTo>
                <a:cubicBezTo>
                  <a:pt x="71533" y="66478"/>
                  <a:pt x="69046" y="68895"/>
                  <a:pt x="65979" y="70244"/>
                </a:cubicBezTo>
                <a:lnTo>
                  <a:pt x="70997" y="92092"/>
                </a:lnTo>
                <a:cubicBezTo>
                  <a:pt x="77919" y="92912"/>
                  <a:pt x="83262" y="98810"/>
                  <a:pt x="83262" y="105955"/>
                </a:cubicBezTo>
                <a:cubicBezTo>
                  <a:pt x="83262" y="113712"/>
                  <a:pt x="76965" y="120000"/>
                  <a:pt x="69198" y="120000"/>
                </a:cubicBezTo>
                <a:cubicBezTo>
                  <a:pt x="61431" y="120000"/>
                  <a:pt x="55135" y="113712"/>
                  <a:pt x="55135" y="105955"/>
                </a:cubicBezTo>
                <a:cubicBezTo>
                  <a:pt x="55135" y="99453"/>
                  <a:pt x="59559" y="93983"/>
                  <a:pt x="65581" y="92439"/>
                </a:cubicBezTo>
                <a:lnTo>
                  <a:pt x="60753" y="71425"/>
                </a:lnTo>
                <a:cubicBezTo>
                  <a:pt x="60594" y="71471"/>
                  <a:pt x="60433" y="71474"/>
                  <a:pt x="60272" y="71474"/>
                </a:cubicBezTo>
                <a:cubicBezTo>
                  <a:pt x="54863" y="71474"/>
                  <a:pt x="50167" y="68424"/>
                  <a:pt x="47871" y="63923"/>
                </a:cubicBezTo>
                <a:lnTo>
                  <a:pt x="27028" y="72469"/>
                </a:lnTo>
                <a:cubicBezTo>
                  <a:pt x="27736" y="74143"/>
                  <a:pt x="28127" y="75984"/>
                  <a:pt x="28127" y="77915"/>
                </a:cubicBezTo>
                <a:cubicBezTo>
                  <a:pt x="28127" y="85672"/>
                  <a:pt x="21830" y="91960"/>
                  <a:pt x="14063" y="91960"/>
                </a:cubicBezTo>
                <a:cubicBezTo>
                  <a:pt x="6296" y="91960"/>
                  <a:pt x="0" y="85672"/>
                  <a:pt x="0" y="77915"/>
                </a:cubicBezTo>
                <a:cubicBezTo>
                  <a:pt x="0" y="70159"/>
                  <a:pt x="6296" y="63871"/>
                  <a:pt x="14063" y="63871"/>
                </a:cubicBezTo>
                <a:cubicBezTo>
                  <a:pt x="17924" y="63871"/>
                  <a:pt x="21421" y="65425"/>
                  <a:pt x="23958" y="67944"/>
                </a:cubicBezTo>
                <a:lnTo>
                  <a:pt x="46343" y="58766"/>
                </a:lnTo>
                <a:cubicBezTo>
                  <a:pt x="46230" y="58331"/>
                  <a:pt x="46208" y="57883"/>
                  <a:pt x="46208" y="57430"/>
                </a:cubicBezTo>
                <a:cubicBezTo>
                  <a:pt x="46208" y="51706"/>
                  <a:pt x="49637" y="46782"/>
                  <a:pt x="54564" y="44616"/>
                </a:cubicBezTo>
                <a:lnTo>
                  <a:pt x="51049" y="28027"/>
                </a:lnTo>
                <a:cubicBezTo>
                  <a:pt x="50850" y="28084"/>
                  <a:pt x="50648" y="28088"/>
                  <a:pt x="50445" y="28088"/>
                </a:cubicBezTo>
                <a:cubicBezTo>
                  <a:pt x="42678" y="28088"/>
                  <a:pt x="36381" y="21800"/>
                  <a:pt x="36381" y="14044"/>
                </a:cubicBezTo>
                <a:cubicBezTo>
                  <a:pt x="36381" y="6287"/>
                  <a:pt x="42678" y="0"/>
                  <a:pt x="50445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3" name="Google Shape;973;p55"/>
          <p:cNvSpPr/>
          <p:nvPr/>
        </p:nvSpPr>
        <p:spPr>
          <a:xfrm rot="10800000">
            <a:off x="4296578" y="3571534"/>
            <a:ext cx="332010" cy="360000"/>
          </a:xfrm>
          <a:custGeom>
            <a:rect b="b" l="l" r="r" t="t"/>
            <a:pathLst>
              <a:path extrusionOk="0" h="120000" w="120000">
                <a:moveTo>
                  <a:pt x="15287" y="110757"/>
                </a:moveTo>
                <a:cubicBezTo>
                  <a:pt x="10813" y="110757"/>
                  <a:pt x="7186" y="107412"/>
                  <a:pt x="7186" y="103286"/>
                </a:cubicBezTo>
                <a:cubicBezTo>
                  <a:pt x="7186" y="99159"/>
                  <a:pt x="10813" y="95814"/>
                  <a:pt x="15287" y="95814"/>
                </a:cubicBezTo>
                <a:cubicBezTo>
                  <a:pt x="19762" y="95814"/>
                  <a:pt x="23389" y="99159"/>
                  <a:pt x="23389" y="103286"/>
                </a:cubicBezTo>
                <a:cubicBezTo>
                  <a:pt x="23389" y="107412"/>
                  <a:pt x="19762" y="110757"/>
                  <a:pt x="15287" y="110757"/>
                </a:cubicBezTo>
                <a:close/>
                <a:moveTo>
                  <a:pt x="15288" y="114925"/>
                </a:moveTo>
                <a:cubicBezTo>
                  <a:pt x="21879" y="114925"/>
                  <a:pt x="27223" y="109997"/>
                  <a:pt x="27223" y="103918"/>
                </a:cubicBezTo>
                <a:cubicBezTo>
                  <a:pt x="27223" y="97839"/>
                  <a:pt x="21879" y="92911"/>
                  <a:pt x="15288" y="92911"/>
                </a:cubicBezTo>
                <a:cubicBezTo>
                  <a:pt x="8696" y="92911"/>
                  <a:pt x="3352" y="97839"/>
                  <a:pt x="3352" y="103918"/>
                </a:cubicBezTo>
                <a:cubicBezTo>
                  <a:pt x="3352" y="109997"/>
                  <a:pt x="8696" y="114925"/>
                  <a:pt x="15288" y="114925"/>
                </a:cubicBezTo>
                <a:close/>
                <a:moveTo>
                  <a:pt x="96531" y="119984"/>
                </a:moveTo>
                <a:cubicBezTo>
                  <a:pt x="94998" y="120089"/>
                  <a:pt x="93422" y="119655"/>
                  <a:pt x="92166" y="118657"/>
                </a:cubicBezTo>
                <a:cubicBezTo>
                  <a:pt x="89654" y="116660"/>
                  <a:pt x="89373" y="113164"/>
                  <a:pt x="91538" y="110847"/>
                </a:cubicBezTo>
                <a:cubicBezTo>
                  <a:pt x="92969" y="109315"/>
                  <a:pt x="95112" y="108683"/>
                  <a:pt x="97109" y="109101"/>
                </a:cubicBezTo>
                <a:lnTo>
                  <a:pt x="100683" y="106337"/>
                </a:lnTo>
                <a:lnTo>
                  <a:pt x="100855" y="106526"/>
                </a:lnTo>
                <a:cubicBezTo>
                  <a:pt x="107035" y="103506"/>
                  <a:pt x="106611" y="102676"/>
                  <a:pt x="109102" y="100630"/>
                </a:cubicBezTo>
                <a:cubicBezTo>
                  <a:pt x="110438" y="99323"/>
                  <a:pt x="110825" y="99403"/>
                  <a:pt x="110582" y="96081"/>
                </a:cubicBezTo>
                <a:lnTo>
                  <a:pt x="110743" y="96066"/>
                </a:lnTo>
                <a:lnTo>
                  <a:pt x="110571" y="96066"/>
                </a:lnTo>
                <a:lnTo>
                  <a:pt x="110571" y="80051"/>
                </a:lnTo>
                <a:lnTo>
                  <a:pt x="108947" y="80054"/>
                </a:lnTo>
                <a:cubicBezTo>
                  <a:pt x="108931" y="72281"/>
                  <a:pt x="104423" y="65106"/>
                  <a:pt x="97122" y="61233"/>
                </a:cubicBezTo>
                <a:cubicBezTo>
                  <a:pt x="89813" y="57355"/>
                  <a:pt x="80816" y="57376"/>
                  <a:pt x="73528" y="61288"/>
                </a:cubicBezTo>
                <a:cubicBezTo>
                  <a:pt x="66249" y="65195"/>
                  <a:pt x="61781" y="72390"/>
                  <a:pt x="61807" y="80163"/>
                </a:cubicBezTo>
                <a:lnTo>
                  <a:pt x="60176" y="80168"/>
                </a:lnTo>
                <a:lnTo>
                  <a:pt x="60176" y="96066"/>
                </a:lnTo>
                <a:lnTo>
                  <a:pt x="60004" y="96066"/>
                </a:lnTo>
                <a:lnTo>
                  <a:pt x="60164" y="96081"/>
                </a:lnTo>
                <a:cubicBezTo>
                  <a:pt x="59922" y="99403"/>
                  <a:pt x="60309" y="99323"/>
                  <a:pt x="61644" y="100630"/>
                </a:cubicBezTo>
                <a:cubicBezTo>
                  <a:pt x="64136" y="102676"/>
                  <a:pt x="63712" y="103506"/>
                  <a:pt x="69892" y="106526"/>
                </a:cubicBezTo>
                <a:lnTo>
                  <a:pt x="70063" y="106337"/>
                </a:lnTo>
                <a:lnTo>
                  <a:pt x="73638" y="109101"/>
                </a:lnTo>
                <a:cubicBezTo>
                  <a:pt x="75634" y="108683"/>
                  <a:pt x="77777" y="109315"/>
                  <a:pt x="79209" y="110847"/>
                </a:cubicBezTo>
                <a:cubicBezTo>
                  <a:pt x="81374" y="113164"/>
                  <a:pt x="81092" y="116660"/>
                  <a:pt x="78580" y="118657"/>
                </a:cubicBezTo>
                <a:cubicBezTo>
                  <a:pt x="77324" y="119655"/>
                  <a:pt x="75748" y="120089"/>
                  <a:pt x="74216" y="119984"/>
                </a:cubicBezTo>
                <a:cubicBezTo>
                  <a:pt x="72684" y="119879"/>
                  <a:pt x="71195" y="119235"/>
                  <a:pt x="70112" y="118077"/>
                </a:cubicBezTo>
                <a:cubicBezTo>
                  <a:pt x="69121" y="117016"/>
                  <a:pt x="68643" y="115708"/>
                  <a:pt x="68719" y="114410"/>
                </a:cubicBezTo>
                <a:lnTo>
                  <a:pt x="65199" y="111689"/>
                </a:lnTo>
                <a:lnTo>
                  <a:pt x="65292" y="111587"/>
                </a:lnTo>
                <a:cubicBezTo>
                  <a:pt x="61058" y="109025"/>
                  <a:pt x="59011" y="107521"/>
                  <a:pt x="55687" y="105060"/>
                </a:cubicBezTo>
                <a:cubicBezTo>
                  <a:pt x="52785" y="103546"/>
                  <a:pt x="52565" y="99215"/>
                  <a:pt x="52738" y="96066"/>
                </a:cubicBezTo>
                <a:lnTo>
                  <a:pt x="52604" y="96066"/>
                </a:lnTo>
                <a:lnTo>
                  <a:pt x="52604" y="80190"/>
                </a:lnTo>
                <a:lnTo>
                  <a:pt x="50754" y="80195"/>
                </a:lnTo>
                <a:cubicBezTo>
                  <a:pt x="50716" y="68779"/>
                  <a:pt x="57281" y="58212"/>
                  <a:pt x="67976" y="52474"/>
                </a:cubicBezTo>
                <a:cubicBezTo>
                  <a:pt x="72120" y="50251"/>
                  <a:pt x="76640" y="48884"/>
                  <a:pt x="81250" y="48397"/>
                </a:cubicBezTo>
                <a:lnTo>
                  <a:pt x="81250" y="32872"/>
                </a:lnTo>
                <a:lnTo>
                  <a:pt x="81046" y="32866"/>
                </a:lnTo>
                <a:cubicBezTo>
                  <a:pt x="81508" y="23570"/>
                  <a:pt x="74942" y="14922"/>
                  <a:pt x="64257" y="10756"/>
                </a:cubicBezTo>
                <a:cubicBezTo>
                  <a:pt x="55702" y="7420"/>
                  <a:pt x="45630" y="7409"/>
                  <a:pt x="37063" y="10727"/>
                </a:cubicBezTo>
                <a:cubicBezTo>
                  <a:pt x="26372" y="14866"/>
                  <a:pt x="19776" y="23489"/>
                  <a:pt x="20194" y="32780"/>
                </a:cubicBezTo>
                <a:lnTo>
                  <a:pt x="19994" y="32785"/>
                </a:lnTo>
                <a:lnTo>
                  <a:pt x="19994" y="90709"/>
                </a:lnTo>
                <a:cubicBezTo>
                  <a:pt x="26223" y="92463"/>
                  <a:pt x="30719" y="97820"/>
                  <a:pt x="30719" y="104146"/>
                </a:cubicBezTo>
                <a:cubicBezTo>
                  <a:pt x="30719" y="111970"/>
                  <a:pt x="23842" y="118312"/>
                  <a:pt x="15359" y="118312"/>
                </a:cubicBezTo>
                <a:cubicBezTo>
                  <a:pt x="6876" y="118312"/>
                  <a:pt x="0" y="111970"/>
                  <a:pt x="0" y="104146"/>
                </a:cubicBezTo>
                <a:cubicBezTo>
                  <a:pt x="0" y="97648"/>
                  <a:pt x="4745" y="92171"/>
                  <a:pt x="11233" y="90564"/>
                </a:cubicBezTo>
                <a:lnTo>
                  <a:pt x="11233" y="29317"/>
                </a:lnTo>
                <a:lnTo>
                  <a:pt x="11428" y="29317"/>
                </a:lnTo>
                <a:cubicBezTo>
                  <a:pt x="12473" y="18446"/>
                  <a:pt x="20377" y="8677"/>
                  <a:pt x="32499" y="3582"/>
                </a:cubicBezTo>
                <a:cubicBezTo>
                  <a:pt x="43899" y="-1209"/>
                  <a:pt x="57462" y="-1193"/>
                  <a:pt x="68845" y="3624"/>
                </a:cubicBezTo>
                <a:cubicBezTo>
                  <a:pt x="80915" y="8734"/>
                  <a:pt x="88774" y="18480"/>
                  <a:pt x="89822" y="29317"/>
                </a:cubicBezTo>
                <a:lnTo>
                  <a:pt x="90011" y="29317"/>
                </a:lnTo>
                <a:lnTo>
                  <a:pt x="90011" y="48447"/>
                </a:lnTo>
                <a:cubicBezTo>
                  <a:pt x="94387" y="48978"/>
                  <a:pt x="98675" y="50298"/>
                  <a:pt x="102626" y="52393"/>
                </a:cubicBezTo>
                <a:cubicBezTo>
                  <a:pt x="113352" y="58081"/>
                  <a:pt x="119975" y="68618"/>
                  <a:pt x="120000" y="80034"/>
                </a:cubicBezTo>
                <a:lnTo>
                  <a:pt x="118143" y="80037"/>
                </a:lnTo>
                <a:lnTo>
                  <a:pt x="118143" y="96066"/>
                </a:lnTo>
                <a:lnTo>
                  <a:pt x="118009" y="96066"/>
                </a:lnTo>
                <a:cubicBezTo>
                  <a:pt x="118182" y="99215"/>
                  <a:pt x="117962" y="103546"/>
                  <a:pt x="115059" y="105060"/>
                </a:cubicBezTo>
                <a:cubicBezTo>
                  <a:pt x="111736" y="107521"/>
                  <a:pt x="109689" y="109025"/>
                  <a:pt x="105455" y="111587"/>
                </a:cubicBezTo>
                <a:lnTo>
                  <a:pt x="105548" y="111689"/>
                </a:lnTo>
                <a:lnTo>
                  <a:pt x="102028" y="114410"/>
                </a:lnTo>
                <a:cubicBezTo>
                  <a:pt x="102104" y="115708"/>
                  <a:pt x="101626" y="117016"/>
                  <a:pt x="100634" y="118077"/>
                </a:cubicBezTo>
                <a:cubicBezTo>
                  <a:pt x="99552" y="119235"/>
                  <a:pt x="98063" y="119879"/>
                  <a:pt x="96531" y="119984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4" name="Google Shape;974;p55"/>
          <p:cNvSpPr/>
          <p:nvPr/>
        </p:nvSpPr>
        <p:spPr>
          <a:xfrm rot="10800000">
            <a:off x="6614789" y="3560896"/>
            <a:ext cx="217507" cy="353911"/>
          </a:xfrm>
          <a:custGeom>
            <a:rect b="b" l="l" r="r" t="t"/>
            <a:pathLst>
              <a:path extrusionOk="0" h="120000" w="120000">
                <a:moveTo>
                  <a:pt x="51597" y="50921"/>
                </a:moveTo>
                <a:lnTo>
                  <a:pt x="51597" y="19698"/>
                </a:lnTo>
                <a:cubicBezTo>
                  <a:pt x="47669" y="20191"/>
                  <a:pt x="43916" y="21082"/>
                  <a:pt x="40531" y="22332"/>
                </a:cubicBezTo>
                <a:cubicBezTo>
                  <a:pt x="30598" y="26001"/>
                  <a:pt x="25457" y="32166"/>
                  <a:pt x="27169" y="38355"/>
                </a:cubicBezTo>
                <a:cubicBezTo>
                  <a:pt x="29239" y="46431"/>
                  <a:pt x="39005" y="49155"/>
                  <a:pt x="51597" y="50921"/>
                </a:cubicBezTo>
                <a:close/>
                <a:moveTo>
                  <a:pt x="67852" y="100379"/>
                </a:moveTo>
                <a:cubicBezTo>
                  <a:pt x="71963" y="99887"/>
                  <a:pt x="75901" y="98973"/>
                  <a:pt x="79437" y="97667"/>
                </a:cubicBezTo>
                <a:cubicBezTo>
                  <a:pt x="89370" y="93998"/>
                  <a:pt x="94511" y="87833"/>
                  <a:pt x="92799" y="81644"/>
                </a:cubicBezTo>
                <a:cubicBezTo>
                  <a:pt x="89506" y="73388"/>
                  <a:pt x="79840" y="69732"/>
                  <a:pt x="67852" y="67361"/>
                </a:cubicBezTo>
                <a:close/>
                <a:moveTo>
                  <a:pt x="67852" y="120000"/>
                </a:moveTo>
                <a:lnTo>
                  <a:pt x="51597" y="120000"/>
                </a:lnTo>
                <a:lnTo>
                  <a:pt x="51597" y="114256"/>
                </a:lnTo>
                <a:cubicBezTo>
                  <a:pt x="45417" y="113829"/>
                  <a:pt x="39328" y="112890"/>
                  <a:pt x="33554" y="111448"/>
                </a:cubicBezTo>
                <a:cubicBezTo>
                  <a:pt x="13606" y="106463"/>
                  <a:pt x="696" y="96271"/>
                  <a:pt x="0" y="84958"/>
                </a:cubicBezTo>
                <a:lnTo>
                  <a:pt x="26861" y="84529"/>
                </a:lnTo>
                <a:cubicBezTo>
                  <a:pt x="27245" y="90776"/>
                  <a:pt x="34374" y="96404"/>
                  <a:pt x="45389" y="99156"/>
                </a:cubicBezTo>
                <a:cubicBezTo>
                  <a:pt x="47394" y="99657"/>
                  <a:pt x="49467" y="100048"/>
                  <a:pt x="51597" y="100293"/>
                </a:cubicBezTo>
                <a:lnTo>
                  <a:pt x="51597" y="64682"/>
                </a:lnTo>
                <a:cubicBezTo>
                  <a:pt x="30368" y="61567"/>
                  <a:pt x="7690" y="58004"/>
                  <a:pt x="556" y="40045"/>
                </a:cubicBezTo>
                <a:cubicBezTo>
                  <a:pt x="-2422" y="28913"/>
                  <a:pt x="6883" y="17850"/>
                  <a:pt x="24755" y="11249"/>
                </a:cubicBezTo>
                <a:cubicBezTo>
                  <a:pt x="32832" y="8265"/>
                  <a:pt x="42066" y="6412"/>
                  <a:pt x="51597" y="5737"/>
                </a:cubicBezTo>
                <a:lnTo>
                  <a:pt x="51597" y="0"/>
                </a:lnTo>
                <a:lnTo>
                  <a:pt x="67852" y="0"/>
                </a:lnTo>
                <a:lnTo>
                  <a:pt x="67852" y="5703"/>
                </a:lnTo>
                <a:cubicBezTo>
                  <a:pt x="74209" y="6118"/>
                  <a:pt x="80479" y="7068"/>
                  <a:pt x="86414" y="8551"/>
                </a:cubicBezTo>
                <a:cubicBezTo>
                  <a:pt x="106363" y="13536"/>
                  <a:pt x="119273" y="23728"/>
                  <a:pt x="119969" y="35041"/>
                </a:cubicBezTo>
                <a:lnTo>
                  <a:pt x="93108" y="35470"/>
                </a:lnTo>
                <a:cubicBezTo>
                  <a:pt x="92723" y="29223"/>
                  <a:pt x="85594" y="23595"/>
                  <a:pt x="74579" y="20843"/>
                </a:cubicBezTo>
                <a:cubicBezTo>
                  <a:pt x="72410" y="20301"/>
                  <a:pt x="70160" y="19888"/>
                  <a:pt x="67852" y="19639"/>
                </a:cubicBezTo>
                <a:lnTo>
                  <a:pt x="67852" y="52969"/>
                </a:lnTo>
                <a:cubicBezTo>
                  <a:pt x="88284" y="55535"/>
                  <a:pt x="110482" y="59921"/>
                  <a:pt x="119411" y="79734"/>
                </a:cubicBezTo>
                <a:cubicBezTo>
                  <a:pt x="122511" y="90942"/>
                  <a:pt x="113201" y="102106"/>
                  <a:pt x="95213" y="108750"/>
                </a:cubicBezTo>
                <a:cubicBezTo>
                  <a:pt x="86990" y="111788"/>
                  <a:pt x="77568" y="113654"/>
                  <a:pt x="67852" y="114293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5" name="Google Shape;975;p55"/>
          <p:cNvSpPr/>
          <p:nvPr/>
        </p:nvSpPr>
        <p:spPr>
          <a:xfrm>
            <a:off x="5437664" y="3655251"/>
            <a:ext cx="343751" cy="192566"/>
          </a:xfrm>
          <a:custGeom>
            <a:rect b="b" l="l" r="r" t="t"/>
            <a:pathLst>
              <a:path extrusionOk="0" h="120000" w="120000">
                <a:moveTo>
                  <a:pt x="60923" y="63498"/>
                </a:moveTo>
                <a:lnTo>
                  <a:pt x="60923" y="75528"/>
                </a:lnTo>
                <a:cubicBezTo>
                  <a:pt x="61355" y="75338"/>
                  <a:pt x="61768" y="74995"/>
                  <a:pt x="62140" y="74513"/>
                </a:cubicBezTo>
                <a:cubicBezTo>
                  <a:pt x="63232" y="73100"/>
                  <a:pt x="63798" y="70724"/>
                  <a:pt x="63609" y="68339"/>
                </a:cubicBezTo>
                <a:cubicBezTo>
                  <a:pt x="63382" y="65228"/>
                  <a:pt x="62308" y="64178"/>
                  <a:pt x="60923" y="63498"/>
                </a:cubicBezTo>
                <a:close/>
                <a:moveTo>
                  <a:pt x="95035" y="46472"/>
                </a:moveTo>
                <a:cubicBezTo>
                  <a:pt x="90849" y="46472"/>
                  <a:pt x="87457" y="52528"/>
                  <a:pt x="87457" y="60000"/>
                </a:cubicBezTo>
                <a:cubicBezTo>
                  <a:pt x="87457" y="67471"/>
                  <a:pt x="90849" y="73527"/>
                  <a:pt x="95035" y="73527"/>
                </a:cubicBezTo>
                <a:cubicBezTo>
                  <a:pt x="99220" y="73527"/>
                  <a:pt x="102613" y="67471"/>
                  <a:pt x="102613" y="60000"/>
                </a:cubicBezTo>
                <a:cubicBezTo>
                  <a:pt x="102613" y="52528"/>
                  <a:pt x="99220" y="46472"/>
                  <a:pt x="95035" y="46472"/>
                </a:cubicBezTo>
                <a:close/>
                <a:moveTo>
                  <a:pt x="24964" y="46472"/>
                </a:moveTo>
                <a:cubicBezTo>
                  <a:pt x="20779" y="46472"/>
                  <a:pt x="17386" y="52528"/>
                  <a:pt x="17386" y="60000"/>
                </a:cubicBezTo>
                <a:cubicBezTo>
                  <a:pt x="17386" y="67471"/>
                  <a:pt x="20779" y="73527"/>
                  <a:pt x="24964" y="73527"/>
                </a:cubicBezTo>
                <a:cubicBezTo>
                  <a:pt x="29150" y="73527"/>
                  <a:pt x="32542" y="67471"/>
                  <a:pt x="32542" y="60000"/>
                </a:cubicBezTo>
                <a:cubicBezTo>
                  <a:pt x="32542" y="52528"/>
                  <a:pt x="29150" y="46472"/>
                  <a:pt x="24964" y="46472"/>
                </a:cubicBezTo>
                <a:close/>
                <a:moveTo>
                  <a:pt x="59136" y="44441"/>
                </a:moveTo>
                <a:cubicBezTo>
                  <a:pt x="58684" y="44630"/>
                  <a:pt x="58251" y="44983"/>
                  <a:pt x="57862" y="45486"/>
                </a:cubicBezTo>
                <a:cubicBezTo>
                  <a:pt x="56770" y="46900"/>
                  <a:pt x="56205" y="49275"/>
                  <a:pt x="56393" y="51660"/>
                </a:cubicBezTo>
                <a:cubicBezTo>
                  <a:pt x="56755" y="54841"/>
                  <a:pt x="57818" y="56250"/>
                  <a:pt x="59136" y="57163"/>
                </a:cubicBezTo>
                <a:close/>
                <a:moveTo>
                  <a:pt x="59136" y="36881"/>
                </a:moveTo>
                <a:lnTo>
                  <a:pt x="60923" y="36881"/>
                </a:lnTo>
                <a:lnTo>
                  <a:pt x="60923" y="39094"/>
                </a:lnTo>
                <a:cubicBezTo>
                  <a:pt x="61603" y="39259"/>
                  <a:pt x="62273" y="39620"/>
                  <a:pt x="62907" y="40176"/>
                </a:cubicBezTo>
                <a:cubicBezTo>
                  <a:pt x="65101" y="42097"/>
                  <a:pt x="66520" y="46024"/>
                  <a:pt x="66597" y="50383"/>
                </a:cubicBezTo>
                <a:lnTo>
                  <a:pt x="63643" y="50548"/>
                </a:lnTo>
                <a:cubicBezTo>
                  <a:pt x="63601" y="48141"/>
                  <a:pt x="62817" y="45973"/>
                  <a:pt x="61606" y="44912"/>
                </a:cubicBezTo>
                <a:cubicBezTo>
                  <a:pt x="61386" y="44719"/>
                  <a:pt x="61158" y="44568"/>
                  <a:pt x="60923" y="44474"/>
                </a:cubicBezTo>
                <a:lnTo>
                  <a:pt x="60923" y="58195"/>
                </a:lnTo>
                <a:cubicBezTo>
                  <a:pt x="63258" y="59396"/>
                  <a:pt x="65751" y="60768"/>
                  <a:pt x="66536" y="67688"/>
                </a:cubicBezTo>
                <a:cubicBezTo>
                  <a:pt x="66863" y="71977"/>
                  <a:pt x="65840" y="76240"/>
                  <a:pt x="63875" y="78784"/>
                </a:cubicBezTo>
                <a:cubicBezTo>
                  <a:pt x="62987" y="79933"/>
                  <a:pt x="61971" y="80647"/>
                  <a:pt x="60923" y="80907"/>
                </a:cubicBezTo>
                <a:lnTo>
                  <a:pt x="60923" y="83118"/>
                </a:lnTo>
                <a:lnTo>
                  <a:pt x="59136" y="83118"/>
                </a:lnTo>
                <a:lnTo>
                  <a:pt x="59136" y="80921"/>
                </a:lnTo>
                <a:cubicBezTo>
                  <a:pt x="58437" y="80761"/>
                  <a:pt x="57748" y="80395"/>
                  <a:pt x="57095" y="79823"/>
                </a:cubicBezTo>
                <a:cubicBezTo>
                  <a:pt x="54901" y="77902"/>
                  <a:pt x="53482" y="73975"/>
                  <a:pt x="53405" y="69616"/>
                </a:cubicBezTo>
                <a:lnTo>
                  <a:pt x="56359" y="69451"/>
                </a:lnTo>
                <a:cubicBezTo>
                  <a:pt x="56401" y="71858"/>
                  <a:pt x="57185" y="74027"/>
                  <a:pt x="58396" y="75087"/>
                </a:cubicBezTo>
                <a:cubicBezTo>
                  <a:pt x="58635" y="75296"/>
                  <a:pt x="58882" y="75455"/>
                  <a:pt x="59136" y="75551"/>
                </a:cubicBezTo>
                <a:lnTo>
                  <a:pt x="59136" y="62708"/>
                </a:lnTo>
                <a:cubicBezTo>
                  <a:pt x="56889" y="61720"/>
                  <a:pt x="54449" y="60030"/>
                  <a:pt x="53467" y="52396"/>
                </a:cubicBezTo>
                <a:cubicBezTo>
                  <a:pt x="53126" y="48077"/>
                  <a:pt x="54150" y="43775"/>
                  <a:pt x="56128" y="41215"/>
                </a:cubicBezTo>
                <a:cubicBezTo>
                  <a:pt x="57032" y="40045"/>
                  <a:pt x="58068" y="39326"/>
                  <a:pt x="59136" y="39079"/>
                </a:cubicBezTo>
                <a:close/>
                <a:moveTo>
                  <a:pt x="60000" y="29003"/>
                </a:moveTo>
                <a:cubicBezTo>
                  <a:pt x="50410" y="29003"/>
                  <a:pt x="42636" y="42881"/>
                  <a:pt x="42636" y="60000"/>
                </a:cubicBezTo>
                <a:cubicBezTo>
                  <a:pt x="42636" y="77118"/>
                  <a:pt x="50410" y="90996"/>
                  <a:pt x="60000" y="90996"/>
                </a:cubicBezTo>
                <a:cubicBezTo>
                  <a:pt x="69589" y="90996"/>
                  <a:pt x="77363" y="77118"/>
                  <a:pt x="77363" y="60000"/>
                </a:cubicBezTo>
                <a:cubicBezTo>
                  <a:pt x="77363" y="42881"/>
                  <a:pt x="69589" y="29003"/>
                  <a:pt x="60000" y="29003"/>
                </a:cubicBezTo>
                <a:close/>
                <a:moveTo>
                  <a:pt x="7485" y="12459"/>
                </a:moveTo>
                <a:lnTo>
                  <a:pt x="112514" y="12459"/>
                </a:lnTo>
                <a:lnTo>
                  <a:pt x="112514" y="107540"/>
                </a:lnTo>
                <a:lnTo>
                  <a:pt x="7485" y="107540"/>
                </a:lnTo>
                <a:close/>
                <a:moveTo>
                  <a:pt x="4744" y="6958"/>
                </a:moveTo>
                <a:lnTo>
                  <a:pt x="4744" y="113041"/>
                </a:lnTo>
                <a:lnTo>
                  <a:pt x="115255" y="113041"/>
                </a:lnTo>
                <a:lnTo>
                  <a:pt x="115255" y="6958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6" name="Google Shape;976;p55"/>
          <p:cNvSpPr/>
          <p:nvPr/>
        </p:nvSpPr>
        <p:spPr>
          <a:xfrm>
            <a:off x="8212501" y="3588603"/>
            <a:ext cx="354992" cy="355536"/>
          </a:xfrm>
          <a:custGeom>
            <a:rect b="b" l="l" r="r" t="t"/>
            <a:pathLst>
              <a:path extrusionOk="0" h="120000" w="120000">
                <a:moveTo>
                  <a:pt x="22570" y="60380"/>
                </a:moveTo>
                <a:lnTo>
                  <a:pt x="97429" y="60380"/>
                </a:lnTo>
                <a:cubicBezTo>
                  <a:pt x="109894" y="60380"/>
                  <a:pt x="119999" y="70469"/>
                  <a:pt x="119999" y="82915"/>
                </a:cubicBezTo>
                <a:lnTo>
                  <a:pt x="119999" y="104032"/>
                </a:lnTo>
                <a:lnTo>
                  <a:pt x="120000" y="104032"/>
                </a:lnTo>
                <a:lnTo>
                  <a:pt x="120000" y="109220"/>
                </a:lnTo>
                <a:lnTo>
                  <a:pt x="119985" y="109220"/>
                </a:lnTo>
                <a:lnTo>
                  <a:pt x="119985" y="120000"/>
                </a:lnTo>
                <a:lnTo>
                  <a:pt x="14" y="120000"/>
                </a:lnTo>
                <a:lnTo>
                  <a:pt x="14" y="109220"/>
                </a:lnTo>
                <a:lnTo>
                  <a:pt x="0" y="109220"/>
                </a:lnTo>
                <a:lnTo>
                  <a:pt x="0" y="82915"/>
                </a:lnTo>
                <a:cubicBezTo>
                  <a:pt x="0" y="70469"/>
                  <a:pt x="10105" y="60380"/>
                  <a:pt x="22570" y="60380"/>
                </a:cubicBezTo>
                <a:close/>
                <a:moveTo>
                  <a:pt x="60000" y="0"/>
                </a:moveTo>
                <a:cubicBezTo>
                  <a:pt x="75005" y="0"/>
                  <a:pt x="87170" y="12145"/>
                  <a:pt x="87170" y="27128"/>
                </a:cubicBezTo>
                <a:cubicBezTo>
                  <a:pt x="87170" y="42111"/>
                  <a:pt x="75005" y="54257"/>
                  <a:pt x="60000" y="54257"/>
                </a:cubicBezTo>
                <a:cubicBezTo>
                  <a:pt x="44994" y="54257"/>
                  <a:pt x="32829" y="42111"/>
                  <a:pt x="32829" y="27128"/>
                </a:cubicBezTo>
                <a:cubicBezTo>
                  <a:pt x="32829" y="12145"/>
                  <a:pt x="44994" y="0"/>
                  <a:pt x="6000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7" name="Google Shape;977;p55"/>
          <p:cNvSpPr/>
          <p:nvPr/>
        </p:nvSpPr>
        <p:spPr>
          <a:xfrm flipH="1" rot="-5400000">
            <a:off x="7112464" y="4219259"/>
            <a:ext cx="367987" cy="346556"/>
          </a:xfrm>
          <a:custGeom>
            <a:rect b="b" l="l" r="r" t="t"/>
            <a:pathLst>
              <a:path extrusionOk="0" h="120000" w="120000">
                <a:moveTo>
                  <a:pt x="114609" y="52208"/>
                </a:moveTo>
                <a:lnTo>
                  <a:pt x="114609" y="67089"/>
                </a:lnTo>
                <a:cubicBezTo>
                  <a:pt x="114609" y="68670"/>
                  <a:pt x="115816" y="69951"/>
                  <a:pt x="117304" y="69951"/>
                </a:cubicBezTo>
                <a:lnTo>
                  <a:pt x="117304" y="69951"/>
                </a:lnTo>
                <a:cubicBezTo>
                  <a:pt x="118793" y="69951"/>
                  <a:pt x="120000" y="68670"/>
                  <a:pt x="120000" y="67089"/>
                </a:cubicBezTo>
                <a:lnTo>
                  <a:pt x="119999" y="52208"/>
                </a:lnTo>
                <a:cubicBezTo>
                  <a:pt x="119999" y="50627"/>
                  <a:pt x="118793" y="49346"/>
                  <a:pt x="117304" y="49346"/>
                </a:cubicBezTo>
                <a:cubicBezTo>
                  <a:pt x="115816" y="49346"/>
                  <a:pt x="114609" y="50627"/>
                  <a:pt x="114609" y="52208"/>
                </a:cubicBezTo>
                <a:close/>
                <a:moveTo>
                  <a:pt x="106256" y="49918"/>
                </a:moveTo>
                <a:lnTo>
                  <a:pt x="106256" y="69379"/>
                </a:lnTo>
                <a:cubicBezTo>
                  <a:pt x="106256" y="70960"/>
                  <a:pt x="107463" y="72241"/>
                  <a:pt x="108951" y="72241"/>
                </a:cubicBezTo>
                <a:lnTo>
                  <a:pt x="108951" y="72241"/>
                </a:lnTo>
                <a:cubicBezTo>
                  <a:pt x="110440" y="72241"/>
                  <a:pt x="111646" y="70960"/>
                  <a:pt x="111646" y="69379"/>
                </a:cubicBezTo>
                <a:lnTo>
                  <a:pt x="111646" y="49918"/>
                </a:lnTo>
                <a:cubicBezTo>
                  <a:pt x="111646" y="48337"/>
                  <a:pt x="110440" y="47056"/>
                  <a:pt x="108951" y="47056"/>
                </a:cubicBezTo>
                <a:cubicBezTo>
                  <a:pt x="107463" y="47056"/>
                  <a:pt x="106256" y="48337"/>
                  <a:pt x="106256" y="49918"/>
                </a:cubicBezTo>
                <a:close/>
                <a:moveTo>
                  <a:pt x="97903" y="48773"/>
                </a:moveTo>
                <a:lnTo>
                  <a:pt x="97903" y="70524"/>
                </a:lnTo>
                <a:cubicBezTo>
                  <a:pt x="97903" y="72104"/>
                  <a:pt x="99109" y="73386"/>
                  <a:pt x="100598" y="73386"/>
                </a:cubicBezTo>
                <a:lnTo>
                  <a:pt x="100598" y="73386"/>
                </a:lnTo>
                <a:cubicBezTo>
                  <a:pt x="102086" y="73386"/>
                  <a:pt x="103293" y="72104"/>
                  <a:pt x="103293" y="70524"/>
                </a:cubicBezTo>
                <a:lnTo>
                  <a:pt x="103293" y="48773"/>
                </a:lnTo>
                <a:cubicBezTo>
                  <a:pt x="103293" y="47193"/>
                  <a:pt x="102086" y="45911"/>
                  <a:pt x="100598" y="45911"/>
                </a:cubicBezTo>
                <a:cubicBezTo>
                  <a:pt x="99109" y="45911"/>
                  <a:pt x="97903" y="47193"/>
                  <a:pt x="97903" y="48773"/>
                </a:cubicBezTo>
                <a:close/>
                <a:moveTo>
                  <a:pt x="53856" y="54256"/>
                </a:moveTo>
                <a:cubicBezTo>
                  <a:pt x="53856" y="53338"/>
                  <a:pt x="54558" y="52593"/>
                  <a:pt x="55423" y="52593"/>
                </a:cubicBezTo>
                <a:lnTo>
                  <a:pt x="57787" y="52593"/>
                </a:lnTo>
                <a:lnTo>
                  <a:pt x="57787" y="49895"/>
                </a:lnTo>
                <a:cubicBezTo>
                  <a:pt x="57787" y="49843"/>
                  <a:pt x="57790" y="49793"/>
                  <a:pt x="57844" y="49750"/>
                </a:cubicBezTo>
                <a:lnTo>
                  <a:pt x="57714" y="49315"/>
                </a:lnTo>
                <a:cubicBezTo>
                  <a:pt x="57790" y="48400"/>
                  <a:pt x="58549" y="47723"/>
                  <a:pt x="59411" y="47803"/>
                </a:cubicBezTo>
                <a:lnTo>
                  <a:pt x="91653" y="50798"/>
                </a:lnTo>
                <a:cubicBezTo>
                  <a:pt x="92515" y="50878"/>
                  <a:pt x="93152" y="51685"/>
                  <a:pt x="93077" y="52600"/>
                </a:cubicBezTo>
                <a:cubicBezTo>
                  <a:pt x="93002" y="53515"/>
                  <a:pt x="92242" y="54191"/>
                  <a:pt x="91380" y="54111"/>
                </a:cubicBezTo>
                <a:cubicBezTo>
                  <a:pt x="80879" y="53136"/>
                  <a:pt x="70377" y="52160"/>
                  <a:pt x="59875" y="51185"/>
                </a:cubicBezTo>
                <a:lnTo>
                  <a:pt x="59875" y="52593"/>
                </a:lnTo>
                <a:lnTo>
                  <a:pt x="62240" y="52593"/>
                </a:lnTo>
                <a:cubicBezTo>
                  <a:pt x="63105" y="52593"/>
                  <a:pt x="63806" y="53338"/>
                  <a:pt x="63806" y="54256"/>
                </a:cubicBezTo>
                <a:lnTo>
                  <a:pt x="63806" y="54256"/>
                </a:lnTo>
                <a:cubicBezTo>
                  <a:pt x="63806" y="55175"/>
                  <a:pt x="63105" y="55919"/>
                  <a:pt x="62240" y="55919"/>
                </a:cubicBezTo>
                <a:cubicBezTo>
                  <a:pt x="61452" y="55919"/>
                  <a:pt x="60664" y="55919"/>
                  <a:pt x="59875" y="55919"/>
                </a:cubicBezTo>
                <a:lnTo>
                  <a:pt x="59875" y="58197"/>
                </a:lnTo>
                <a:lnTo>
                  <a:pt x="62240" y="58197"/>
                </a:lnTo>
                <a:cubicBezTo>
                  <a:pt x="63105" y="58197"/>
                  <a:pt x="63806" y="58942"/>
                  <a:pt x="63806" y="59860"/>
                </a:cubicBezTo>
                <a:lnTo>
                  <a:pt x="63806" y="59860"/>
                </a:lnTo>
                <a:cubicBezTo>
                  <a:pt x="63806" y="60778"/>
                  <a:pt x="63105" y="61523"/>
                  <a:pt x="62240" y="61523"/>
                </a:cubicBezTo>
                <a:cubicBezTo>
                  <a:pt x="61452" y="61523"/>
                  <a:pt x="60664" y="61523"/>
                  <a:pt x="59875" y="61523"/>
                </a:cubicBezTo>
                <a:lnTo>
                  <a:pt x="59875" y="63801"/>
                </a:lnTo>
                <a:lnTo>
                  <a:pt x="62240" y="63801"/>
                </a:lnTo>
                <a:cubicBezTo>
                  <a:pt x="63105" y="63801"/>
                  <a:pt x="63806" y="64546"/>
                  <a:pt x="63806" y="65464"/>
                </a:cubicBezTo>
                <a:lnTo>
                  <a:pt x="63806" y="65464"/>
                </a:lnTo>
                <a:cubicBezTo>
                  <a:pt x="63806" y="66382"/>
                  <a:pt x="63105" y="67127"/>
                  <a:pt x="62240" y="67127"/>
                </a:cubicBezTo>
                <a:cubicBezTo>
                  <a:pt x="61452" y="67127"/>
                  <a:pt x="60664" y="67127"/>
                  <a:pt x="59875" y="67127"/>
                </a:cubicBezTo>
                <a:lnTo>
                  <a:pt x="59875" y="68544"/>
                </a:lnTo>
                <a:lnTo>
                  <a:pt x="91233" y="65045"/>
                </a:lnTo>
                <a:cubicBezTo>
                  <a:pt x="92093" y="64949"/>
                  <a:pt x="92863" y="65611"/>
                  <a:pt x="92954" y="66525"/>
                </a:cubicBezTo>
                <a:cubicBezTo>
                  <a:pt x="93044" y="67438"/>
                  <a:pt x="92420" y="68256"/>
                  <a:pt x="91560" y="68352"/>
                </a:cubicBezTo>
                <a:cubicBezTo>
                  <a:pt x="80831" y="69550"/>
                  <a:pt x="70101" y="70747"/>
                  <a:pt x="59372" y="71945"/>
                </a:cubicBezTo>
                <a:cubicBezTo>
                  <a:pt x="58511" y="72041"/>
                  <a:pt x="57741" y="71378"/>
                  <a:pt x="57650" y="70465"/>
                </a:cubicBezTo>
                <a:cubicBezTo>
                  <a:pt x="57630" y="70259"/>
                  <a:pt x="57646" y="70058"/>
                  <a:pt x="57807" y="69902"/>
                </a:cubicBezTo>
                <a:lnTo>
                  <a:pt x="57787" y="69850"/>
                </a:lnTo>
                <a:lnTo>
                  <a:pt x="57787" y="67127"/>
                </a:lnTo>
                <a:lnTo>
                  <a:pt x="55423" y="67127"/>
                </a:lnTo>
                <a:cubicBezTo>
                  <a:pt x="54558" y="67127"/>
                  <a:pt x="53856" y="66382"/>
                  <a:pt x="53856" y="65464"/>
                </a:cubicBezTo>
                <a:cubicBezTo>
                  <a:pt x="53856" y="64546"/>
                  <a:pt x="54558" y="63801"/>
                  <a:pt x="55423" y="63801"/>
                </a:cubicBezTo>
                <a:lnTo>
                  <a:pt x="57787" y="63801"/>
                </a:lnTo>
                <a:lnTo>
                  <a:pt x="57787" y="61523"/>
                </a:lnTo>
                <a:lnTo>
                  <a:pt x="55423" y="61523"/>
                </a:lnTo>
                <a:cubicBezTo>
                  <a:pt x="54558" y="61523"/>
                  <a:pt x="53856" y="60779"/>
                  <a:pt x="53856" y="59860"/>
                </a:cubicBezTo>
                <a:cubicBezTo>
                  <a:pt x="53856" y="58942"/>
                  <a:pt x="54558" y="58197"/>
                  <a:pt x="55423" y="58197"/>
                </a:cubicBezTo>
                <a:lnTo>
                  <a:pt x="57787" y="58197"/>
                </a:lnTo>
                <a:lnTo>
                  <a:pt x="57787" y="55919"/>
                </a:lnTo>
                <a:lnTo>
                  <a:pt x="55423" y="55919"/>
                </a:lnTo>
                <a:cubicBezTo>
                  <a:pt x="54558" y="55919"/>
                  <a:pt x="53856" y="55175"/>
                  <a:pt x="53856" y="54256"/>
                </a:cubicBezTo>
                <a:close/>
                <a:moveTo>
                  <a:pt x="48021" y="3132"/>
                </a:moveTo>
                <a:lnTo>
                  <a:pt x="48021" y="12530"/>
                </a:lnTo>
                <a:cubicBezTo>
                  <a:pt x="48021" y="14260"/>
                  <a:pt x="49342" y="15663"/>
                  <a:pt x="50971" y="15663"/>
                </a:cubicBezTo>
                <a:cubicBezTo>
                  <a:pt x="52601" y="15663"/>
                  <a:pt x="53921" y="14260"/>
                  <a:pt x="53921" y="12530"/>
                </a:cubicBezTo>
                <a:lnTo>
                  <a:pt x="53921" y="3132"/>
                </a:lnTo>
                <a:cubicBezTo>
                  <a:pt x="53921" y="1402"/>
                  <a:pt x="52601" y="0"/>
                  <a:pt x="50971" y="0"/>
                </a:cubicBezTo>
                <a:cubicBezTo>
                  <a:pt x="49342" y="0"/>
                  <a:pt x="48021" y="1402"/>
                  <a:pt x="48021" y="3132"/>
                </a:cubicBezTo>
                <a:close/>
                <a:moveTo>
                  <a:pt x="48021" y="107469"/>
                </a:moveTo>
                <a:lnTo>
                  <a:pt x="48021" y="116867"/>
                </a:lnTo>
                <a:cubicBezTo>
                  <a:pt x="48021" y="118597"/>
                  <a:pt x="49342" y="120000"/>
                  <a:pt x="50971" y="120000"/>
                </a:cubicBezTo>
                <a:cubicBezTo>
                  <a:pt x="52601" y="120000"/>
                  <a:pt x="53921" y="118597"/>
                  <a:pt x="53921" y="116867"/>
                </a:cubicBezTo>
                <a:lnTo>
                  <a:pt x="53921" y="107469"/>
                </a:lnTo>
                <a:cubicBezTo>
                  <a:pt x="53921" y="105739"/>
                  <a:pt x="52601" y="104336"/>
                  <a:pt x="50971" y="104336"/>
                </a:cubicBezTo>
                <a:cubicBezTo>
                  <a:pt x="49342" y="104336"/>
                  <a:pt x="48021" y="105739"/>
                  <a:pt x="48021" y="107469"/>
                </a:cubicBezTo>
                <a:close/>
                <a:moveTo>
                  <a:pt x="21116" y="59649"/>
                </a:moveTo>
                <a:cubicBezTo>
                  <a:pt x="21116" y="67800"/>
                  <a:pt x="24044" y="75951"/>
                  <a:pt x="29901" y="82170"/>
                </a:cubicBezTo>
                <a:cubicBezTo>
                  <a:pt x="41615" y="94608"/>
                  <a:pt x="60607" y="94608"/>
                  <a:pt x="72320" y="82170"/>
                </a:cubicBezTo>
                <a:lnTo>
                  <a:pt x="79515" y="74530"/>
                </a:lnTo>
                <a:lnTo>
                  <a:pt x="87539" y="74531"/>
                </a:lnTo>
                <a:cubicBezTo>
                  <a:pt x="90764" y="74530"/>
                  <a:pt x="93379" y="71754"/>
                  <a:pt x="93379" y="68330"/>
                </a:cubicBezTo>
                <a:lnTo>
                  <a:pt x="93379" y="59809"/>
                </a:lnTo>
                <a:lnTo>
                  <a:pt x="93530" y="59649"/>
                </a:lnTo>
                <a:lnTo>
                  <a:pt x="93379" y="59488"/>
                </a:lnTo>
                <a:lnTo>
                  <a:pt x="93379" y="50967"/>
                </a:lnTo>
                <a:cubicBezTo>
                  <a:pt x="93379" y="47543"/>
                  <a:pt x="90764" y="44767"/>
                  <a:pt x="87539" y="44767"/>
                </a:cubicBezTo>
                <a:lnTo>
                  <a:pt x="79515" y="44767"/>
                </a:lnTo>
                <a:cubicBezTo>
                  <a:pt x="77116" y="42220"/>
                  <a:pt x="74718" y="39674"/>
                  <a:pt x="72320" y="37127"/>
                </a:cubicBezTo>
                <a:cubicBezTo>
                  <a:pt x="60607" y="24689"/>
                  <a:pt x="41615" y="24689"/>
                  <a:pt x="29901" y="37127"/>
                </a:cubicBezTo>
                <a:cubicBezTo>
                  <a:pt x="24044" y="43346"/>
                  <a:pt x="21116" y="51497"/>
                  <a:pt x="21116" y="59649"/>
                </a:cubicBezTo>
                <a:close/>
                <a:moveTo>
                  <a:pt x="15930" y="103846"/>
                </a:moveTo>
                <a:cubicBezTo>
                  <a:pt x="15930" y="104647"/>
                  <a:pt x="16218" y="105449"/>
                  <a:pt x="16794" y="106061"/>
                </a:cubicBezTo>
                <a:cubicBezTo>
                  <a:pt x="17946" y="107284"/>
                  <a:pt x="19814" y="107284"/>
                  <a:pt x="20966" y="106061"/>
                </a:cubicBezTo>
                <a:lnTo>
                  <a:pt x="27224" y="99415"/>
                </a:lnTo>
                <a:cubicBezTo>
                  <a:pt x="28376" y="98192"/>
                  <a:pt x="28376" y="96208"/>
                  <a:pt x="27224" y="94985"/>
                </a:cubicBezTo>
                <a:cubicBezTo>
                  <a:pt x="26072" y="93762"/>
                  <a:pt x="24204" y="93762"/>
                  <a:pt x="23052" y="94985"/>
                </a:cubicBezTo>
                <a:lnTo>
                  <a:pt x="16794" y="101630"/>
                </a:lnTo>
                <a:cubicBezTo>
                  <a:pt x="16218" y="102242"/>
                  <a:pt x="15930" y="103044"/>
                  <a:pt x="15930" y="103846"/>
                </a:cubicBezTo>
                <a:close/>
                <a:moveTo>
                  <a:pt x="15930" y="15910"/>
                </a:moveTo>
                <a:cubicBezTo>
                  <a:pt x="15930" y="16712"/>
                  <a:pt x="16218" y="17514"/>
                  <a:pt x="16794" y="18125"/>
                </a:cubicBezTo>
                <a:lnTo>
                  <a:pt x="23052" y="24771"/>
                </a:lnTo>
                <a:cubicBezTo>
                  <a:pt x="24204" y="25994"/>
                  <a:pt x="26072" y="25994"/>
                  <a:pt x="27224" y="24771"/>
                </a:cubicBezTo>
                <a:cubicBezTo>
                  <a:pt x="28376" y="23547"/>
                  <a:pt x="28376" y="21564"/>
                  <a:pt x="27224" y="20340"/>
                </a:cubicBezTo>
                <a:lnTo>
                  <a:pt x="20966" y="13695"/>
                </a:lnTo>
                <a:cubicBezTo>
                  <a:pt x="19814" y="12472"/>
                  <a:pt x="17946" y="12472"/>
                  <a:pt x="16794" y="13695"/>
                </a:cubicBezTo>
                <a:cubicBezTo>
                  <a:pt x="16218" y="14307"/>
                  <a:pt x="15930" y="15109"/>
                  <a:pt x="15930" y="15910"/>
                </a:cubicBezTo>
                <a:close/>
                <a:moveTo>
                  <a:pt x="0" y="59999"/>
                </a:moveTo>
                <a:cubicBezTo>
                  <a:pt x="0" y="61730"/>
                  <a:pt x="1320" y="63132"/>
                  <a:pt x="2950" y="63132"/>
                </a:cubicBezTo>
                <a:lnTo>
                  <a:pt x="11800" y="63132"/>
                </a:lnTo>
                <a:cubicBezTo>
                  <a:pt x="13430" y="63132"/>
                  <a:pt x="14751" y="61730"/>
                  <a:pt x="14751" y="59999"/>
                </a:cubicBezTo>
                <a:cubicBezTo>
                  <a:pt x="14751" y="58269"/>
                  <a:pt x="13430" y="56867"/>
                  <a:pt x="11800" y="56867"/>
                </a:cubicBezTo>
                <a:lnTo>
                  <a:pt x="2950" y="56867"/>
                </a:lnTo>
                <a:cubicBezTo>
                  <a:pt x="1320" y="56867"/>
                  <a:pt x="0" y="58269"/>
                  <a:pt x="0" y="59999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8" name="Google Shape;978;p55"/>
          <p:cNvSpPr/>
          <p:nvPr/>
        </p:nvSpPr>
        <p:spPr>
          <a:xfrm>
            <a:off x="6060854" y="3614352"/>
            <a:ext cx="274662" cy="274365"/>
          </a:xfrm>
          <a:custGeom>
            <a:rect b="b" l="l" r="r" t="t"/>
            <a:pathLst>
              <a:path extrusionOk="0" h="120000" w="120000">
                <a:moveTo>
                  <a:pt x="85885" y="33766"/>
                </a:moveTo>
                <a:lnTo>
                  <a:pt x="120000" y="33766"/>
                </a:lnTo>
                <a:lnTo>
                  <a:pt x="65775" y="115233"/>
                </a:lnTo>
                <a:close/>
                <a:moveTo>
                  <a:pt x="30" y="33766"/>
                </a:moveTo>
                <a:lnTo>
                  <a:pt x="34145" y="33766"/>
                </a:lnTo>
                <a:lnTo>
                  <a:pt x="55670" y="116651"/>
                </a:lnTo>
                <a:close/>
                <a:moveTo>
                  <a:pt x="38536" y="33765"/>
                </a:moveTo>
                <a:lnTo>
                  <a:pt x="81463" y="33765"/>
                </a:lnTo>
                <a:lnTo>
                  <a:pt x="59999" y="120000"/>
                </a:lnTo>
                <a:close/>
                <a:moveTo>
                  <a:pt x="102927" y="0"/>
                </a:moveTo>
                <a:lnTo>
                  <a:pt x="120000" y="29467"/>
                </a:lnTo>
                <a:lnTo>
                  <a:pt x="85854" y="29467"/>
                </a:lnTo>
                <a:close/>
                <a:moveTo>
                  <a:pt x="64391" y="0"/>
                </a:moveTo>
                <a:lnTo>
                  <a:pt x="98536" y="0"/>
                </a:lnTo>
                <a:lnTo>
                  <a:pt x="81463" y="29467"/>
                </a:lnTo>
                <a:close/>
                <a:moveTo>
                  <a:pt x="60000" y="0"/>
                </a:moveTo>
                <a:lnTo>
                  <a:pt x="77072" y="29467"/>
                </a:lnTo>
                <a:lnTo>
                  <a:pt x="42927" y="29467"/>
                </a:lnTo>
                <a:close/>
                <a:moveTo>
                  <a:pt x="21463" y="0"/>
                </a:moveTo>
                <a:lnTo>
                  <a:pt x="55608" y="0"/>
                </a:lnTo>
                <a:lnTo>
                  <a:pt x="38536" y="29467"/>
                </a:lnTo>
                <a:close/>
                <a:moveTo>
                  <a:pt x="17072" y="0"/>
                </a:moveTo>
                <a:lnTo>
                  <a:pt x="34145" y="29467"/>
                </a:lnTo>
                <a:lnTo>
                  <a:pt x="0" y="29467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9" name="Google Shape;979;p55"/>
          <p:cNvSpPr/>
          <p:nvPr/>
        </p:nvSpPr>
        <p:spPr>
          <a:xfrm>
            <a:off x="7109736" y="3659965"/>
            <a:ext cx="360000" cy="183139"/>
          </a:xfrm>
          <a:custGeom>
            <a:rect b="b" l="l" r="r" t="t"/>
            <a:pathLst>
              <a:path extrusionOk="0" h="120000" w="120000">
                <a:moveTo>
                  <a:pt x="4455" y="103922"/>
                </a:moveTo>
                <a:lnTo>
                  <a:pt x="112050" y="103922"/>
                </a:lnTo>
                <a:cubicBezTo>
                  <a:pt x="110431" y="109082"/>
                  <a:pt x="108792" y="114344"/>
                  <a:pt x="107388" y="119999"/>
                </a:cubicBezTo>
                <a:lnTo>
                  <a:pt x="7456" y="119999"/>
                </a:lnTo>
                <a:cubicBezTo>
                  <a:pt x="6921" y="114634"/>
                  <a:pt x="5741" y="109269"/>
                  <a:pt x="4455" y="103922"/>
                </a:cubicBezTo>
                <a:close/>
                <a:moveTo>
                  <a:pt x="103570" y="80961"/>
                </a:moveTo>
                <a:lnTo>
                  <a:pt x="103570" y="88772"/>
                </a:lnTo>
                <a:lnTo>
                  <a:pt x="107544" y="88772"/>
                </a:lnTo>
                <a:lnTo>
                  <a:pt x="107544" y="80961"/>
                </a:lnTo>
                <a:close/>
                <a:moveTo>
                  <a:pt x="95664" y="80961"/>
                </a:moveTo>
                <a:lnTo>
                  <a:pt x="95664" y="88772"/>
                </a:lnTo>
                <a:lnTo>
                  <a:pt x="99637" y="88772"/>
                </a:lnTo>
                <a:lnTo>
                  <a:pt x="99637" y="80961"/>
                </a:lnTo>
                <a:close/>
                <a:moveTo>
                  <a:pt x="87757" y="80961"/>
                </a:moveTo>
                <a:lnTo>
                  <a:pt x="87757" y="88772"/>
                </a:lnTo>
                <a:lnTo>
                  <a:pt x="91731" y="88772"/>
                </a:lnTo>
                <a:lnTo>
                  <a:pt x="91731" y="80961"/>
                </a:lnTo>
                <a:close/>
                <a:moveTo>
                  <a:pt x="63157" y="80961"/>
                </a:moveTo>
                <a:lnTo>
                  <a:pt x="63157" y="88772"/>
                </a:lnTo>
                <a:lnTo>
                  <a:pt x="67131" y="88772"/>
                </a:lnTo>
                <a:lnTo>
                  <a:pt x="67131" y="80961"/>
                </a:lnTo>
                <a:close/>
                <a:moveTo>
                  <a:pt x="55250" y="80961"/>
                </a:moveTo>
                <a:lnTo>
                  <a:pt x="55250" y="88772"/>
                </a:lnTo>
                <a:lnTo>
                  <a:pt x="59224" y="88772"/>
                </a:lnTo>
                <a:lnTo>
                  <a:pt x="59224" y="80961"/>
                </a:lnTo>
                <a:close/>
                <a:moveTo>
                  <a:pt x="47344" y="80961"/>
                </a:moveTo>
                <a:lnTo>
                  <a:pt x="47344" y="88772"/>
                </a:lnTo>
                <a:lnTo>
                  <a:pt x="51318" y="88772"/>
                </a:lnTo>
                <a:lnTo>
                  <a:pt x="51318" y="80961"/>
                </a:lnTo>
                <a:close/>
                <a:moveTo>
                  <a:pt x="39438" y="80961"/>
                </a:moveTo>
                <a:lnTo>
                  <a:pt x="39438" y="88772"/>
                </a:lnTo>
                <a:lnTo>
                  <a:pt x="43411" y="88772"/>
                </a:lnTo>
                <a:lnTo>
                  <a:pt x="43411" y="80961"/>
                </a:lnTo>
                <a:close/>
                <a:moveTo>
                  <a:pt x="31531" y="80961"/>
                </a:moveTo>
                <a:lnTo>
                  <a:pt x="31531" y="88772"/>
                </a:lnTo>
                <a:lnTo>
                  <a:pt x="35505" y="88772"/>
                </a:lnTo>
                <a:lnTo>
                  <a:pt x="35505" y="80961"/>
                </a:lnTo>
                <a:close/>
                <a:moveTo>
                  <a:pt x="23625" y="80961"/>
                </a:moveTo>
                <a:lnTo>
                  <a:pt x="23625" y="88772"/>
                </a:lnTo>
                <a:lnTo>
                  <a:pt x="27598" y="88772"/>
                </a:lnTo>
                <a:lnTo>
                  <a:pt x="27598" y="80961"/>
                </a:lnTo>
                <a:close/>
                <a:moveTo>
                  <a:pt x="15718" y="80961"/>
                </a:moveTo>
                <a:lnTo>
                  <a:pt x="15718" y="88772"/>
                </a:lnTo>
                <a:lnTo>
                  <a:pt x="19692" y="88772"/>
                </a:lnTo>
                <a:lnTo>
                  <a:pt x="19692" y="80961"/>
                </a:lnTo>
                <a:close/>
                <a:moveTo>
                  <a:pt x="13112" y="57428"/>
                </a:moveTo>
                <a:lnTo>
                  <a:pt x="11430" y="64869"/>
                </a:lnTo>
                <a:lnTo>
                  <a:pt x="96429" y="65696"/>
                </a:lnTo>
                <a:lnTo>
                  <a:pt x="93458" y="57980"/>
                </a:lnTo>
                <a:close/>
                <a:moveTo>
                  <a:pt x="14079" y="45654"/>
                </a:moveTo>
                <a:lnTo>
                  <a:pt x="13378" y="52819"/>
                </a:lnTo>
                <a:lnTo>
                  <a:pt x="91707" y="53370"/>
                </a:lnTo>
                <a:lnTo>
                  <a:pt x="88993" y="45654"/>
                </a:lnTo>
                <a:close/>
                <a:moveTo>
                  <a:pt x="64632" y="23064"/>
                </a:moveTo>
                <a:lnTo>
                  <a:pt x="64632" y="34542"/>
                </a:lnTo>
                <a:lnTo>
                  <a:pt x="69930" y="34542"/>
                </a:lnTo>
                <a:lnTo>
                  <a:pt x="69930" y="23064"/>
                </a:lnTo>
                <a:close/>
                <a:moveTo>
                  <a:pt x="54086" y="23064"/>
                </a:moveTo>
                <a:lnTo>
                  <a:pt x="54086" y="34542"/>
                </a:lnTo>
                <a:lnTo>
                  <a:pt x="59385" y="34542"/>
                </a:lnTo>
                <a:lnTo>
                  <a:pt x="59385" y="23064"/>
                </a:lnTo>
                <a:close/>
                <a:moveTo>
                  <a:pt x="43541" y="23064"/>
                </a:moveTo>
                <a:lnTo>
                  <a:pt x="43541" y="34542"/>
                </a:lnTo>
                <a:lnTo>
                  <a:pt x="48839" y="34542"/>
                </a:lnTo>
                <a:lnTo>
                  <a:pt x="48839" y="23064"/>
                </a:lnTo>
                <a:close/>
                <a:moveTo>
                  <a:pt x="32996" y="23064"/>
                </a:moveTo>
                <a:lnTo>
                  <a:pt x="32996" y="34542"/>
                </a:lnTo>
                <a:lnTo>
                  <a:pt x="38294" y="34542"/>
                </a:lnTo>
                <a:lnTo>
                  <a:pt x="38294" y="23064"/>
                </a:lnTo>
                <a:close/>
                <a:moveTo>
                  <a:pt x="43806" y="0"/>
                </a:moveTo>
                <a:lnTo>
                  <a:pt x="46794" y="0"/>
                </a:lnTo>
                <a:lnTo>
                  <a:pt x="48134" y="14019"/>
                </a:lnTo>
                <a:lnTo>
                  <a:pt x="72763" y="14019"/>
                </a:lnTo>
                <a:lnTo>
                  <a:pt x="78668" y="38016"/>
                </a:lnTo>
                <a:lnTo>
                  <a:pt x="89090" y="38016"/>
                </a:lnTo>
                <a:lnTo>
                  <a:pt x="101187" y="68774"/>
                </a:lnTo>
                <a:lnTo>
                  <a:pt x="120000" y="67785"/>
                </a:lnTo>
                <a:cubicBezTo>
                  <a:pt x="119387" y="79352"/>
                  <a:pt x="116714" y="89020"/>
                  <a:pt x="113669" y="98714"/>
                </a:cubicBezTo>
                <a:lnTo>
                  <a:pt x="3239" y="98714"/>
                </a:lnTo>
                <a:cubicBezTo>
                  <a:pt x="1303" y="90507"/>
                  <a:pt x="-413" y="82301"/>
                  <a:pt x="88" y="74092"/>
                </a:cubicBezTo>
                <a:lnTo>
                  <a:pt x="7276" y="73714"/>
                </a:lnTo>
                <a:lnTo>
                  <a:pt x="11816" y="38016"/>
                </a:lnTo>
                <a:lnTo>
                  <a:pt x="25090" y="38016"/>
                </a:lnTo>
                <a:lnTo>
                  <a:pt x="28142" y="14019"/>
                </a:lnTo>
                <a:lnTo>
                  <a:pt x="34219" y="14019"/>
                </a:lnTo>
                <a:lnTo>
                  <a:pt x="35555" y="42"/>
                </a:lnTo>
                <a:lnTo>
                  <a:pt x="38543" y="42"/>
                </a:lnTo>
                <a:lnTo>
                  <a:pt x="39880" y="14019"/>
                </a:lnTo>
                <a:lnTo>
                  <a:pt x="42465" y="14019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0" name="Google Shape;980;p55"/>
          <p:cNvSpPr/>
          <p:nvPr/>
        </p:nvSpPr>
        <p:spPr>
          <a:xfrm rot="2160000">
            <a:off x="7692804" y="3571534"/>
            <a:ext cx="333647" cy="360000"/>
          </a:xfrm>
          <a:custGeom>
            <a:rect b="b" l="l" r="r" t="t"/>
            <a:pathLst>
              <a:path extrusionOk="0" h="120000" w="120000">
                <a:moveTo>
                  <a:pt x="41469" y="38348"/>
                </a:moveTo>
                <a:cubicBezTo>
                  <a:pt x="22140" y="51363"/>
                  <a:pt x="17855" y="76437"/>
                  <a:pt x="31898" y="94351"/>
                </a:cubicBezTo>
                <a:cubicBezTo>
                  <a:pt x="45942" y="112265"/>
                  <a:pt x="72996" y="116236"/>
                  <a:pt x="92325" y="103221"/>
                </a:cubicBezTo>
                <a:cubicBezTo>
                  <a:pt x="111654" y="90205"/>
                  <a:pt x="115939" y="65132"/>
                  <a:pt x="101896" y="47218"/>
                </a:cubicBezTo>
                <a:cubicBezTo>
                  <a:pt x="87912" y="29379"/>
                  <a:pt x="61028" y="25366"/>
                  <a:pt x="41724" y="38194"/>
                </a:cubicBezTo>
                <a:lnTo>
                  <a:pt x="68340" y="65798"/>
                </a:lnTo>
                <a:cubicBezTo>
                  <a:pt x="70054" y="65924"/>
                  <a:pt x="71681" y="66739"/>
                  <a:pt x="72771" y="68130"/>
                </a:cubicBezTo>
                <a:cubicBezTo>
                  <a:pt x="74822" y="70746"/>
                  <a:pt x="74196" y="74408"/>
                  <a:pt x="71373" y="76309"/>
                </a:cubicBezTo>
                <a:cubicBezTo>
                  <a:pt x="68550" y="78210"/>
                  <a:pt x="64598" y="77630"/>
                  <a:pt x="62547" y="75014"/>
                </a:cubicBezTo>
                <a:cubicBezTo>
                  <a:pt x="61366" y="73507"/>
                  <a:pt x="61073" y="71654"/>
                  <a:pt x="61671" y="70014"/>
                </a:cubicBezTo>
                <a:lnTo>
                  <a:pt x="41688" y="38215"/>
                </a:lnTo>
                <a:cubicBezTo>
                  <a:pt x="41610" y="38253"/>
                  <a:pt x="41540" y="38300"/>
                  <a:pt x="41469" y="38348"/>
                </a:cubicBezTo>
                <a:close/>
                <a:moveTo>
                  <a:pt x="17110" y="7275"/>
                </a:moveTo>
                <a:cubicBezTo>
                  <a:pt x="9801" y="12196"/>
                  <a:pt x="8181" y="21677"/>
                  <a:pt x="13491" y="28450"/>
                </a:cubicBezTo>
                <a:cubicBezTo>
                  <a:pt x="17233" y="33224"/>
                  <a:pt x="23418" y="35379"/>
                  <a:pt x="29291" y="34448"/>
                </a:cubicBezTo>
                <a:lnTo>
                  <a:pt x="24412" y="28224"/>
                </a:lnTo>
                <a:lnTo>
                  <a:pt x="23186" y="29050"/>
                </a:lnTo>
                <a:cubicBezTo>
                  <a:pt x="21884" y="29926"/>
                  <a:pt x="20063" y="29659"/>
                  <a:pt x="19117" y="28452"/>
                </a:cubicBezTo>
                <a:lnTo>
                  <a:pt x="14994" y="23193"/>
                </a:lnTo>
                <a:cubicBezTo>
                  <a:pt x="14048" y="21987"/>
                  <a:pt x="14337" y="20298"/>
                  <a:pt x="15638" y="19422"/>
                </a:cubicBezTo>
                <a:lnTo>
                  <a:pt x="30030" y="9731"/>
                </a:lnTo>
                <a:cubicBezTo>
                  <a:pt x="31332" y="8855"/>
                  <a:pt x="33153" y="9122"/>
                  <a:pt x="34099" y="10328"/>
                </a:cubicBezTo>
                <a:lnTo>
                  <a:pt x="38222" y="15588"/>
                </a:lnTo>
                <a:cubicBezTo>
                  <a:pt x="39167" y="16794"/>
                  <a:pt x="38879" y="18483"/>
                  <a:pt x="37578" y="19359"/>
                </a:cubicBezTo>
                <a:lnTo>
                  <a:pt x="36351" y="20185"/>
                </a:lnTo>
                <a:lnTo>
                  <a:pt x="41231" y="26409"/>
                </a:lnTo>
                <a:cubicBezTo>
                  <a:pt x="44001" y="21520"/>
                  <a:pt x="43700" y="15402"/>
                  <a:pt x="39958" y="10629"/>
                </a:cubicBezTo>
                <a:cubicBezTo>
                  <a:pt x="34648" y="3855"/>
                  <a:pt x="24419" y="2353"/>
                  <a:pt x="17110" y="7275"/>
                </a:cubicBezTo>
                <a:close/>
                <a:moveTo>
                  <a:pt x="14333" y="3732"/>
                </a:moveTo>
                <a:cubicBezTo>
                  <a:pt x="23753" y="-2609"/>
                  <a:pt x="36937" y="-674"/>
                  <a:pt x="43780" y="8055"/>
                </a:cubicBezTo>
                <a:cubicBezTo>
                  <a:pt x="47834" y="13226"/>
                  <a:pt x="48754" y="19621"/>
                  <a:pt x="46826" y="25273"/>
                </a:cubicBezTo>
                <a:cubicBezTo>
                  <a:pt x="49359" y="24249"/>
                  <a:pt x="51970" y="23475"/>
                  <a:pt x="54615" y="22905"/>
                </a:cubicBezTo>
                <a:lnTo>
                  <a:pt x="54615" y="17313"/>
                </a:lnTo>
                <a:lnTo>
                  <a:pt x="54330" y="17313"/>
                </a:lnTo>
                <a:cubicBezTo>
                  <a:pt x="52790" y="17313"/>
                  <a:pt x="51542" y="16156"/>
                  <a:pt x="51542" y="14729"/>
                </a:cubicBezTo>
                <a:lnTo>
                  <a:pt x="51542" y="8507"/>
                </a:lnTo>
                <a:cubicBezTo>
                  <a:pt x="51542" y="7793"/>
                  <a:pt x="51854" y="7147"/>
                  <a:pt x="52359" y="6680"/>
                </a:cubicBezTo>
                <a:cubicBezTo>
                  <a:pt x="52863" y="6212"/>
                  <a:pt x="53560" y="5923"/>
                  <a:pt x="54330" y="5923"/>
                </a:cubicBezTo>
                <a:lnTo>
                  <a:pt x="65141" y="5923"/>
                </a:lnTo>
                <a:cubicBezTo>
                  <a:pt x="66680" y="5923"/>
                  <a:pt x="67929" y="7080"/>
                  <a:pt x="67929" y="8507"/>
                </a:cubicBezTo>
                <a:lnTo>
                  <a:pt x="67929" y="14729"/>
                </a:lnTo>
                <a:cubicBezTo>
                  <a:pt x="67929" y="16156"/>
                  <a:pt x="66680" y="17313"/>
                  <a:pt x="65141" y="17313"/>
                </a:cubicBezTo>
                <a:lnTo>
                  <a:pt x="64855" y="17313"/>
                </a:lnTo>
                <a:lnTo>
                  <a:pt x="64855" y="21611"/>
                </a:lnTo>
                <a:cubicBezTo>
                  <a:pt x="81951" y="21009"/>
                  <a:pt x="99044" y="28067"/>
                  <a:pt x="109855" y="41858"/>
                </a:cubicBezTo>
                <a:cubicBezTo>
                  <a:pt x="127092" y="63846"/>
                  <a:pt x="121833" y="94622"/>
                  <a:pt x="98108" y="110597"/>
                </a:cubicBezTo>
                <a:cubicBezTo>
                  <a:pt x="74383" y="126573"/>
                  <a:pt x="41176" y="121698"/>
                  <a:pt x="23939" y="99710"/>
                </a:cubicBezTo>
                <a:cubicBezTo>
                  <a:pt x="13286" y="86121"/>
                  <a:pt x="11226" y="69174"/>
                  <a:pt x="16830" y="54448"/>
                </a:cubicBezTo>
                <a:lnTo>
                  <a:pt x="11904" y="52938"/>
                </a:lnTo>
                <a:lnTo>
                  <a:pt x="11810" y="53201"/>
                </a:lnTo>
                <a:cubicBezTo>
                  <a:pt x="11327" y="54556"/>
                  <a:pt x="9750" y="55291"/>
                  <a:pt x="8288" y="54844"/>
                </a:cubicBezTo>
                <a:lnTo>
                  <a:pt x="1913" y="52891"/>
                </a:lnTo>
                <a:cubicBezTo>
                  <a:pt x="451" y="52443"/>
                  <a:pt x="-341" y="50981"/>
                  <a:pt x="141" y="49626"/>
                </a:cubicBezTo>
                <a:lnTo>
                  <a:pt x="3534" y="40114"/>
                </a:lnTo>
                <a:cubicBezTo>
                  <a:pt x="3776" y="39436"/>
                  <a:pt x="4291" y="38914"/>
                  <a:pt x="4928" y="38616"/>
                </a:cubicBezTo>
                <a:cubicBezTo>
                  <a:pt x="5565" y="38319"/>
                  <a:pt x="6325" y="38247"/>
                  <a:pt x="7056" y="38471"/>
                </a:cubicBezTo>
                <a:lnTo>
                  <a:pt x="13431" y="40424"/>
                </a:lnTo>
                <a:cubicBezTo>
                  <a:pt x="14893" y="40872"/>
                  <a:pt x="15686" y="42334"/>
                  <a:pt x="15203" y="43688"/>
                </a:cubicBezTo>
                <a:lnTo>
                  <a:pt x="15118" y="43927"/>
                </a:lnTo>
                <a:lnTo>
                  <a:pt x="21172" y="45782"/>
                </a:lnTo>
                <a:cubicBezTo>
                  <a:pt x="22660" y="43400"/>
                  <a:pt x="24394" y="41131"/>
                  <a:pt x="26396" y="39030"/>
                </a:cubicBezTo>
                <a:cubicBezTo>
                  <a:pt x="20001" y="38982"/>
                  <a:pt x="13723" y="36195"/>
                  <a:pt x="9669" y="31024"/>
                </a:cubicBezTo>
                <a:cubicBezTo>
                  <a:pt x="2825" y="22294"/>
                  <a:pt x="4914" y="10075"/>
                  <a:pt x="14333" y="3732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1" name="Google Shape;981;p55"/>
          <p:cNvSpPr/>
          <p:nvPr/>
        </p:nvSpPr>
        <p:spPr>
          <a:xfrm>
            <a:off x="3738542" y="3571534"/>
            <a:ext cx="297055" cy="360000"/>
          </a:xfrm>
          <a:custGeom>
            <a:rect b="b" l="l" r="r" t="t"/>
            <a:pathLst>
              <a:path extrusionOk="0" h="120000" w="120000">
                <a:moveTo>
                  <a:pt x="90360" y="70985"/>
                </a:moveTo>
                <a:cubicBezTo>
                  <a:pt x="98880" y="84380"/>
                  <a:pt x="107936" y="96348"/>
                  <a:pt x="99913" y="100097"/>
                </a:cubicBezTo>
                <a:cubicBezTo>
                  <a:pt x="79292" y="109995"/>
                  <a:pt x="39414" y="111939"/>
                  <a:pt x="18618" y="100097"/>
                </a:cubicBezTo>
                <a:cubicBezTo>
                  <a:pt x="12522" y="95835"/>
                  <a:pt x="20196" y="84372"/>
                  <a:pt x="28031" y="71306"/>
                </a:cubicBezTo>
                <a:close/>
                <a:moveTo>
                  <a:pt x="44965" y="11825"/>
                </a:moveTo>
                <a:lnTo>
                  <a:pt x="47493" y="34874"/>
                </a:lnTo>
                <a:cubicBezTo>
                  <a:pt x="48346" y="44672"/>
                  <a:pt x="-4257" y="94582"/>
                  <a:pt x="11853" y="104205"/>
                </a:cubicBezTo>
                <a:cubicBezTo>
                  <a:pt x="36020" y="115964"/>
                  <a:pt x="82363" y="114034"/>
                  <a:pt x="106327" y="104205"/>
                </a:cubicBezTo>
                <a:cubicBezTo>
                  <a:pt x="126914" y="95986"/>
                  <a:pt x="70604" y="46427"/>
                  <a:pt x="70236" y="34874"/>
                </a:cubicBezTo>
                <a:lnTo>
                  <a:pt x="73675" y="11922"/>
                </a:lnTo>
                <a:lnTo>
                  <a:pt x="72807" y="12035"/>
                </a:lnTo>
                <a:cubicBezTo>
                  <a:pt x="69408" y="13474"/>
                  <a:pt x="64529" y="14358"/>
                  <a:pt x="59113" y="14358"/>
                </a:cubicBezTo>
                <a:cubicBezTo>
                  <a:pt x="53447" y="14358"/>
                  <a:pt x="48370" y="13390"/>
                  <a:pt x="44965" y="11825"/>
                </a:cubicBezTo>
                <a:close/>
                <a:moveTo>
                  <a:pt x="59113" y="2257"/>
                </a:moveTo>
                <a:cubicBezTo>
                  <a:pt x="52033" y="2257"/>
                  <a:pt x="46294" y="4461"/>
                  <a:pt x="46294" y="7179"/>
                </a:cubicBezTo>
                <a:cubicBezTo>
                  <a:pt x="46294" y="9897"/>
                  <a:pt x="52033" y="12100"/>
                  <a:pt x="59113" y="12100"/>
                </a:cubicBezTo>
                <a:cubicBezTo>
                  <a:pt x="66192" y="12100"/>
                  <a:pt x="71931" y="9897"/>
                  <a:pt x="71931" y="7179"/>
                </a:cubicBezTo>
                <a:cubicBezTo>
                  <a:pt x="71931" y="4461"/>
                  <a:pt x="66192" y="2257"/>
                  <a:pt x="59113" y="2257"/>
                </a:cubicBezTo>
                <a:close/>
                <a:moveTo>
                  <a:pt x="59113" y="0"/>
                </a:moveTo>
                <a:cubicBezTo>
                  <a:pt x="69232" y="0"/>
                  <a:pt x="77474" y="3086"/>
                  <a:pt x="77749" y="6944"/>
                </a:cubicBezTo>
                <a:cubicBezTo>
                  <a:pt x="77772" y="6932"/>
                  <a:pt x="77791" y="6917"/>
                  <a:pt x="77811" y="6902"/>
                </a:cubicBezTo>
                <a:lnTo>
                  <a:pt x="77788" y="7092"/>
                </a:lnTo>
                <a:cubicBezTo>
                  <a:pt x="77810" y="7121"/>
                  <a:pt x="77811" y="7150"/>
                  <a:pt x="77811" y="7179"/>
                </a:cubicBezTo>
                <a:lnTo>
                  <a:pt x="77751" y="7407"/>
                </a:lnTo>
                <a:lnTo>
                  <a:pt x="74569" y="34185"/>
                </a:lnTo>
                <a:cubicBezTo>
                  <a:pt x="75001" y="47150"/>
                  <a:pt x="138687" y="101674"/>
                  <a:pt x="114533" y="110897"/>
                </a:cubicBezTo>
                <a:cubicBezTo>
                  <a:pt x="86418" y="121926"/>
                  <a:pt x="32046" y="124093"/>
                  <a:pt x="3692" y="110897"/>
                </a:cubicBezTo>
                <a:cubicBezTo>
                  <a:pt x="-15209" y="100098"/>
                  <a:pt x="44657" y="45180"/>
                  <a:pt x="43656" y="34185"/>
                </a:cubicBezTo>
                <a:lnTo>
                  <a:pt x="40474" y="7408"/>
                </a:lnTo>
                <a:cubicBezTo>
                  <a:pt x="40417" y="7334"/>
                  <a:pt x="40414" y="7256"/>
                  <a:pt x="40414" y="7179"/>
                </a:cubicBezTo>
                <a:lnTo>
                  <a:pt x="40437" y="7092"/>
                </a:lnTo>
                <a:lnTo>
                  <a:pt x="40414" y="6902"/>
                </a:lnTo>
                <a:lnTo>
                  <a:pt x="40476" y="6942"/>
                </a:lnTo>
                <a:cubicBezTo>
                  <a:pt x="40754" y="3085"/>
                  <a:pt x="48995" y="0"/>
                  <a:pt x="59113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2" name="Google Shape;982;p55"/>
          <p:cNvSpPr/>
          <p:nvPr/>
        </p:nvSpPr>
        <p:spPr>
          <a:xfrm>
            <a:off x="4286165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59974" y="14313"/>
                </a:moveTo>
                <a:cubicBezTo>
                  <a:pt x="37217" y="14723"/>
                  <a:pt x="25755" y="32673"/>
                  <a:pt x="24657" y="43455"/>
                </a:cubicBezTo>
                <a:cubicBezTo>
                  <a:pt x="23862" y="53994"/>
                  <a:pt x="26957" y="60768"/>
                  <a:pt x="33905" y="67351"/>
                </a:cubicBezTo>
                <a:cubicBezTo>
                  <a:pt x="35722" y="64334"/>
                  <a:pt x="38183" y="57834"/>
                  <a:pt x="40238" y="54936"/>
                </a:cubicBezTo>
                <a:cubicBezTo>
                  <a:pt x="37029" y="49928"/>
                  <a:pt x="38040" y="53223"/>
                  <a:pt x="37420" y="43387"/>
                </a:cubicBezTo>
                <a:cubicBezTo>
                  <a:pt x="40347" y="27954"/>
                  <a:pt x="52089" y="24625"/>
                  <a:pt x="67185" y="27009"/>
                </a:cubicBezTo>
                <a:cubicBezTo>
                  <a:pt x="81612" y="30815"/>
                  <a:pt x="84464" y="40745"/>
                  <a:pt x="84339" y="48691"/>
                </a:cubicBezTo>
                <a:cubicBezTo>
                  <a:pt x="83962" y="52831"/>
                  <a:pt x="81191" y="62560"/>
                  <a:pt x="74416" y="67453"/>
                </a:cubicBezTo>
                <a:cubicBezTo>
                  <a:pt x="66429" y="72722"/>
                  <a:pt x="60747" y="66951"/>
                  <a:pt x="61416" y="61179"/>
                </a:cubicBezTo>
                <a:cubicBezTo>
                  <a:pt x="62796" y="54864"/>
                  <a:pt x="63206" y="53181"/>
                  <a:pt x="64711" y="47117"/>
                </a:cubicBezTo>
                <a:cubicBezTo>
                  <a:pt x="66509" y="41889"/>
                  <a:pt x="63152" y="38179"/>
                  <a:pt x="58051" y="36966"/>
                </a:cubicBezTo>
                <a:cubicBezTo>
                  <a:pt x="53032" y="35962"/>
                  <a:pt x="49281" y="40342"/>
                  <a:pt x="48152" y="43478"/>
                </a:cubicBezTo>
                <a:cubicBezTo>
                  <a:pt x="45434" y="52512"/>
                  <a:pt x="48919" y="55272"/>
                  <a:pt x="47707" y="58785"/>
                </a:cubicBezTo>
                <a:cubicBezTo>
                  <a:pt x="40389" y="80951"/>
                  <a:pt x="36993" y="105101"/>
                  <a:pt x="40589" y="105686"/>
                </a:cubicBezTo>
                <a:cubicBezTo>
                  <a:pt x="43475" y="105979"/>
                  <a:pt x="52429" y="94819"/>
                  <a:pt x="57196" y="73407"/>
                </a:cubicBezTo>
                <a:cubicBezTo>
                  <a:pt x="60165" y="76710"/>
                  <a:pt x="63430" y="83266"/>
                  <a:pt x="70790" y="82430"/>
                </a:cubicBezTo>
                <a:cubicBezTo>
                  <a:pt x="81621" y="80799"/>
                  <a:pt x="93694" y="72769"/>
                  <a:pt x="96245" y="49307"/>
                </a:cubicBezTo>
                <a:cubicBezTo>
                  <a:pt x="98596" y="30286"/>
                  <a:pt x="85324" y="13052"/>
                  <a:pt x="59974" y="14313"/>
                </a:cubicBezTo>
                <a:close/>
                <a:moveTo>
                  <a:pt x="13238" y="0"/>
                </a:moveTo>
                <a:lnTo>
                  <a:pt x="106761" y="0"/>
                </a:lnTo>
                <a:cubicBezTo>
                  <a:pt x="114073" y="0"/>
                  <a:pt x="120000" y="5927"/>
                  <a:pt x="120000" y="13239"/>
                </a:cubicBezTo>
                <a:lnTo>
                  <a:pt x="120000" y="106760"/>
                </a:lnTo>
                <a:cubicBezTo>
                  <a:pt x="120000" y="114072"/>
                  <a:pt x="114073" y="120000"/>
                  <a:pt x="106761" y="120000"/>
                </a:cubicBezTo>
                <a:lnTo>
                  <a:pt x="13238" y="120000"/>
                </a:lnTo>
                <a:cubicBezTo>
                  <a:pt x="5926" y="120000"/>
                  <a:pt x="0" y="114072"/>
                  <a:pt x="0" y="106760"/>
                </a:cubicBezTo>
                <a:lnTo>
                  <a:pt x="0" y="13239"/>
                </a:lnTo>
                <a:cubicBezTo>
                  <a:pt x="0" y="5927"/>
                  <a:pt x="5926" y="0"/>
                  <a:pt x="13238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3" name="Google Shape;983;p55"/>
          <p:cNvSpPr/>
          <p:nvPr/>
        </p:nvSpPr>
        <p:spPr>
          <a:xfrm>
            <a:off x="3710633" y="4223696"/>
            <a:ext cx="352873" cy="352834"/>
          </a:xfrm>
          <a:custGeom>
            <a:rect b="b" l="l" r="r" t="t"/>
            <a:pathLst>
              <a:path extrusionOk="0" h="120000" w="120000">
                <a:moveTo>
                  <a:pt x="17111" y="45818"/>
                </a:moveTo>
                <a:lnTo>
                  <a:pt x="17111" y="100363"/>
                </a:lnTo>
                <a:lnTo>
                  <a:pt x="37083" y="100363"/>
                </a:lnTo>
                <a:lnTo>
                  <a:pt x="37083" y="45818"/>
                </a:lnTo>
                <a:lnTo>
                  <a:pt x="17111" y="45818"/>
                </a:lnTo>
                <a:close/>
                <a:moveTo>
                  <a:pt x="87655" y="44841"/>
                </a:moveTo>
                <a:cubicBezTo>
                  <a:pt x="70771" y="44988"/>
                  <a:pt x="69562" y="53947"/>
                  <a:pt x="65944" y="54100"/>
                </a:cubicBezTo>
                <a:lnTo>
                  <a:pt x="65944" y="45758"/>
                </a:lnTo>
                <a:lnTo>
                  <a:pt x="45972" y="45758"/>
                </a:lnTo>
                <a:lnTo>
                  <a:pt x="45972" y="100303"/>
                </a:lnTo>
                <a:lnTo>
                  <a:pt x="65944" y="100303"/>
                </a:lnTo>
                <a:cubicBezTo>
                  <a:pt x="66050" y="88639"/>
                  <a:pt x="65837" y="77594"/>
                  <a:pt x="66263" y="65312"/>
                </a:cubicBezTo>
                <a:cubicBezTo>
                  <a:pt x="67500" y="55813"/>
                  <a:pt x="82366" y="58750"/>
                  <a:pt x="82519" y="64807"/>
                </a:cubicBezTo>
                <a:lnTo>
                  <a:pt x="82697" y="100363"/>
                </a:lnTo>
                <a:lnTo>
                  <a:pt x="102669" y="100363"/>
                </a:lnTo>
                <a:cubicBezTo>
                  <a:pt x="102740" y="88407"/>
                  <a:pt x="102811" y="76452"/>
                  <a:pt x="102882" y="64496"/>
                </a:cubicBezTo>
                <a:cubicBezTo>
                  <a:pt x="103044" y="58871"/>
                  <a:pt x="98283" y="44718"/>
                  <a:pt x="87655" y="44841"/>
                </a:cubicBezTo>
                <a:close/>
                <a:moveTo>
                  <a:pt x="27097" y="19636"/>
                </a:moveTo>
                <a:cubicBezTo>
                  <a:pt x="21582" y="19636"/>
                  <a:pt x="17111" y="24025"/>
                  <a:pt x="17111" y="29440"/>
                </a:cubicBezTo>
                <a:cubicBezTo>
                  <a:pt x="17111" y="34855"/>
                  <a:pt x="21582" y="39245"/>
                  <a:pt x="27097" y="39245"/>
                </a:cubicBezTo>
                <a:cubicBezTo>
                  <a:pt x="32612" y="39245"/>
                  <a:pt x="37083" y="34855"/>
                  <a:pt x="37083" y="29440"/>
                </a:cubicBezTo>
                <a:cubicBezTo>
                  <a:pt x="37083" y="24025"/>
                  <a:pt x="32612" y="19636"/>
                  <a:pt x="27097" y="19636"/>
                </a:cubicBezTo>
                <a:close/>
                <a:moveTo>
                  <a:pt x="10292" y="0"/>
                </a:moveTo>
                <a:lnTo>
                  <a:pt x="109707" y="0"/>
                </a:lnTo>
                <a:cubicBezTo>
                  <a:pt x="115391" y="0"/>
                  <a:pt x="120000" y="4524"/>
                  <a:pt x="120000" y="10105"/>
                </a:cubicBezTo>
                <a:lnTo>
                  <a:pt x="120000" y="109894"/>
                </a:lnTo>
                <a:cubicBezTo>
                  <a:pt x="120000" y="115475"/>
                  <a:pt x="115391" y="120000"/>
                  <a:pt x="109707" y="120000"/>
                </a:cubicBezTo>
                <a:lnTo>
                  <a:pt x="10292" y="120000"/>
                </a:lnTo>
                <a:cubicBezTo>
                  <a:pt x="4608" y="120000"/>
                  <a:pt x="0" y="115475"/>
                  <a:pt x="0" y="109894"/>
                </a:cubicBezTo>
                <a:lnTo>
                  <a:pt x="0" y="10105"/>
                </a:lnTo>
                <a:cubicBezTo>
                  <a:pt x="0" y="4524"/>
                  <a:pt x="4608" y="0"/>
                  <a:pt x="1029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4" name="Google Shape;984;p55"/>
          <p:cNvSpPr/>
          <p:nvPr/>
        </p:nvSpPr>
        <p:spPr>
          <a:xfrm>
            <a:off x="5433122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95787" y="41644"/>
                </a:moveTo>
                <a:lnTo>
                  <a:pt x="95610" y="43010"/>
                </a:lnTo>
                <a:lnTo>
                  <a:pt x="95787" y="41644"/>
                </a:lnTo>
                <a:close/>
                <a:moveTo>
                  <a:pt x="75642" y="23363"/>
                </a:moveTo>
                <a:cubicBezTo>
                  <a:pt x="64042" y="23363"/>
                  <a:pt x="58472" y="33542"/>
                  <a:pt x="58231" y="39177"/>
                </a:cubicBezTo>
                <a:cubicBezTo>
                  <a:pt x="58021" y="44083"/>
                  <a:pt x="58428" y="46133"/>
                  <a:pt x="58861" y="47586"/>
                </a:cubicBezTo>
                <a:cubicBezTo>
                  <a:pt x="46884" y="45779"/>
                  <a:pt x="37490" y="40323"/>
                  <a:pt x="24705" y="25337"/>
                </a:cubicBezTo>
                <a:cubicBezTo>
                  <a:pt x="18752" y="37243"/>
                  <a:pt x="22214" y="47241"/>
                  <a:pt x="29262" y="52581"/>
                </a:cubicBezTo>
                <a:cubicBezTo>
                  <a:pt x="26198" y="52012"/>
                  <a:pt x="20088" y="51386"/>
                  <a:pt x="17286" y="49373"/>
                </a:cubicBezTo>
                <a:cubicBezTo>
                  <a:pt x="18118" y="61104"/>
                  <a:pt x="30028" y="65989"/>
                  <a:pt x="36244" y="68397"/>
                </a:cubicBezTo>
                <a:cubicBezTo>
                  <a:pt x="33749" y="68966"/>
                  <a:pt x="28601" y="70344"/>
                  <a:pt x="24662" y="69600"/>
                </a:cubicBezTo>
                <a:cubicBezTo>
                  <a:pt x="28076" y="79843"/>
                  <a:pt x="40183" y="79144"/>
                  <a:pt x="45042" y="79012"/>
                </a:cubicBezTo>
                <a:cubicBezTo>
                  <a:pt x="39308" y="83324"/>
                  <a:pt x="30304" y="84721"/>
                  <a:pt x="14830" y="85727"/>
                </a:cubicBezTo>
                <a:cubicBezTo>
                  <a:pt x="27722" y="95139"/>
                  <a:pt x="52571" y="98250"/>
                  <a:pt x="62508" y="95339"/>
                </a:cubicBezTo>
                <a:cubicBezTo>
                  <a:pt x="83739" y="87985"/>
                  <a:pt x="88344" y="79432"/>
                  <a:pt x="93159" y="63804"/>
                </a:cubicBezTo>
                <a:cubicBezTo>
                  <a:pt x="96173" y="52527"/>
                  <a:pt x="95312" y="49969"/>
                  <a:pt x="97207" y="45247"/>
                </a:cubicBezTo>
                <a:cubicBezTo>
                  <a:pt x="99102" y="40525"/>
                  <a:pt x="103460" y="38680"/>
                  <a:pt x="104530" y="35471"/>
                </a:cubicBezTo>
                <a:cubicBezTo>
                  <a:pt x="101511" y="36150"/>
                  <a:pt x="98567" y="37561"/>
                  <a:pt x="95154" y="37189"/>
                </a:cubicBezTo>
                <a:cubicBezTo>
                  <a:pt x="97575" y="35863"/>
                  <a:pt x="99221" y="30197"/>
                  <a:pt x="100730" y="25803"/>
                </a:cubicBezTo>
                <a:cubicBezTo>
                  <a:pt x="97425" y="27914"/>
                  <a:pt x="95519" y="30263"/>
                  <a:pt x="90778" y="30573"/>
                </a:cubicBezTo>
                <a:cubicBezTo>
                  <a:pt x="87408" y="26717"/>
                  <a:pt x="81166" y="23363"/>
                  <a:pt x="75642" y="23363"/>
                </a:cubicBezTo>
                <a:close/>
                <a:moveTo>
                  <a:pt x="9333" y="0"/>
                </a:moveTo>
                <a:lnTo>
                  <a:pt x="110666" y="0"/>
                </a:lnTo>
                <a:cubicBezTo>
                  <a:pt x="115821" y="0"/>
                  <a:pt x="120000" y="4178"/>
                  <a:pt x="120000" y="9333"/>
                </a:cubicBezTo>
                <a:lnTo>
                  <a:pt x="120000" y="110666"/>
                </a:lnTo>
                <a:cubicBezTo>
                  <a:pt x="120000" y="115821"/>
                  <a:pt x="115821" y="120000"/>
                  <a:pt x="110666" y="120000"/>
                </a:cubicBezTo>
                <a:lnTo>
                  <a:pt x="9333" y="120000"/>
                </a:lnTo>
                <a:cubicBezTo>
                  <a:pt x="4178" y="120000"/>
                  <a:pt x="0" y="115821"/>
                  <a:pt x="0" y="110666"/>
                </a:cubicBezTo>
                <a:lnTo>
                  <a:pt x="0" y="9333"/>
                </a:lnTo>
                <a:cubicBezTo>
                  <a:pt x="0" y="4178"/>
                  <a:pt x="4178" y="0"/>
                  <a:pt x="93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5" name="Google Shape;985;p55"/>
          <p:cNvSpPr/>
          <p:nvPr/>
        </p:nvSpPr>
        <p:spPr>
          <a:xfrm>
            <a:off x="4855565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86117" y="5486"/>
                </a:moveTo>
                <a:cubicBezTo>
                  <a:pt x="75325" y="5764"/>
                  <a:pt x="63841" y="10280"/>
                  <a:pt x="63811" y="26047"/>
                </a:cubicBezTo>
                <a:lnTo>
                  <a:pt x="63844" y="26160"/>
                </a:lnTo>
                <a:lnTo>
                  <a:pt x="63844" y="37823"/>
                </a:lnTo>
                <a:lnTo>
                  <a:pt x="51271" y="37823"/>
                </a:lnTo>
                <a:lnTo>
                  <a:pt x="51271" y="55279"/>
                </a:lnTo>
                <a:lnTo>
                  <a:pt x="63844" y="55279"/>
                </a:lnTo>
                <a:lnTo>
                  <a:pt x="63844" y="114527"/>
                </a:lnTo>
                <a:lnTo>
                  <a:pt x="83482" y="114527"/>
                </a:lnTo>
                <a:lnTo>
                  <a:pt x="83482" y="55279"/>
                </a:lnTo>
                <a:lnTo>
                  <a:pt x="100177" y="54959"/>
                </a:lnTo>
                <a:lnTo>
                  <a:pt x="101459" y="37823"/>
                </a:lnTo>
                <a:lnTo>
                  <a:pt x="83482" y="37823"/>
                </a:lnTo>
                <a:lnTo>
                  <a:pt x="83482" y="27488"/>
                </a:lnTo>
                <a:cubicBezTo>
                  <a:pt x="83220" y="20694"/>
                  <a:pt x="94750" y="20772"/>
                  <a:pt x="102092" y="21346"/>
                </a:cubicBezTo>
                <a:cubicBezTo>
                  <a:pt x="102786" y="16862"/>
                  <a:pt x="103331" y="11565"/>
                  <a:pt x="103339" y="5914"/>
                </a:cubicBezTo>
                <a:cubicBezTo>
                  <a:pt x="98179" y="4966"/>
                  <a:pt x="94512" y="5270"/>
                  <a:pt x="86117" y="5486"/>
                </a:cubicBezTo>
                <a:close/>
                <a:moveTo>
                  <a:pt x="9333" y="0"/>
                </a:moveTo>
                <a:lnTo>
                  <a:pt x="110666" y="0"/>
                </a:lnTo>
                <a:cubicBezTo>
                  <a:pt x="115821" y="0"/>
                  <a:pt x="120000" y="4178"/>
                  <a:pt x="120000" y="9333"/>
                </a:cubicBezTo>
                <a:lnTo>
                  <a:pt x="120000" y="110666"/>
                </a:lnTo>
                <a:cubicBezTo>
                  <a:pt x="120000" y="115821"/>
                  <a:pt x="115821" y="120000"/>
                  <a:pt x="110666" y="120000"/>
                </a:cubicBezTo>
                <a:lnTo>
                  <a:pt x="9333" y="120000"/>
                </a:lnTo>
                <a:cubicBezTo>
                  <a:pt x="4178" y="120000"/>
                  <a:pt x="0" y="115821"/>
                  <a:pt x="0" y="110666"/>
                </a:cubicBezTo>
                <a:lnTo>
                  <a:pt x="0" y="9333"/>
                </a:lnTo>
                <a:cubicBezTo>
                  <a:pt x="0" y="4178"/>
                  <a:pt x="4178" y="0"/>
                  <a:pt x="93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6" name="Google Shape;986;p55"/>
          <p:cNvSpPr/>
          <p:nvPr/>
        </p:nvSpPr>
        <p:spPr>
          <a:xfrm>
            <a:off x="6021140" y="4216530"/>
            <a:ext cx="354091" cy="360000"/>
          </a:xfrm>
          <a:custGeom>
            <a:rect b="b" l="l" r="r" t="t"/>
            <a:pathLst>
              <a:path extrusionOk="0" h="120000" w="120000">
                <a:moveTo>
                  <a:pt x="80626" y="51292"/>
                </a:moveTo>
                <a:lnTo>
                  <a:pt x="80626" y="56625"/>
                </a:lnTo>
                <a:lnTo>
                  <a:pt x="75203" y="56625"/>
                </a:lnTo>
                <a:lnTo>
                  <a:pt x="75203" y="64626"/>
                </a:lnTo>
                <a:lnTo>
                  <a:pt x="80626" y="64626"/>
                </a:lnTo>
                <a:lnTo>
                  <a:pt x="80626" y="69959"/>
                </a:lnTo>
                <a:lnTo>
                  <a:pt x="88759" y="69959"/>
                </a:lnTo>
                <a:lnTo>
                  <a:pt x="88759" y="64626"/>
                </a:lnTo>
                <a:lnTo>
                  <a:pt x="94181" y="64626"/>
                </a:lnTo>
                <a:lnTo>
                  <a:pt x="94181" y="56625"/>
                </a:lnTo>
                <a:lnTo>
                  <a:pt x="88759" y="56625"/>
                </a:lnTo>
                <a:lnTo>
                  <a:pt x="88759" y="51292"/>
                </a:lnTo>
                <a:close/>
                <a:moveTo>
                  <a:pt x="48446" y="37339"/>
                </a:moveTo>
                <a:cubicBezTo>
                  <a:pt x="43235" y="37277"/>
                  <a:pt x="38004" y="38947"/>
                  <a:pt x="33701" y="42359"/>
                </a:cubicBezTo>
                <a:cubicBezTo>
                  <a:pt x="25095" y="49185"/>
                  <a:pt x="22628" y="61059"/>
                  <a:pt x="27823" y="70657"/>
                </a:cubicBezTo>
                <a:cubicBezTo>
                  <a:pt x="33017" y="80256"/>
                  <a:pt x="44409" y="84875"/>
                  <a:pt x="54971" y="81665"/>
                </a:cubicBezTo>
                <a:cubicBezTo>
                  <a:pt x="63127" y="79187"/>
                  <a:pt x="69014" y="72580"/>
                  <a:pt x="70664" y="64712"/>
                </a:cubicBezTo>
                <a:lnTo>
                  <a:pt x="70775" y="64712"/>
                </a:lnTo>
                <a:lnTo>
                  <a:pt x="70775" y="64010"/>
                </a:lnTo>
                <a:cubicBezTo>
                  <a:pt x="71238" y="61918"/>
                  <a:pt x="71324" y="59730"/>
                  <a:pt x="71075" y="57513"/>
                </a:cubicBezTo>
                <a:lnTo>
                  <a:pt x="70775" y="57546"/>
                </a:lnTo>
                <a:lnTo>
                  <a:pt x="70775" y="56711"/>
                </a:lnTo>
                <a:lnTo>
                  <a:pt x="46374" y="56711"/>
                </a:lnTo>
                <a:lnTo>
                  <a:pt x="46374" y="64712"/>
                </a:lnTo>
                <a:lnTo>
                  <a:pt x="58961" y="64712"/>
                </a:lnTo>
                <a:cubicBezTo>
                  <a:pt x="57619" y="67701"/>
                  <a:pt x="55012" y="70086"/>
                  <a:pt x="51655" y="71107"/>
                </a:cubicBezTo>
                <a:cubicBezTo>
                  <a:pt x="46241" y="72752"/>
                  <a:pt x="40402" y="70385"/>
                  <a:pt x="37740" y="65465"/>
                </a:cubicBezTo>
                <a:cubicBezTo>
                  <a:pt x="35078" y="60546"/>
                  <a:pt x="36342" y="54460"/>
                  <a:pt x="40753" y="50962"/>
                </a:cubicBezTo>
                <a:cubicBezTo>
                  <a:pt x="45164" y="47464"/>
                  <a:pt x="51478" y="47539"/>
                  <a:pt x="55802" y="51141"/>
                </a:cubicBezTo>
                <a:lnTo>
                  <a:pt x="63063" y="42708"/>
                </a:lnTo>
                <a:cubicBezTo>
                  <a:pt x="58845" y="39194"/>
                  <a:pt x="53656" y="37401"/>
                  <a:pt x="48446" y="37339"/>
                </a:cubicBezTo>
                <a:close/>
                <a:moveTo>
                  <a:pt x="11033" y="0"/>
                </a:moveTo>
                <a:lnTo>
                  <a:pt x="108966" y="0"/>
                </a:lnTo>
                <a:cubicBezTo>
                  <a:pt x="115059" y="0"/>
                  <a:pt x="120000" y="4859"/>
                  <a:pt x="120000" y="10852"/>
                </a:cubicBezTo>
                <a:lnTo>
                  <a:pt x="120000" y="109147"/>
                </a:lnTo>
                <a:cubicBezTo>
                  <a:pt x="120000" y="115141"/>
                  <a:pt x="115059" y="120000"/>
                  <a:pt x="108966" y="120000"/>
                </a:cubicBezTo>
                <a:lnTo>
                  <a:pt x="11033" y="120000"/>
                </a:lnTo>
                <a:cubicBezTo>
                  <a:pt x="4940" y="120000"/>
                  <a:pt x="0" y="115141"/>
                  <a:pt x="0" y="109147"/>
                </a:cubicBezTo>
                <a:lnTo>
                  <a:pt x="0" y="10852"/>
                </a:lnTo>
                <a:cubicBezTo>
                  <a:pt x="0" y="4859"/>
                  <a:pt x="4940" y="0"/>
                  <a:pt x="110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7" name="Google Shape;987;p55"/>
          <p:cNvSpPr/>
          <p:nvPr/>
        </p:nvSpPr>
        <p:spPr>
          <a:xfrm>
            <a:off x="6557572" y="4241324"/>
            <a:ext cx="331940" cy="335206"/>
          </a:xfrm>
          <a:custGeom>
            <a:rect b="b" l="l" r="r" t="t"/>
            <a:pathLst>
              <a:path extrusionOk="0" h="120000" w="120000">
                <a:moveTo>
                  <a:pt x="100245" y="81050"/>
                </a:moveTo>
                <a:lnTo>
                  <a:pt x="100003" y="81160"/>
                </a:lnTo>
                <a:cubicBezTo>
                  <a:pt x="100154" y="81064"/>
                  <a:pt x="100232" y="81031"/>
                  <a:pt x="100245" y="81050"/>
                </a:cubicBezTo>
                <a:close/>
                <a:moveTo>
                  <a:pt x="55567" y="42632"/>
                </a:moveTo>
                <a:lnTo>
                  <a:pt x="53010" y="43192"/>
                </a:lnTo>
                <a:cubicBezTo>
                  <a:pt x="43940" y="45311"/>
                  <a:pt x="42695" y="57306"/>
                  <a:pt x="43353" y="63470"/>
                </a:cubicBezTo>
                <a:cubicBezTo>
                  <a:pt x="44011" y="69635"/>
                  <a:pt x="47881" y="80355"/>
                  <a:pt x="56958" y="80181"/>
                </a:cubicBezTo>
                <a:cubicBezTo>
                  <a:pt x="63227" y="80061"/>
                  <a:pt x="70195" y="72301"/>
                  <a:pt x="69629" y="61628"/>
                </a:cubicBezTo>
                <a:cubicBezTo>
                  <a:pt x="69373" y="59909"/>
                  <a:pt x="69115" y="58188"/>
                  <a:pt x="68863" y="56476"/>
                </a:cubicBezTo>
                <a:cubicBezTo>
                  <a:pt x="66941" y="48148"/>
                  <a:pt x="61530" y="42256"/>
                  <a:pt x="55567" y="42632"/>
                </a:cubicBezTo>
                <a:close/>
                <a:moveTo>
                  <a:pt x="62117" y="18"/>
                </a:moveTo>
                <a:cubicBezTo>
                  <a:pt x="74398" y="321"/>
                  <a:pt x="84098" y="1942"/>
                  <a:pt x="97076" y="12100"/>
                </a:cubicBezTo>
                <a:cubicBezTo>
                  <a:pt x="112864" y="24458"/>
                  <a:pt x="129065" y="57741"/>
                  <a:pt x="114008" y="83804"/>
                </a:cubicBezTo>
                <a:cubicBezTo>
                  <a:pt x="108432" y="91339"/>
                  <a:pt x="104804" y="93411"/>
                  <a:pt x="97281" y="96446"/>
                </a:cubicBezTo>
                <a:cubicBezTo>
                  <a:pt x="82569" y="97448"/>
                  <a:pt x="74672" y="92344"/>
                  <a:pt x="74239" y="81776"/>
                </a:cubicBezTo>
                <a:cubicBezTo>
                  <a:pt x="69297" y="93006"/>
                  <a:pt x="60604" y="95204"/>
                  <a:pt x="52324" y="94164"/>
                </a:cubicBezTo>
                <a:cubicBezTo>
                  <a:pt x="42551" y="92937"/>
                  <a:pt x="32123" y="79584"/>
                  <a:pt x="29490" y="62029"/>
                </a:cubicBezTo>
                <a:cubicBezTo>
                  <a:pt x="26906" y="44794"/>
                  <a:pt x="37317" y="33544"/>
                  <a:pt x="47722" y="30547"/>
                </a:cubicBezTo>
                <a:cubicBezTo>
                  <a:pt x="48465" y="30333"/>
                  <a:pt x="49222" y="30195"/>
                  <a:pt x="49990" y="30098"/>
                </a:cubicBezTo>
                <a:cubicBezTo>
                  <a:pt x="50758" y="30001"/>
                  <a:pt x="51537" y="29945"/>
                  <a:pt x="52324" y="29894"/>
                </a:cubicBezTo>
                <a:cubicBezTo>
                  <a:pt x="53300" y="29831"/>
                  <a:pt x="51005" y="29382"/>
                  <a:pt x="55010" y="29866"/>
                </a:cubicBezTo>
                <a:cubicBezTo>
                  <a:pt x="60177" y="30491"/>
                  <a:pt x="66816" y="33185"/>
                  <a:pt x="73590" y="41354"/>
                </a:cubicBezTo>
                <a:lnTo>
                  <a:pt x="74239" y="32609"/>
                </a:lnTo>
                <a:lnTo>
                  <a:pt x="87784" y="32609"/>
                </a:lnTo>
                <a:cubicBezTo>
                  <a:pt x="87676" y="49389"/>
                  <a:pt x="87568" y="59741"/>
                  <a:pt x="87460" y="76521"/>
                </a:cubicBezTo>
                <a:cubicBezTo>
                  <a:pt x="86183" y="92379"/>
                  <a:pt x="98859" y="82614"/>
                  <a:pt x="100137" y="81201"/>
                </a:cubicBezTo>
                <a:lnTo>
                  <a:pt x="101239" y="81537"/>
                </a:lnTo>
                <a:lnTo>
                  <a:pt x="100335" y="81058"/>
                </a:lnTo>
                <a:cubicBezTo>
                  <a:pt x="110814" y="61666"/>
                  <a:pt x="105467" y="37606"/>
                  <a:pt x="87737" y="24360"/>
                </a:cubicBezTo>
                <a:cubicBezTo>
                  <a:pt x="70006" y="11114"/>
                  <a:pt x="45174" y="12631"/>
                  <a:pt x="29222" y="27934"/>
                </a:cubicBezTo>
                <a:cubicBezTo>
                  <a:pt x="13270" y="43237"/>
                  <a:pt x="10950" y="67766"/>
                  <a:pt x="23757" y="85736"/>
                </a:cubicBezTo>
                <a:cubicBezTo>
                  <a:pt x="36563" y="103706"/>
                  <a:pt x="60678" y="109761"/>
                  <a:pt x="80584" y="100005"/>
                </a:cubicBezTo>
                <a:lnTo>
                  <a:pt x="87463" y="113768"/>
                </a:lnTo>
                <a:cubicBezTo>
                  <a:pt x="60709" y="126880"/>
                  <a:pt x="28298" y="118742"/>
                  <a:pt x="11086" y="94591"/>
                </a:cubicBezTo>
                <a:cubicBezTo>
                  <a:pt x="-6125" y="70439"/>
                  <a:pt x="-3008" y="37472"/>
                  <a:pt x="18432" y="16904"/>
                </a:cubicBezTo>
                <a:cubicBezTo>
                  <a:pt x="30492" y="5335"/>
                  <a:pt x="46328" y="-370"/>
                  <a:pt x="62117" y="18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8" name="Google Shape;988;p55"/>
          <p:cNvSpPr/>
          <p:nvPr/>
        </p:nvSpPr>
        <p:spPr>
          <a:xfrm>
            <a:off x="8231065" y="4216530"/>
            <a:ext cx="369872" cy="360000"/>
          </a:xfrm>
          <a:custGeom>
            <a:rect b="b" l="l" r="r" t="t"/>
            <a:pathLst>
              <a:path extrusionOk="0" h="120000" w="120000">
                <a:moveTo>
                  <a:pt x="0" y="77765"/>
                </a:moveTo>
                <a:cubicBezTo>
                  <a:pt x="9214" y="87343"/>
                  <a:pt x="31991" y="85652"/>
                  <a:pt x="50377" y="84700"/>
                </a:cubicBezTo>
                <a:lnTo>
                  <a:pt x="51458" y="111442"/>
                </a:lnTo>
                <a:lnTo>
                  <a:pt x="26043" y="110004"/>
                </a:lnTo>
                <a:cubicBezTo>
                  <a:pt x="16970" y="109176"/>
                  <a:pt x="7890" y="95297"/>
                  <a:pt x="0" y="77765"/>
                </a:cubicBezTo>
                <a:close/>
                <a:moveTo>
                  <a:pt x="71485" y="75311"/>
                </a:moveTo>
                <a:lnTo>
                  <a:pt x="71485" y="84822"/>
                </a:lnTo>
                <a:lnTo>
                  <a:pt x="96453" y="84822"/>
                </a:lnTo>
                <a:cubicBezTo>
                  <a:pt x="101149" y="96915"/>
                  <a:pt x="107723" y="109009"/>
                  <a:pt x="97079" y="110167"/>
                </a:cubicBezTo>
                <a:lnTo>
                  <a:pt x="71485" y="110489"/>
                </a:lnTo>
                <a:lnTo>
                  <a:pt x="71485" y="119999"/>
                </a:lnTo>
                <a:lnTo>
                  <a:pt x="51881" y="97655"/>
                </a:lnTo>
                <a:close/>
                <a:moveTo>
                  <a:pt x="107457" y="47555"/>
                </a:moveTo>
                <a:lnTo>
                  <a:pt x="118951" y="70887"/>
                </a:lnTo>
                <a:cubicBezTo>
                  <a:pt x="122791" y="79375"/>
                  <a:pt x="115632" y="94394"/>
                  <a:pt x="104799" y="110180"/>
                </a:cubicBezTo>
                <a:cubicBezTo>
                  <a:pt x="108265" y="97192"/>
                  <a:pt x="95452" y="77771"/>
                  <a:pt x="85456" y="61888"/>
                </a:cubicBezTo>
                <a:close/>
                <a:moveTo>
                  <a:pt x="37016" y="36942"/>
                </a:moveTo>
                <a:lnTo>
                  <a:pt x="46048" y="65557"/>
                </a:lnTo>
                <a:lnTo>
                  <a:pt x="38032" y="60802"/>
                </a:lnTo>
                <a:lnTo>
                  <a:pt x="25547" y="83018"/>
                </a:lnTo>
                <a:cubicBezTo>
                  <a:pt x="13005" y="81150"/>
                  <a:pt x="-475" y="80952"/>
                  <a:pt x="3870" y="70902"/>
                </a:cubicBezTo>
                <a:lnTo>
                  <a:pt x="16396" y="47968"/>
                </a:lnTo>
                <a:lnTo>
                  <a:pt x="8380" y="43213"/>
                </a:lnTo>
                <a:close/>
                <a:moveTo>
                  <a:pt x="78925" y="4465"/>
                </a:moveTo>
                <a:cubicBezTo>
                  <a:pt x="80581" y="4440"/>
                  <a:pt x="82194" y="5364"/>
                  <a:pt x="83768" y="7587"/>
                </a:cubicBezTo>
                <a:lnTo>
                  <a:pt x="96837" y="30199"/>
                </a:lnTo>
                <a:lnTo>
                  <a:pt x="104853" y="25444"/>
                </a:lnTo>
                <a:lnTo>
                  <a:pt x="95821" y="54060"/>
                </a:lnTo>
                <a:lnTo>
                  <a:pt x="67185" y="47788"/>
                </a:lnTo>
                <a:lnTo>
                  <a:pt x="75201" y="43033"/>
                </a:lnTo>
                <a:lnTo>
                  <a:pt x="62717" y="20817"/>
                </a:lnTo>
                <a:cubicBezTo>
                  <a:pt x="68602" y="13148"/>
                  <a:pt x="73958" y="4539"/>
                  <a:pt x="78925" y="4465"/>
                </a:cubicBezTo>
                <a:close/>
                <a:moveTo>
                  <a:pt x="66476" y="1"/>
                </a:moveTo>
                <a:cubicBezTo>
                  <a:pt x="70713" y="20"/>
                  <a:pt x="75239" y="276"/>
                  <a:pt x="79919" y="712"/>
                </a:cubicBezTo>
                <a:cubicBezTo>
                  <a:pt x="67239" y="4122"/>
                  <a:pt x="57275" y="25234"/>
                  <a:pt x="48885" y="42069"/>
                </a:cubicBezTo>
                <a:lnTo>
                  <a:pt x="25803" y="29660"/>
                </a:lnTo>
                <a:lnTo>
                  <a:pt x="39723" y="7766"/>
                </a:lnTo>
                <a:cubicBezTo>
                  <a:pt x="43649" y="2021"/>
                  <a:pt x="53764" y="-55"/>
                  <a:pt x="66476" y="1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9" name="Google Shape;989;p55"/>
          <p:cNvSpPr/>
          <p:nvPr/>
        </p:nvSpPr>
        <p:spPr>
          <a:xfrm>
            <a:off x="7735185" y="4217255"/>
            <a:ext cx="289606" cy="365156"/>
          </a:xfrm>
          <a:custGeom>
            <a:rect b="b" l="l" r="r" t="t"/>
            <a:pathLst>
              <a:path extrusionOk="0" h="120000" w="120000">
                <a:moveTo>
                  <a:pt x="37292" y="93320"/>
                </a:moveTo>
                <a:lnTo>
                  <a:pt x="37292" y="98652"/>
                </a:lnTo>
                <a:cubicBezTo>
                  <a:pt x="21817" y="99398"/>
                  <a:pt x="10170" y="102653"/>
                  <a:pt x="10170" y="106556"/>
                </a:cubicBezTo>
                <a:cubicBezTo>
                  <a:pt x="10170" y="111011"/>
                  <a:pt x="25348" y="114622"/>
                  <a:pt x="44072" y="114622"/>
                </a:cubicBezTo>
                <a:cubicBezTo>
                  <a:pt x="62795" y="114622"/>
                  <a:pt x="77974" y="111011"/>
                  <a:pt x="77974" y="106556"/>
                </a:cubicBezTo>
                <a:cubicBezTo>
                  <a:pt x="77974" y="102653"/>
                  <a:pt x="66327" y="99398"/>
                  <a:pt x="50852" y="98652"/>
                </a:cubicBezTo>
                <a:lnTo>
                  <a:pt x="50852" y="93320"/>
                </a:lnTo>
                <a:cubicBezTo>
                  <a:pt x="71976" y="94265"/>
                  <a:pt x="88144" y="99835"/>
                  <a:pt x="88144" y="106556"/>
                </a:cubicBezTo>
                <a:cubicBezTo>
                  <a:pt x="88144" y="113981"/>
                  <a:pt x="68413" y="120000"/>
                  <a:pt x="44072" y="120000"/>
                </a:cubicBezTo>
                <a:cubicBezTo>
                  <a:pt x="19731" y="120000"/>
                  <a:pt x="0" y="113981"/>
                  <a:pt x="0" y="106556"/>
                </a:cubicBezTo>
                <a:cubicBezTo>
                  <a:pt x="0" y="99835"/>
                  <a:pt x="16168" y="94265"/>
                  <a:pt x="37292" y="93320"/>
                </a:cubicBezTo>
                <a:close/>
                <a:moveTo>
                  <a:pt x="103137" y="6722"/>
                </a:moveTo>
                <a:cubicBezTo>
                  <a:pt x="112452" y="6722"/>
                  <a:pt x="120000" y="8831"/>
                  <a:pt x="120000" y="11430"/>
                </a:cubicBezTo>
                <a:lnTo>
                  <a:pt x="120000" y="49091"/>
                </a:lnTo>
                <a:cubicBezTo>
                  <a:pt x="120000" y="46492"/>
                  <a:pt x="112452" y="44383"/>
                  <a:pt x="103137" y="44383"/>
                </a:cubicBezTo>
                <a:cubicBezTo>
                  <a:pt x="93822" y="44383"/>
                  <a:pt x="86274" y="46492"/>
                  <a:pt x="86274" y="49091"/>
                </a:cubicBezTo>
                <a:cubicBezTo>
                  <a:pt x="86274" y="51689"/>
                  <a:pt x="78726" y="53798"/>
                  <a:pt x="69411" y="53798"/>
                </a:cubicBezTo>
                <a:cubicBezTo>
                  <a:pt x="60096" y="53798"/>
                  <a:pt x="52548" y="51689"/>
                  <a:pt x="52548" y="49091"/>
                </a:cubicBezTo>
                <a:lnTo>
                  <a:pt x="52548" y="11430"/>
                </a:lnTo>
                <a:cubicBezTo>
                  <a:pt x="52548" y="14028"/>
                  <a:pt x="60096" y="16137"/>
                  <a:pt x="69411" y="16137"/>
                </a:cubicBezTo>
                <a:cubicBezTo>
                  <a:pt x="78726" y="16137"/>
                  <a:pt x="86274" y="14028"/>
                  <a:pt x="86274" y="11430"/>
                </a:cubicBezTo>
                <a:cubicBezTo>
                  <a:pt x="86274" y="8831"/>
                  <a:pt x="93822" y="6722"/>
                  <a:pt x="103137" y="6722"/>
                </a:cubicBezTo>
                <a:close/>
                <a:moveTo>
                  <a:pt x="44072" y="0"/>
                </a:moveTo>
                <a:cubicBezTo>
                  <a:pt x="48753" y="0"/>
                  <a:pt x="52548" y="3009"/>
                  <a:pt x="52548" y="6722"/>
                </a:cubicBezTo>
                <a:cubicBezTo>
                  <a:pt x="52548" y="9187"/>
                  <a:pt x="50876" y="11342"/>
                  <a:pt x="48310" y="12415"/>
                </a:cubicBezTo>
                <a:lnTo>
                  <a:pt x="48310" y="107844"/>
                </a:lnTo>
                <a:lnTo>
                  <a:pt x="39834" y="107844"/>
                </a:lnTo>
                <a:lnTo>
                  <a:pt x="39834" y="12415"/>
                </a:lnTo>
                <a:cubicBezTo>
                  <a:pt x="37268" y="11342"/>
                  <a:pt x="35596" y="9187"/>
                  <a:pt x="35596" y="6722"/>
                </a:cubicBezTo>
                <a:cubicBezTo>
                  <a:pt x="35596" y="3009"/>
                  <a:pt x="39391" y="0"/>
                  <a:pt x="4407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93" name="Shape 9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94" name="Google Shape;994;p56"/>
          <p:cNvGrpSpPr/>
          <p:nvPr/>
        </p:nvGrpSpPr>
        <p:grpSpPr>
          <a:xfrm>
            <a:off x="2476734" y="1856853"/>
            <a:ext cx="1174643" cy="2013391"/>
            <a:chOff x="930084" y="2610003"/>
            <a:chExt cx="1174643" cy="2013391"/>
          </a:xfrm>
        </p:grpSpPr>
        <p:sp>
          <p:nvSpPr>
            <p:cNvPr id="995" name="Google Shape;995;p56"/>
            <p:cNvSpPr/>
            <p:nvPr/>
          </p:nvSpPr>
          <p:spPr>
            <a:xfrm>
              <a:off x="930084" y="2610003"/>
              <a:ext cx="1174643" cy="1031439"/>
            </a:xfrm>
            <a:prstGeom prst="roundRect">
              <a:avLst>
                <a:gd fmla="val 16667" name="adj"/>
              </a:avLst>
            </a:prstGeom>
            <a:solidFill>
              <a:srgbClr val="F07624"/>
            </a:solidFill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96" name="Google Shape;996;p56"/>
            <p:cNvSpPr txBox="1"/>
            <p:nvPr/>
          </p:nvSpPr>
          <p:spPr>
            <a:xfrm>
              <a:off x="1049763" y="3700064"/>
              <a:ext cx="941283" cy="923330"/>
            </a:xfrm>
            <a:prstGeom prst="rect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R : 240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G : 118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B : 36</a:t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997" name="Google Shape;997;p56"/>
          <p:cNvGrpSpPr/>
          <p:nvPr/>
        </p:nvGrpSpPr>
        <p:grpSpPr>
          <a:xfrm>
            <a:off x="3988902" y="1856853"/>
            <a:ext cx="1174643" cy="2013391"/>
            <a:chOff x="930084" y="2610003"/>
            <a:chExt cx="1174643" cy="2013391"/>
          </a:xfrm>
        </p:grpSpPr>
        <p:sp>
          <p:nvSpPr>
            <p:cNvPr id="998" name="Google Shape;998;p56"/>
            <p:cNvSpPr/>
            <p:nvPr/>
          </p:nvSpPr>
          <p:spPr>
            <a:xfrm>
              <a:off x="930084" y="2610003"/>
              <a:ext cx="1174643" cy="1031439"/>
            </a:xfrm>
            <a:prstGeom prst="roundRect">
              <a:avLst>
                <a:gd fmla="val 16667" name="adj"/>
              </a:avLst>
            </a:prstGeom>
            <a:solidFill>
              <a:srgbClr val="F4BD2D"/>
            </a:solidFill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99" name="Google Shape;999;p56"/>
            <p:cNvSpPr txBox="1"/>
            <p:nvPr/>
          </p:nvSpPr>
          <p:spPr>
            <a:xfrm>
              <a:off x="1049763" y="3700064"/>
              <a:ext cx="941283" cy="923330"/>
            </a:xfrm>
            <a:prstGeom prst="rect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R : 244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G : 189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B : 45</a:t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000" name="Google Shape;1000;p56"/>
          <p:cNvGrpSpPr/>
          <p:nvPr/>
        </p:nvGrpSpPr>
        <p:grpSpPr>
          <a:xfrm>
            <a:off x="7013238" y="1856853"/>
            <a:ext cx="1174643" cy="2013391"/>
            <a:chOff x="930084" y="2610003"/>
            <a:chExt cx="1174643" cy="2013391"/>
          </a:xfrm>
        </p:grpSpPr>
        <p:sp>
          <p:nvSpPr>
            <p:cNvPr id="1001" name="Google Shape;1001;p56"/>
            <p:cNvSpPr/>
            <p:nvPr/>
          </p:nvSpPr>
          <p:spPr>
            <a:xfrm>
              <a:off x="930084" y="2610003"/>
              <a:ext cx="1174643" cy="1031439"/>
            </a:xfrm>
            <a:prstGeom prst="roundRect">
              <a:avLst>
                <a:gd fmla="val 16667" name="adj"/>
              </a:avLst>
            </a:prstGeom>
            <a:solidFill>
              <a:srgbClr val="1C7DE1"/>
            </a:solidFill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02" name="Google Shape;1002;p56"/>
            <p:cNvSpPr txBox="1"/>
            <p:nvPr/>
          </p:nvSpPr>
          <p:spPr>
            <a:xfrm>
              <a:off x="1049763" y="3700064"/>
              <a:ext cx="941283" cy="923330"/>
            </a:xfrm>
            <a:prstGeom prst="rect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R : 28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G : 125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B : 225</a:t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003" name="Google Shape;1003;p56"/>
          <p:cNvGrpSpPr/>
          <p:nvPr/>
        </p:nvGrpSpPr>
        <p:grpSpPr>
          <a:xfrm>
            <a:off x="5501070" y="1856853"/>
            <a:ext cx="1174643" cy="2013391"/>
            <a:chOff x="930084" y="2610003"/>
            <a:chExt cx="1174643" cy="2013391"/>
          </a:xfrm>
        </p:grpSpPr>
        <p:sp>
          <p:nvSpPr>
            <p:cNvPr id="1004" name="Google Shape;1004;p56"/>
            <p:cNvSpPr/>
            <p:nvPr/>
          </p:nvSpPr>
          <p:spPr>
            <a:xfrm>
              <a:off x="930084" y="2610003"/>
              <a:ext cx="1174643" cy="1031439"/>
            </a:xfrm>
            <a:prstGeom prst="roundRect">
              <a:avLst>
                <a:gd fmla="val 16667" name="adj"/>
              </a:avLst>
            </a:prstGeom>
            <a:solidFill>
              <a:srgbClr val="1ED4DE">
                <a:alpha val="89803"/>
              </a:srgbClr>
            </a:solidFill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05" name="Google Shape;1005;p56"/>
            <p:cNvSpPr txBox="1"/>
            <p:nvPr/>
          </p:nvSpPr>
          <p:spPr>
            <a:xfrm>
              <a:off x="1049763" y="3700064"/>
              <a:ext cx="941283" cy="923330"/>
            </a:xfrm>
            <a:prstGeom prst="rect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R : 30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G : 212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B : 222</a:t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006" name="Google Shape;1006;p56"/>
          <p:cNvGrpSpPr/>
          <p:nvPr/>
        </p:nvGrpSpPr>
        <p:grpSpPr>
          <a:xfrm>
            <a:off x="964566" y="1856853"/>
            <a:ext cx="1174643" cy="2013391"/>
            <a:chOff x="930084" y="2610003"/>
            <a:chExt cx="1174643" cy="2013391"/>
          </a:xfrm>
        </p:grpSpPr>
        <p:sp>
          <p:nvSpPr>
            <p:cNvPr id="1007" name="Google Shape;1007;p56"/>
            <p:cNvSpPr/>
            <p:nvPr/>
          </p:nvSpPr>
          <p:spPr>
            <a:xfrm>
              <a:off x="930084" y="2610003"/>
              <a:ext cx="1174643" cy="1031439"/>
            </a:xfrm>
            <a:prstGeom prst="roundRect">
              <a:avLst>
                <a:gd fmla="val 16667" name="adj"/>
              </a:avLst>
            </a:prstGeom>
            <a:solidFill>
              <a:srgbClr val="E62949">
                <a:alpha val="89803"/>
              </a:srgbClr>
            </a:solidFill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08" name="Google Shape;1008;p56"/>
            <p:cNvSpPr txBox="1"/>
            <p:nvPr/>
          </p:nvSpPr>
          <p:spPr>
            <a:xfrm>
              <a:off x="1049763" y="3700064"/>
              <a:ext cx="941283" cy="923330"/>
            </a:xfrm>
            <a:prstGeom prst="rect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R : 230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G : 41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B : 73</a:t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009" name="Google Shape;1009;p56"/>
          <p:cNvSpPr txBox="1"/>
          <p:nvPr>
            <p:ph type="title"/>
          </p:nvPr>
        </p:nvSpPr>
        <p:spPr>
          <a:xfrm>
            <a:off x="0" y="0"/>
            <a:ext cx="9144000" cy="884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000">
                <a:solidFill>
                  <a:schemeClr val="dk1"/>
                </a:solidFill>
              </a:rPr>
              <a:t>Color Codes</a:t>
            </a:r>
            <a:endParaRPr/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Contents Slide Master">
  <a:themeElements>
    <a:clrScheme name="Custom 15">
      <a:dk1>
        <a:srgbClr val="000000"/>
      </a:dk1>
      <a:lt1>
        <a:srgbClr val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00"/>
      </a:hlink>
      <a:folHlink>
        <a:srgbClr val="000000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