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4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</p:sldIdLst>
  <p:sldSz cy="6858000" cx="12192000"/>
  <p:notesSz cx="6858000" cy="9144000"/>
  <p:embeddedFontLst>
    <p:embeddedFont>
      <p:font typeface="Aldrich"/>
      <p:regular r:id="rId26"/>
    </p:embeddedFont>
    <p:embeddedFont>
      <p:font typeface="Caveat"/>
      <p:regular r:id="rId27"/>
      <p:bold r:id="rId28"/>
    </p:embeddedFont>
    <p:embeddedFont>
      <p:font typeface="Poppins"/>
      <p:regular r:id="rId29"/>
      <p:bold r:id="rId30"/>
      <p:italic r:id="rId31"/>
      <p:boldItalic r:id="rId32"/>
    </p:embeddedFont>
    <p:embeddedFont>
      <p:font typeface="Ribeye"/>
      <p:regular r:id="rId33"/>
    </p:embeddedFont>
    <p:embeddedFont>
      <p:font typeface="Barlow Condensed"/>
      <p:regular r:id="rId34"/>
      <p:bold r:id="rId35"/>
      <p:italic r:id="rId36"/>
      <p:boldItalic r:id="rId37"/>
    </p:embeddedFont>
    <p:embeddedFont>
      <p:font typeface="Barlow ExtraBold"/>
      <p:bold r:id="rId38"/>
      <p:boldItalic r:id="rId39"/>
    </p:embeddedFont>
    <p:embeddedFont>
      <p:font typeface="Barlow"/>
      <p:regular r:id="rId40"/>
      <p:bold r:id="rId41"/>
      <p:italic r:id="rId42"/>
      <p:boldItalic r:id="rId43"/>
    </p:embeddedFont>
    <p:embeddedFont>
      <p:font typeface="Homemade Apple"/>
      <p:regular r:id="rId44"/>
    </p:embeddedFont>
    <p:embeddedFont>
      <p:font typeface="Norican"/>
      <p:regular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88">
          <p15:clr>
            <a:srgbClr val="A4A3A4"/>
          </p15:clr>
        </p15:guide>
        <p15:guide id="2" pos="325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C8C3DF8C-401C-435A-B95E-08CDD34402C1}">
  <a:tblStyle styleId="{C8C3DF8C-401C-435A-B95E-08CDD34402C1}" styleName="Table_0">
    <a:wholeTbl>
      <a:tcTxStyle b="off" i="off">
        <a:font>
          <a:latin typeface="Calibri"/>
          <a:ea typeface="Calibri"/>
          <a:cs typeface="Calibri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0F2EE"/>
          </a:solidFill>
        </a:fill>
      </a:tcStyle>
    </a:wholeTbl>
    <a:band1H>
      <a:tcTxStyle/>
      <a:tcStyle>
        <a:fill>
          <a:solidFill>
            <a:srgbClr val="E0E5DB"/>
          </a:solidFill>
        </a:fill>
      </a:tcStyle>
    </a:band1H>
    <a:band2H>
      <a:tcTxStyle/>
    </a:band2H>
    <a:band1V>
      <a:tcTxStyle/>
      <a:tcStyle>
        <a:fill>
          <a:solidFill>
            <a:srgbClr val="E0E5DB"/>
          </a:solidFill>
        </a:fill>
      </a:tcStyle>
    </a:band1V>
    <a:band2V>
      <a:tcTxStyle/>
    </a:band2V>
    <a:la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  <a:tblStyle styleId="{F97F1185-27E5-4286-8974-3FE1EF6D6E8B}" styleName="Table_1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88" orient="horz"/>
        <p:guide pos="325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Barlow-regular.fntdata"/><Relationship Id="rId20" Type="http://schemas.openxmlformats.org/officeDocument/2006/relationships/slide" Target="slides/slide14.xml"/><Relationship Id="rId42" Type="http://schemas.openxmlformats.org/officeDocument/2006/relationships/font" Target="fonts/Barlow-italic.fntdata"/><Relationship Id="rId41" Type="http://schemas.openxmlformats.org/officeDocument/2006/relationships/font" Target="fonts/Barlow-bold.fntdata"/><Relationship Id="rId22" Type="http://schemas.openxmlformats.org/officeDocument/2006/relationships/slide" Target="slides/slide16.xml"/><Relationship Id="rId44" Type="http://schemas.openxmlformats.org/officeDocument/2006/relationships/font" Target="fonts/HomemadeApple-regular.fntdata"/><Relationship Id="rId21" Type="http://schemas.openxmlformats.org/officeDocument/2006/relationships/slide" Target="slides/slide15.xml"/><Relationship Id="rId43" Type="http://schemas.openxmlformats.org/officeDocument/2006/relationships/font" Target="fonts/Barlow-boldItalic.fntdata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45" Type="http://schemas.openxmlformats.org/officeDocument/2006/relationships/font" Target="fonts/Norican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Aldrich-regular.fntdata"/><Relationship Id="rId25" Type="http://schemas.openxmlformats.org/officeDocument/2006/relationships/slide" Target="slides/slide19.xml"/><Relationship Id="rId28" Type="http://schemas.openxmlformats.org/officeDocument/2006/relationships/font" Target="fonts/Caveat-bold.fntdata"/><Relationship Id="rId27" Type="http://schemas.openxmlformats.org/officeDocument/2006/relationships/font" Target="fonts/Caveat-regular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Poppins-regular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Poppins-italic.fntdata"/><Relationship Id="rId30" Type="http://schemas.openxmlformats.org/officeDocument/2006/relationships/font" Target="fonts/Poppins-bold.fntdata"/><Relationship Id="rId11" Type="http://schemas.openxmlformats.org/officeDocument/2006/relationships/slide" Target="slides/slide5.xml"/><Relationship Id="rId33" Type="http://schemas.openxmlformats.org/officeDocument/2006/relationships/font" Target="fonts/Ribeye-regular.fntdata"/><Relationship Id="rId10" Type="http://schemas.openxmlformats.org/officeDocument/2006/relationships/slide" Target="slides/slide4.xml"/><Relationship Id="rId32" Type="http://schemas.openxmlformats.org/officeDocument/2006/relationships/font" Target="fonts/Poppins-boldItalic.fntdata"/><Relationship Id="rId13" Type="http://schemas.openxmlformats.org/officeDocument/2006/relationships/slide" Target="slides/slide7.xml"/><Relationship Id="rId35" Type="http://schemas.openxmlformats.org/officeDocument/2006/relationships/font" Target="fonts/BarlowCondensed-bold.fntdata"/><Relationship Id="rId12" Type="http://schemas.openxmlformats.org/officeDocument/2006/relationships/slide" Target="slides/slide6.xml"/><Relationship Id="rId34" Type="http://schemas.openxmlformats.org/officeDocument/2006/relationships/font" Target="fonts/BarlowCondensed-regular.fntdata"/><Relationship Id="rId15" Type="http://schemas.openxmlformats.org/officeDocument/2006/relationships/slide" Target="slides/slide9.xml"/><Relationship Id="rId37" Type="http://schemas.openxmlformats.org/officeDocument/2006/relationships/font" Target="fonts/BarlowCondensed-boldItalic.fntdata"/><Relationship Id="rId14" Type="http://schemas.openxmlformats.org/officeDocument/2006/relationships/slide" Target="slides/slide8.xml"/><Relationship Id="rId36" Type="http://schemas.openxmlformats.org/officeDocument/2006/relationships/font" Target="fonts/BarlowCondensed-italic.fntdata"/><Relationship Id="rId17" Type="http://schemas.openxmlformats.org/officeDocument/2006/relationships/slide" Target="slides/slide11.xml"/><Relationship Id="rId39" Type="http://schemas.openxmlformats.org/officeDocument/2006/relationships/font" Target="fonts/BarlowExtraBold-boldItalic.fntdata"/><Relationship Id="rId16" Type="http://schemas.openxmlformats.org/officeDocument/2006/relationships/slide" Target="slides/slide10.xml"/><Relationship Id="rId38" Type="http://schemas.openxmlformats.org/officeDocument/2006/relationships/font" Target="fonts/BarlowExtraBold-bold.fntdata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8" name="Google Shape;528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8" name="Shape 5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9" name="Google Shape;549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0" name="Google Shape;550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2" name="Shape 5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3" name="Google Shape;573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6" name="Shape 5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7" name="Google Shape;597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8" name="Google Shape;598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0" name="Shape 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1" name="Google Shape;621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2" name="Google Shape;622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4" name="Shape 6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5" name="Google Shape;645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8" name="Shape 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9" name="Google Shape;669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0" name="Google Shape;670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2" name="Shape 6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3" name="Google Shape;693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6" name="Shape 7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" name="Google Shape;717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8" name="Google Shape;718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0" name="Shape 7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1" name="Google Shape;741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2" name="Google Shape;742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4" name="Shape 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" name="Google Shape;765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p1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8" name="Shape 7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9" name="Google Shape;789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1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3" name="Google Shape;813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p1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6" name="Shape 8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7" name="Google Shape;837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8" name="Google Shape;838;p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9" name="Shape 8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0" name="Google Shape;860;p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p1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4" name="Shape 8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5" name="Google Shape;885;p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1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8" name="Shape 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9" name="Google Shape;919;p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0" name="Google Shape;920;p1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8" name="Shape 9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9" name="Google Shape;949;p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0" name="Google Shape;950;p18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70" name="Shape 9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1" name="Google Shape;971;g8ad2e25598_1_1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2" name="Google Shape;972;g8ad2e25598_1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se" type="title">
  <p:cSld name="TITLE"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8" name="Google Shape;78;p2"/>
          <p:cNvGraphicFramePr/>
          <p:nvPr/>
        </p:nvGraphicFramePr>
        <p:xfrm>
          <a:off x="696000" y="1258177"/>
          <a:ext cx="3000000" cy="3000000"/>
        </p:xfrm>
        <a:graphic>
          <a:graphicData uri="http://schemas.openxmlformats.org/drawingml/2006/table">
            <a:tbl>
              <a:tblPr>
                <a:noFill/>
                <a:tableStyleId>{C8C3DF8C-401C-435A-B95E-08CDD34402C1}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3835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Sunday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Monday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Tuesday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Wednesday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Thursday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Friday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Saturday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200" u="none" strike="noStrike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200" u="none" strike="noStrike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16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16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solidFill>
                            <a:schemeClr val="dk2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 </a:t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solidFill>
                            <a:schemeClr val="dk2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 </a:t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solidFill>
                            <a:schemeClr val="dk2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 </a:t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9" name="Google Shape;79;p2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80" name="Google Shape;80;p2"/>
          <p:cNvSpPr txBox="1"/>
          <p:nvPr/>
        </p:nvSpPr>
        <p:spPr>
          <a:xfrm>
            <a:off x="9676282" y="683533"/>
            <a:ext cx="1784400" cy="12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Quick Notes</a:t>
            </a:r>
            <a:endParaRPr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se 1">
  <p:cSld name="TITLE_4"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3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Weekly View">
  <p:cSld name="TITLE_3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4" name="Google Shape;84;p4"/>
          <p:cNvGrpSpPr/>
          <p:nvPr/>
        </p:nvGrpSpPr>
        <p:grpSpPr>
          <a:xfrm>
            <a:off x="606133" y="2045100"/>
            <a:ext cx="10889734" cy="4114190"/>
            <a:chOff x="606133" y="2045100"/>
            <a:chExt cx="10889734" cy="4114190"/>
          </a:xfrm>
        </p:grpSpPr>
        <p:sp>
          <p:nvSpPr>
            <p:cNvPr id="85" name="Google Shape;85;p4"/>
            <p:cNvSpPr/>
            <p:nvPr/>
          </p:nvSpPr>
          <p:spPr>
            <a:xfrm rot="10800000">
              <a:off x="613071" y="2045100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4"/>
            <p:cNvSpPr/>
            <p:nvPr/>
          </p:nvSpPr>
          <p:spPr>
            <a:xfrm flipH="1" rot="10800000">
              <a:off x="2301643" y="2051545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4"/>
            <p:cNvSpPr/>
            <p:nvPr/>
          </p:nvSpPr>
          <p:spPr>
            <a:xfrm rot="10800000">
              <a:off x="2804558" y="2045100"/>
              <a:ext cx="406658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4"/>
            <p:cNvSpPr/>
            <p:nvPr/>
          </p:nvSpPr>
          <p:spPr>
            <a:xfrm flipH="1" rot="10800000">
              <a:off x="4493220" y="2051545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4"/>
            <p:cNvSpPr/>
            <p:nvPr/>
          </p:nvSpPr>
          <p:spPr>
            <a:xfrm rot="10800000">
              <a:off x="4996486" y="2045100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4"/>
            <p:cNvSpPr/>
            <p:nvPr/>
          </p:nvSpPr>
          <p:spPr>
            <a:xfrm flipH="1" rot="10800000">
              <a:off x="6685148" y="2051545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4"/>
            <p:cNvSpPr/>
            <p:nvPr/>
          </p:nvSpPr>
          <p:spPr>
            <a:xfrm rot="10800000">
              <a:off x="7188415" y="2045100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4"/>
            <p:cNvSpPr/>
            <p:nvPr/>
          </p:nvSpPr>
          <p:spPr>
            <a:xfrm flipH="1" rot="10800000">
              <a:off x="8877077" y="2051545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4"/>
            <p:cNvSpPr/>
            <p:nvPr/>
          </p:nvSpPr>
          <p:spPr>
            <a:xfrm rot="10800000">
              <a:off x="9387629" y="2045100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4"/>
            <p:cNvSpPr/>
            <p:nvPr/>
          </p:nvSpPr>
          <p:spPr>
            <a:xfrm flipH="1" rot="10800000">
              <a:off x="11076291" y="2051545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4"/>
            <p:cNvSpPr/>
            <p:nvPr/>
          </p:nvSpPr>
          <p:spPr>
            <a:xfrm rot="10800000">
              <a:off x="606133" y="5921545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4"/>
            <p:cNvSpPr/>
            <p:nvPr/>
          </p:nvSpPr>
          <p:spPr>
            <a:xfrm flipH="1" rot="10800000">
              <a:off x="5554367" y="5927990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4"/>
            <p:cNvSpPr/>
            <p:nvPr/>
          </p:nvSpPr>
          <p:spPr>
            <a:xfrm rot="10800000">
              <a:off x="6141133" y="5921545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4"/>
            <p:cNvSpPr/>
            <p:nvPr/>
          </p:nvSpPr>
          <p:spPr>
            <a:xfrm flipH="1" rot="10800000">
              <a:off x="11089367" y="5927990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9" name="Google Shape;99;p4"/>
          <p:cNvSpPr/>
          <p:nvPr/>
        </p:nvSpPr>
        <p:spPr>
          <a:xfrm>
            <a:off x="696000" y="5291400"/>
            <a:ext cx="5130000" cy="14277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4"/>
          <p:cNvSpPr/>
          <p:nvPr/>
        </p:nvSpPr>
        <p:spPr>
          <a:xfrm>
            <a:off x="6231000" y="5291400"/>
            <a:ext cx="5130000" cy="14277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4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102" name="Google Shape;102;p4"/>
          <p:cNvSpPr/>
          <p:nvPr/>
        </p:nvSpPr>
        <p:spPr>
          <a:xfrm>
            <a:off x="730071" y="1421400"/>
            <a:ext cx="1861200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4"/>
          <p:cNvSpPr/>
          <p:nvPr/>
        </p:nvSpPr>
        <p:spPr>
          <a:xfrm>
            <a:off x="2921730" y="1421400"/>
            <a:ext cx="1860975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4"/>
          <p:cNvSpPr/>
          <p:nvPr/>
        </p:nvSpPr>
        <p:spPr>
          <a:xfrm>
            <a:off x="5113658" y="1421400"/>
            <a:ext cx="1860975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4"/>
          <p:cNvSpPr/>
          <p:nvPr/>
        </p:nvSpPr>
        <p:spPr>
          <a:xfrm>
            <a:off x="7305587" y="1421400"/>
            <a:ext cx="1860975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4"/>
          <p:cNvSpPr/>
          <p:nvPr/>
        </p:nvSpPr>
        <p:spPr>
          <a:xfrm>
            <a:off x="9504801" y="1421400"/>
            <a:ext cx="1860975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4"/>
          <p:cNvSpPr/>
          <p:nvPr/>
        </p:nvSpPr>
        <p:spPr>
          <a:xfrm>
            <a:off x="599125" y="1560730"/>
            <a:ext cx="2109300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Monday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08" name="Google Shape;108;p4"/>
          <p:cNvSpPr/>
          <p:nvPr/>
        </p:nvSpPr>
        <p:spPr>
          <a:xfrm>
            <a:off x="2790790" y="1560730"/>
            <a:ext cx="2109105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Tuesday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09" name="Google Shape;109;p4"/>
          <p:cNvSpPr/>
          <p:nvPr/>
        </p:nvSpPr>
        <p:spPr>
          <a:xfrm>
            <a:off x="4982718" y="1560730"/>
            <a:ext cx="2109105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Wednesday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10" name="Google Shape;110;p4"/>
          <p:cNvSpPr/>
          <p:nvPr/>
        </p:nvSpPr>
        <p:spPr>
          <a:xfrm>
            <a:off x="7174647" y="1560730"/>
            <a:ext cx="2109105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Thursday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11" name="Google Shape;111;p4"/>
          <p:cNvSpPr/>
          <p:nvPr/>
        </p:nvSpPr>
        <p:spPr>
          <a:xfrm>
            <a:off x="9373861" y="1560730"/>
            <a:ext cx="2109105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Friday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112" name="Google Shape;112;p4"/>
          <p:cNvSpPr/>
          <p:nvPr/>
        </p:nvSpPr>
        <p:spPr>
          <a:xfrm>
            <a:off x="599125" y="5437175"/>
            <a:ext cx="5355000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Saturday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113" name="Google Shape;113;p4"/>
          <p:cNvSpPr/>
          <p:nvPr/>
        </p:nvSpPr>
        <p:spPr>
          <a:xfrm>
            <a:off x="6134125" y="5437175"/>
            <a:ext cx="5355000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Sunday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14" name="Google Shape;114;p4"/>
          <p:cNvSpPr txBox="1"/>
          <p:nvPr>
            <p:ph idx="1" type="subTitle"/>
          </p:nvPr>
        </p:nvSpPr>
        <p:spPr>
          <a:xfrm>
            <a:off x="6497100" y="698700"/>
            <a:ext cx="48639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 do">
  <p:cSld name="TITLE_2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5"/>
          <p:cNvSpPr/>
          <p:nvPr/>
        </p:nvSpPr>
        <p:spPr>
          <a:xfrm>
            <a:off x="696000" y="155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rPr>
              <a:t>x</a:t>
            </a:r>
            <a:endParaRPr/>
          </a:p>
        </p:txBody>
      </p:sp>
      <p:sp>
        <p:nvSpPr>
          <p:cNvPr id="117" name="Google Shape;117;p5"/>
          <p:cNvSpPr/>
          <p:nvPr/>
        </p:nvSpPr>
        <p:spPr>
          <a:xfrm>
            <a:off x="696000" y="209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5"/>
          <p:cNvSpPr/>
          <p:nvPr/>
        </p:nvSpPr>
        <p:spPr>
          <a:xfrm>
            <a:off x="696000" y="259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5"/>
          <p:cNvSpPr/>
          <p:nvPr/>
        </p:nvSpPr>
        <p:spPr>
          <a:xfrm>
            <a:off x="696000" y="313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5"/>
          <p:cNvSpPr/>
          <p:nvPr/>
        </p:nvSpPr>
        <p:spPr>
          <a:xfrm>
            <a:off x="696000" y="367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5"/>
          <p:cNvSpPr/>
          <p:nvPr/>
        </p:nvSpPr>
        <p:spPr>
          <a:xfrm>
            <a:off x="696000" y="421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5"/>
          <p:cNvSpPr/>
          <p:nvPr/>
        </p:nvSpPr>
        <p:spPr>
          <a:xfrm>
            <a:off x="696000" y="4724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5"/>
          <p:cNvSpPr/>
          <p:nvPr/>
        </p:nvSpPr>
        <p:spPr>
          <a:xfrm>
            <a:off x="696000" y="524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4" name="Google Shape;124;p5"/>
          <p:cNvSpPr/>
          <p:nvPr/>
        </p:nvSpPr>
        <p:spPr>
          <a:xfrm>
            <a:off x="696000" y="578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5"/>
          <p:cNvSpPr/>
          <p:nvPr/>
        </p:nvSpPr>
        <p:spPr>
          <a:xfrm>
            <a:off x="696000" y="632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5"/>
          <p:cNvSpPr/>
          <p:nvPr/>
        </p:nvSpPr>
        <p:spPr>
          <a:xfrm>
            <a:off x="6006000" y="155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5"/>
          <p:cNvSpPr/>
          <p:nvPr/>
        </p:nvSpPr>
        <p:spPr>
          <a:xfrm>
            <a:off x="6006000" y="209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5"/>
          <p:cNvSpPr/>
          <p:nvPr/>
        </p:nvSpPr>
        <p:spPr>
          <a:xfrm>
            <a:off x="6006000" y="259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5"/>
          <p:cNvSpPr/>
          <p:nvPr/>
        </p:nvSpPr>
        <p:spPr>
          <a:xfrm>
            <a:off x="6006000" y="313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5"/>
          <p:cNvSpPr/>
          <p:nvPr/>
        </p:nvSpPr>
        <p:spPr>
          <a:xfrm>
            <a:off x="6006000" y="367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5"/>
          <p:cNvSpPr/>
          <p:nvPr/>
        </p:nvSpPr>
        <p:spPr>
          <a:xfrm>
            <a:off x="6006000" y="421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5"/>
          <p:cNvSpPr/>
          <p:nvPr/>
        </p:nvSpPr>
        <p:spPr>
          <a:xfrm>
            <a:off x="6006000" y="4724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5"/>
          <p:cNvSpPr/>
          <p:nvPr/>
        </p:nvSpPr>
        <p:spPr>
          <a:xfrm>
            <a:off x="6006000" y="524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5"/>
          <p:cNvSpPr/>
          <p:nvPr/>
        </p:nvSpPr>
        <p:spPr>
          <a:xfrm>
            <a:off x="6006000" y="578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5"/>
          <p:cNvSpPr/>
          <p:nvPr/>
        </p:nvSpPr>
        <p:spPr>
          <a:xfrm>
            <a:off x="6006000" y="632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5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">
  <p:cSld name="TITLE_1"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8" name="Google Shape;138;p6"/>
          <p:cNvGrpSpPr/>
          <p:nvPr/>
        </p:nvGrpSpPr>
        <p:grpSpPr>
          <a:xfrm>
            <a:off x="611408" y="538013"/>
            <a:ext cx="10862739" cy="6283078"/>
            <a:chOff x="611408" y="538013"/>
            <a:chExt cx="10862739" cy="6283078"/>
          </a:xfrm>
        </p:grpSpPr>
        <p:sp>
          <p:nvSpPr>
            <p:cNvPr id="139" name="Google Shape;139;p6"/>
            <p:cNvSpPr/>
            <p:nvPr/>
          </p:nvSpPr>
          <p:spPr>
            <a:xfrm>
              <a:off x="1076205" y="598652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6"/>
            <p:cNvSpPr/>
            <p:nvPr/>
          </p:nvSpPr>
          <p:spPr>
            <a:xfrm rot="2734882">
              <a:off x="1276084" y="55767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6"/>
            <p:cNvSpPr/>
            <p:nvPr/>
          </p:nvSpPr>
          <p:spPr>
            <a:xfrm rot="2733796">
              <a:off x="1252567" y="99686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6"/>
            <p:cNvSpPr/>
            <p:nvPr/>
          </p:nvSpPr>
          <p:spPr>
            <a:xfrm rot="2734882">
              <a:off x="1278672" y="146540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6"/>
            <p:cNvSpPr/>
            <p:nvPr/>
          </p:nvSpPr>
          <p:spPr>
            <a:xfrm rot="2733796">
              <a:off x="1252567" y="189152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6"/>
            <p:cNvSpPr/>
            <p:nvPr/>
          </p:nvSpPr>
          <p:spPr>
            <a:xfrm rot="2734882">
              <a:off x="1276086" y="238000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6"/>
            <p:cNvSpPr/>
            <p:nvPr/>
          </p:nvSpPr>
          <p:spPr>
            <a:xfrm rot="2733796">
              <a:off x="1252569" y="281918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6"/>
            <p:cNvSpPr/>
            <p:nvPr/>
          </p:nvSpPr>
          <p:spPr>
            <a:xfrm rot="2734882">
              <a:off x="1248784" y="327466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6"/>
            <p:cNvSpPr/>
            <p:nvPr/>
          </p:nvSpPr>
          <p:spPr>
            <a:xfrm rot="2733796">
              <a:off x="1252567" y="3713851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6"/>
            <p:cNvSpPr/>
            <p:nvPr/>
          </p:nvSpPr>
          <p:spPr>
            <a:xfrm rot="2734882">
              <a:off x="1276084" y="423751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6"/>
            <p:cNvSpPr/>
            <p:nvPr/>
          </p:nvSpPr>
          <p:spPr>
            <a:xfrm flipH="1" rot="8503403">
              <a:off x="812756" y="420413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6"/>
            <p:cNvSpPr/>
            <p:nvPr/>
          </p:nvSpPr>
          <p:spPr>
            <a:xfrm flipH="1" rot="8501107">
              <a:off x="788996" y="376479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6"/>
            <p:cNvSpPr/>
            <p:nvPr/>
          </p:nvSpPr>
          <p:spPr>
            <a:xfrm flipH="1" rot="8503403">
              <a:off x="813409" y="326431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6"/>
            <p:cNvSpPr/>
            <p:nvPr/>
          </p:nvSpPr>
          <p:spPr>
            <a:xfrm flipH="1" rot="8501107">
              <a:off x="788994" y="287012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6"/>
            <p:cNvSpPr/>
            <p:nvPr/>
          </p:nvSpPr>
          <p:spPr>
            <a:xfrm flipH="1" rot="8503403">
              <a:off x="812754" y="234662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6"/>
            <p:cNvSpPr/>
            <p:nvPr/>
          </p:nvSpPr>
          <p:spPr>
            <a:xfrm flipH="1" rot="8501107">
              <a:off x="788994" y="190727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6"/>
            <p:cNvSpPr/>
            <p:nvPr/>
          </p:nvSpPr>
          <p:spPr>
            <a:xfrm flipH="1" rot="8503403">
              <a:off x="813409" y="145195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6"/>
            <p:cNvSpPr/>
            <p:nvPr/>
          </p:nvSpPr>
          <p:spPr>
            <a:xfrm flipH="1" rot="8501107">
              <a:off x="788994" y="101261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6"/>
            <p:cNvSpPr/>
            <p:nvPr/>
          </p:nvSpPr>
          <p:spPr>
            <a:xfrm flipH="1" rot="8503403">
              <a:off x="812756" y="52429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6"/>
            <p:cNvSpPr/>
            <p:nvPr/>
          </p:nvSpPr>
          <p:spPr>
            <a:xfrm>
              <a:off x="2164763" y="614919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6"/>
            <p:cNvSpPr/>
            <p:nvPr/>
          </p:nvSpPr>
          <p:spPr>
            <a:xfrm rot="2734882">
              <a:off x="2339511" y="76101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6"/>
            <p:cNvSpPr/>
            <p:nvPr/>
          </p:nvSpPr>
          <p:spPr>
            <a:xfrm rot="2733796">
              <a:off x="2315993" y="120019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6"/>
            <p:cNvSpPr/>
            <p:nvPr/>
          </p:nvSpPr>
          <p:spPr>
            <a:xfrm rot="2734882">
              <a:off x="2342099" y="166873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6"/>
            <p:cNvSpPr/>
            <p:nvPr/>
          </p:nvSpPr>
          <p:spPr>
            <a:xfrm rot="2733796">
              <a:off x="2315993" y="209486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6"/>
            <p:cNvSpPr/>
            <p:nvPr/>
          </p:nvSpPr>
          <p:spPr>
            <a:xfrm rot="2734882">
              <a:off x="2339513" y="258333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6"/>
            <p:cNvSpPr/>
            <p:nvPr/>
          </p:nvSpPr>
          <p:spPr>
            <a:xfrm rot="2733796">
              <a:off x="2315995" y="302252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6"/>
            <p:cNvSpPr/>
            <p:nvPr/>
          </p:nvSpPr>
          <p:spPr>
            <a:xfrm rot="2734882">
              <a:off x="2312211" y="347799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6"/>
            <p:cNvSpPr/>
            <p:nvPr/>
          </p:nvSpPr>
          <p:spPr>
            <a:xfrm rot="2733796">
              <a:off x="2315993" y="391718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6"/>
            <p:cNvSpPr/>
            <p:nvPr/>
          </p:nvSpPr>
          <p:spPr>
            <a:xfrm flipH="1" rot="8501107">
              <a:off x="1852422" y="396812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6"/>
            <p:cNvSpPr/>
            <p:nvPr/>
          </p:nvSpPr>
          <p:spPr>
            <a:xfrm flipH="1" rot="8503403">
              <a:off x="1876835" y="346764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6"/>
            <p:cNvSpPr/>
            <p:nvPr/>
          </p:nvSpPr>
          <p:spPr>
            <a:xfrm flipH="1" rot="8501107">
              <a:off x="1852420" y="307346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6"/>
            <p:cNvSpPr/>
            <p:nvPr/>
          </p:nvSpPr>
          <p:spPr>
            <a:xfrm flipH="1" rot="8503403">
              <a:off x="1876180" y="254995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6"/>
            <p:cNvSpPr/>
            <p:nvPr/>
          </p:nvSpPr>
          <p:spPr>
            <a:xfrm flipH="1" rot="8501107">
              <a:off x="1852420" y="2110610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6"/>
            <p:cNvSpPr/>
            <p:nvPr/>
          </p:nvSpPr>
          <p:spPr>
            <a:xfrm flipH="1" rot="8503403">
              <a:off x="1876835" y="1655291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6"/>
            <p:cNvSpPr/>
            <p:nvPr/>
          </p:nvSpPr>
          <p:spPr>
            <a:xfrm flipH="1" rot="8501107">
              <a:off x="1852420" y="121594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6"/>
            <p:cNvSpPr/>
            <p:nvPr/>
          </p:nvSpPr>
          <p:spPr>
            <a:xfrm flipH="1" rot="8503403">
              <a:off x="1876182" y="727631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6"/>
            <p:cNvSpPr/>
            <p:nvPr/>
          </p:nvSpPr>
          <p:spPr>
            <a:xfrm>
              <a:off x="3238603" y="598652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6"/>
            <p:cNvSpPr/>
            <p:nvPr/>
          </p:nvSpPr>
          <p:spPr>
            <a:xfrm rot="2734882">
              <a:off x="3438482" y="54549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6"/>
            <p:cNvSpPr/>
            <p:nvPr/>
          </p:nvSpPr>
          <p:spPr>
            <a:xfrm rot="2733796">
              <a:off x="3414965" y="98468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6"/>
            <p:cNvSpPr/>
            <p:nvPr/>
          </p:nvSpPr>
          <p:spPr>
            <a:xfrm rot="2734882">
              <a:off x="3441070" y="145322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6"/>
            <p:cNvSpPr/>
            <p:nvPr/>
          </p:nvSpPr>
          <p:spPr>
            <a:xfrm rot="2733796">
              <a:off x="3414965" y="187934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6"/>
            <p:cNvSpPr/>
            <p:nvPr/>
          </p:nvSpPr>
          <p:spPr>
            <a:xfrm rot="2734882">
              <a:off x="3438484" y="236781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6"/>
            <p:cNvSpPr/>
            <p:nvPr/>
          </p:nvSpPr>
          <p:spPr>
            <a:xfrm rot="2733796">
              <a:off x="3414967" y="280700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6"/>
            <p:cNvSpPr/>
            <p:nvPr/>
          </p:nvSpPr>
          <p:spPr>
            <a:xfrm rot="2734882">
              <a:off x="3411182" y="326248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6"/>
            <p:cNvSpPr/>
            <p:nvPr/>
          </p:nvSpPr>
          <p:spPr>
            <a:xfrm rot="2733796">
              <a:off x="3414965" y="370166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6"/>
            <p:cNvSpPr/>
            <p:nvPr/>
          </p:nvSpPr>
          <p:spPr>
            <a:xfrm rot="2734882">
              <a:off x="3438482" y="422533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6"/>
            <p:cNvSpPr/>
            <p:nvPr/>
          </p:nvSpPr>
          <p:spPr>
            <a:xfrm flipH="1" rot="8503403">
              <a:off x="2975154" y="419195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6"/>
            <p:cNvSpPr/>
            <p:nvPr/>
          </p:nvSpPr>
          <p:spPr>
            <a:xfrm flipH="1" rot="8501107">
              <a:off x="2951394" y="375260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6"/>
            <p:cNvSpPr/>
            <p:nvPr/>
          </p:nvSpPr>
          <p:spPr>
            <a:xfrm flipH="1" rot="8503403">
              <a:off x="2975807" y="325213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6"/>
            <p:cNvSpPr/>
            <p:nvPr/>
          </p:nvSpPr>
          <p:spPr>
            <a:xfrm flipH="1" rot="8501107">
              <a:off x="2951392" y="285794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6"/>
            <p:cNvSpPr/>
            <p:nvPr/>
          </p:nvSpPr>
          <p:spPr>
            <a:xfrm flipH="1" rot="8503403">
              <a:off x="2975152" y="233444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6"/>
            <p:cNvSpPr/>
            <p:nvPr/>
          </p:nvSpPr>
          <p:spPr>
            <a:xfrm flipH="1" rot="8501107">
              <a:off x="2951392" y="189509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6"/>
            <p:cNvSpPr/>
            <p:nvPr/>
          </p:nvSpPr>
          <p:spPr>
            <a:xfrm flipH="1" rot="8503403">
              <a:off x="2975807" y="143977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6"/>
            <p:cNvSpPr/>
            <p:nvPr/>
          </p:nvSpPr>
          <p:spPr>
            <a:xfrm flipH="1" rot="8501107">
              <a:off x="2951392" y="100043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6"/>
            <p:cNvSpPr/>
            <p:nvPr/>
          </p:nvSpPr>
          <p:spPr>
            <a:xfrm flipH="1" rot="8503403">
              <a:off x="2975154" y="51211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6"/>
            <p:cNvSpPr/>
            <p:nvPr/>
          </p:nvSpPr>
          <p:spPr>
            <a:xfrm>
              <a:off x="4327161" y="602737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6"/>
            <p:cNvSpPr/>
            <p:nvPr/>
          </p:nvSpPr>
          <p:spPr>
            <a:xfrm rot="2734882">
              <a:off x="4501909" y="74882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6"/>
            <p:cNvSpPr/>
            <p:nvPr/>
          </p:nvSpPr>
          <p:spPr>
            <a:xfrm rot="2733796">
              <a:off x="4478391" y="118801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6"/>
            <p:cNvSpPr/>
            <p:nvPr/>
          </p:nvSpPr>
          <p:spPr>
            <a:xfrm rot="2734882">
              <a:off x="4504496" y="165655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6"/>
            <p:cNvSpPr/>
            <p:nvPr/>
          </p:nvSpPr>
          <p:spPr>
            <a:xfrm rot="2733796">
              <a:off x="4478391" y="208267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6"/>
            <p:cNvSpPr/>
            <p:nvPr/>
          </p:nvSpPr>
          <p:spPr>
            <a:xfrm rot="2734882">
              <a:off x="4501910" y="257115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6"/>
            <p:cNvSpPr/>
            <p:nvPr/>
          </p:nvSpPr>
          <p:spPr>
            <a:xfrm rot="2733796">
              <a:off x="4478393" y="301033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6"/>
            <p:cNvSpPr/>
            <p:nvPr/>
          </p:nvSpPr>
          <p:spPr>
            <a:xfrm rot="2734882">
              <a:off x="4474608" y="346581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6"/>
            <p:cNvSpPr/>
            <p:nvPr/>
          </p:nvSpPr>
          <p:spPr>
            <a:xfrm rot="2733796">
              <a:off x="4478391" y="3905001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6"/>
            <p:cNvSpPr/>
            <p:nvPr/>
          </p:nvSpPr>
          <p:spPr>
            <a:xfrm flipH="1" rot="8501107">
              <a:off x="4014820" y="395594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6"/>
            <p:cNvSpPr/>
            <p:nvPr/>
          </p:nvSpPr>
          <p:spPr>
            <a:xfrm flipH="1" rot="8503403">
              <a:off x="4039233" y="345546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6"/>
            <p:cNvSpPr/>
            <p:nvPr/>
          </p:nvSpPr>
          <p:spPr>
            <a:xfrm flipH="1" rot="8501107">
              <a:off x="4014818" y="306127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6"/>
            <p:cNvSpPr/>
            <p:nvPr/>
          </p:nvSpPr>
          <p:spPr>
            <a:xfrm flipH="1" rot="8503403">
              <a:off x="4038578" y="253777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6"/>
            <p:cNvSpPr/>
            <p:nvPr/>
          </p:nvSpPr>
          <p:spPr>
            <a:xfrm flipH="1" rot="8501107">
              <a:off x="4014818" y="209842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6"/>
            <p:cNvSpPr/>
            <p:nvPr/>
          </p:nvSpPr>
          <p:spPr>
            <a:xfrm flipH="1" rot="8503403">
              <a:off x="4039233" y="164310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6"/>
            <p:cNvSpPr/>
            <p:nvPr/>
          </p:nvSpPr>
          <p:spPr>
            <a:xfrm flipH="1" rot="8501107">
              <a:off x="4014818" y="120376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6"/>
            <p:cNvSpPr/>
            <p:nvPr/>
          </p:nvSpPr>
          <p:spPr>
            <a:xfrm flipH="1" rot="8503403">
              <a:off x="4038580" y="71545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6"/>
            <p:cNvSpPr/>
            <p:nvPr/>
          </p:nvSpPr>
          <p:spPr>
            <a:xfrm>
              <a:off x="5424181" y="598652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6"/>
            <p:cNvSpPr/>
            <p:nvPr/>
          </p:nvSpPr>
          <p:spPr>
            <a:xfrm rot="2734882">
              <a:off x="5624061" y="56627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6"/>
            <p:cNvSpPr/>
            <p:nvPr/>
          </p:nvSpPr>
          <p:spPr>
            <a:xfrm rot="2733796">
              <a:off x="5600543" y="100546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6"/>
            <p:cNvSpPr/>
            <p:nvPr/>
          </p:nvSpPr>
          <p:spPr>
            <a:xfrm rot="2734882">
              <a:off x="5626648" y="147400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6"/>
            <p:cNvSpPr/>
            <p:nvPr/>
          </p:nvSpPr>
          <p:spPr>
            <a:xfrm rot="2733796">
              <a:off x="5600543" y="190012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6"/>
            <p:cNvSpPr/>
            <p:nvPr/>
          </p:nvSpPr>
          <p:spPr>
            <a:xfrm rot="2734882">
              <a:off x="5624063" y="238859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6"/>
            <p:cNvSpPr/>
            <p:nvPr/>
          </p:nvSpPr>
          <p:spPr>
            <a:xfrm rot="2733796">
              <a:off x="5600545" y="282778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6"/>
            <p:cNvSpPr/>
            <p:nvPr/>
          </p:nvSpPr>
          <p:spPr>
            <a:xfrm rot="2734882">
              <a:off x="5596760" y="328326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6"/>
            <p:cNvSpPr/>
            <p:nvPr/>
          </p:nvSpPr>
          <p:spPr>
            <a:xfrm rot="2733796">
              <a:off x="5600543" y="372244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6"/>
            <p:cNvSpPr/>
            <p:nvPr/>
          </p:nvSpPr>
          <p:spPr>
            <a:xfrm rot="2734882">
              <a:off x="5624061" y="424611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6"/>
            <p:cNvSpPr/>
            <p:nvPr/>
          </p:nvSpPr>
          <p:spPr>
            <a:xfrm flipH="1" rot="8503403">
              <a:off x="5160732" y="4212733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6"/>
            <p:cNvSpPr/>
            <p:nvPr/>
          </p:nvSpPr>
          <p:spPr>
            <a:xfrm flipH="1" rot="8501107">
              <a:off x="5136972" y="377338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6"/>
            <p:cNvSpPr/>
            <p:nvPr/>
          </p:nvSpPr>
          <p:spPr>
            <a:xfrm flipH="1" rot="8503403">
              <a:off x="5161385" y="327291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6"/>
            <p:cNvSpPr/>
            <p:nvPr/>
          </p:nvSpPr>
          <p:spPr>
            <a:xfrm flipH="1" rot="8501107">
              <a:off x="5136970" y="287872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6"/>
            <p:cNvSpPr/>
            <p:nvPr/>
          </p:nvSpPr>
          <p:spPr>
            <a:xfrm flipH="1" rot="8503403">
              <a:off x="5160730" y="235522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6"/>
            <p:cNvSpPr/>
            <p:nvPr/>
          </p:nvSpPr>
          <p:spPr>
            <a:xfrm flipH="1" rot="8501107">
              <a:off x="5136970" y="191587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6"/>
            <p:cNvSpPr/>
            <p:nvPr/>
          </p:nvSpPr>
          <p:spPr>
            <a:xfrm flipH="1" rot="8503403">
              <a:off x="5161385" y="146055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6"/>
            <p:cNvSpPr/>
            <p:nvPr/>
          </p:nvSpPr>
          <p:spPr>
            <a:xfrm flipH="1" rot="8501107">
              <a:off x="5136970" y="102121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6"/>
            <p:cNvSpPr/>
            <p:nvPr/>
          </p:nvSpPr>
          <p:spPr>
            <a:xfrm flipH="1" rot="8503403">
              <a:off x="5160732" y="53289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6"/>
            <p:cNvSpPr/>
            <p:nvPr/>
          </p:nvSpPr>
          <p:spPr>
            <a:xfrm>
              <a:off x="6512739" y="623517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6"/>
            <p:cNvSpPr/>
            <p:nvPr/>
          </p:nvSpPr>
          <p:spPr>
            <a:xfrm rot="2734882">
              <a:off x="6687487" y="76960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6"/>
            <p:cNvSpPr/>
            <p:nvPr/>
          </p:nvSpPr>
          <p:spPr>
            <a:xfrm rot="2733796">
              <a:off x="6663970" y="120879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6"/>
            <p:cNvSpPr/>
            <p:nvPr/>
          </p:nvSpPr>
          <p:spPr>
            <a:xfrm rot="2734882">
              <a:off x="6690075" y="167733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6"/>
            <p:cNvSpPr/>
            <p:nvPr/>
          </p:nvSpPr>
          <p:spPr>
            <a:xfrm rot="2733796">
              <a:off x="6663970" y="210345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6"/>
            <p:cNvSpPr/>
            <p:nvPr/>
          </p:nvSpPr>
          <p:spPr>
            <a:xfrm rot="2734882">
              <a:off x="6687489" y="259193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6"/>
            <p:cNvSpPr/>
            <p:nvPr/>
          </p:nvSpPr>
          <p:spPr>
            <a:xfrm rot="2733796">
              <a:off x="6663971" y="303111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6"/>
            <p:cNvSpPr/>
            <p:nvPr/>
          </p:nvSpPr>
          <p:spPr>
            <a:xfrm rot="2734882">
              <a:off x="6660187" y="348659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6"/>
            <p:cNvSpPr/>
            <p:nvPr/>
          </p:nvSpPr>
          <p:spPr>
            <a:xfrm rot="2733796">
              <a:off x="6663970" y="3925781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6"/>
            <p:cNvSpPr/>
            <p:nvPr/>
          </p:nvSpPr>
          <p:spPr>
            <a:xfrm flipH="1" rot="8501107">
              <a:off x="6200399" y="397672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6"/>
            <p:cNvSpPr/>
            <p:nvPr/>
          </p:nvSpPr>
          <p:spPr>
            <a:xfrm flipH="1" rot="8503403">
              <a:off x="6224812" y="347624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6"/>
            <p:cNvSpPr/>
            <p:nvPr/>
          </p:nvSpPr>
          <p:spPr>
            <a:xfrm flipH="1" rot="8501107">
              <a:off x="6200397" y="308205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6"/>
            <p:cNvSpPr/>
            <p:nvPr/>
          </p:nvSpPr>
          <p:spPr>
            <a:xfrm flipH="1" rot="8503403">
              <a:off x="6224157" y="255855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6"/>
            <p:cNvSpPr/>
            <p:nvPr/>
          </p:nvSpPr>
          <p:spPr>
            <a:xfrm flipH="1" rot="8501107">
              <a:off x="6200397" y="211920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6"/>
            <p:cNvSpPr/>
            <p:nvPr/>
          </p:nvSpPr>
          <p:spPr>
            <a:xfrm flipH="1" rot="8503403">
              <a:off x="6224812" y="166388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6"/>
            <p:cNvSpPr/>
            <p:nvPr/>
          </p:nvSpPr>
          <p:spPr>
            <a:xfrm flipH="1" rot="8501107">
              <a:off x="6200397" y="122454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6"/>
            <p:cNvSpPr/>
            <p:nvPr/>
          </p:nvSpPr>
          <p:spPr>
            <a:xfrm flipH="1" rot="8503403">
              <a:off x="6224158" y="73622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6"/>
            <p:cNvSpPr/>
            <p:nvPr/>
          </p:nvSpPr>
          <p:spPr>
            <a:xfrm>
              <a:off x="7586579" y="598652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6"/>
            <p:cNvSpPr/>
            <p:nvPr/>
          </p:nvSpPr>
          <p:spPr>
            <a:xfrm rot="2734882">
              <a:off x="7786459" y="55409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6"/>
            <p:cNvSpPr/>
            <p:nvPr/>
          </p:nvSpPr>
          <p:spPr>
            <a:xfrm rot="2733796">
              <a:off x="7762941" y="993281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6"/>
            <p:cNvSpPr/>
            <p:nvPr/>
          </p:nvSpPr>
          <p:spPr>
            <a:xfrm rot="2734882">
              <a:off x="7789047" y="146181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6"/>
            <p:cNvSpPr/>
            <p:nvPr/>
          </p:nvSpPr>
          <p:spPr>
            <a:xfrm rot="2733796">
              <a:off x="7762941" y="1887944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6"/>
            <p:cNvSpPr/>
            <p:nvPr/>
          </p:nvSpPr>
          <p:spPr>
            <a:xfrm rot="2734882">
              <a:off x="7786461" y="2376416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6"/>
            <p:cNvSpPr/>
            <p:nvPr/>
          </p:nvSpPr>
          <p:spPr>
            <a:xfrm rot="2733796">
              <a:off x="7762943" y="2815604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6"/>
            <p:cNvSpPr/>
            <p:nvPr/>
          </p:nvSpPr>
          <p:spPr>
            <a:xfrm rot="2734882">
              <a:off x="7759159" y="3271079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6"/>
            <p:cNvSpPr/>
            <p:nvPr/>
          </p:nvSpPr>
          <p:spPr>
            <a:xfrm rot="2733796">
              <a:off x="7762941" y="3710267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6"/>
            <p:cNvSpPr/>
            <p:nvPr/>
          </p:nvSpPr>
          <p:spPr>
            <a:xfrm rot="2734882">
              <a:off x="7786459" y="4233929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6"/>
            <p:cNvSpPr/>
            <p:nvPr/>
          </p:nvSpPr>
          <p:spPr>
            <a:xfrm flipH="1" rot="8503403">
              <a:off x="7323130" y="4200551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6"/>
            <p:cNvSpPr/>
            <p:nvPr/>
          </p:nvSpPr>
          <p:spPr>
            <a:xfrm flipH="1" rot="8501107">
              <a:off x="7299370" y="376120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6"/>
            <p:cNvSpPr/>
            <p:nvPr/>
          </p:nvSpPr>
          <p:spPr>
            <a:xfrm flipH="1" rot="8503403">
              <a:off x="7323783" y="326073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6"/>
            <p:cNvSpPr/>
            <p:nvPr/>
          </p:nvSpPr>
          <p:spPr>
            <a:xfrm flipH="1" rot="8501107">
              <a:off x="7299369" y="286654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6"/>
            <p:cNvSpPr/>
            <p:nvPr/>
          </p:nvSpPr>
          <p:spPr>
            <a:xfrm flipH="1" rot="8503403">
              <a:off x="7323128" y="2343038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6"/>
            <p:cNvSpPr/>
            <p:nvPr/>
          </p:nvSpPr>
          <p:spPr>
            <a:xfrm flipH="1" rot="8501107">
              <a:off x="7299369" y="190369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6"/>
            <p:cNvSpPr/>
            <p:nvPr/>
          </p:nvSpPr>
          <p:spPr>
            <a:xfrm flipH="1" rot="8503403">
              <a:off x="7323783" y="144837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6"/>
            <p:cNvSpPr/>
            <p:nvPr/>
          </p:nvSpPr>
          <p:spPr>
            <a:xfrm flipH="1" rot="8501107">
              <a:off x="7299369" y="1009030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6"/>
            <p:cNvSpPr/>
            <p:nvPr/>
          </p:nvSpPr>
          <p:spPr>
            <a:xfrm flipH="1" rot="8503403">
              <a:off x="7323130" y="52071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6"/>
            <p:cNvSpPr/>
            <p:nvPr/>
          </p:nvSpPr>
          <p:spPr>
            <a:xfrm>
              <a:off x="8675137" y="611335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6"/>
            <p:cNvSpPr/>
            <p:nvPr/>
          </p:nvSpPr>
          <p:spPr>
            <a:xfrm rot="2734882">
              <a:off x="8849885" y="75742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6"/>
            <p:cNvSpPr/>
            <p:nvPr/>
          </p:nvSpPr>
          <p:spPr>
            <a:xfrm rot="2733796">
              <a:off x="8826368" y="119661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6"/>
            <p:cNvSpPr/>
            <p:nvPr/>
          </p:nvSpPr>
          <p:spPr>
            <a:xfrm rot="2734882">
              <a:off x="8852473" y="166515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6"/>
            <p:cNvSpPr/>
            <p:nvPr/>
          </p:nvSpPr>
          <p:spPr>
            <a:xfrm rot="2733796">
              <a:off x="8826368" y="209127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6"/>
            <p:cNvSpPr/>
            <p:nvPr/>
          </p:nvSpPr>
          <p:spPr>
            <a:xfrm rot="2734882">
              <a:off x="8849887" y="257974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6"/>
            <p:cNvSpPr/>
            <p:nvPr/>
          </p:nvSpPr>
          <p:spPr>
            <a:xfrm rot="2733796">
              <a:off x="8826369" y="301893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6"/>
            <p:cNvSpPr/>
            <p:nvPr/>
          </p:nvSpPr>
          <p:spPr>
            <a:xfrm rot="2734882">
              <a:off x="8822585" y="347441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6"/>
            <p:cNvSpPr/>
            <p:nvPr/>
          </p:nvSpPr>
          <p:spPr>
            <a:xfrm rot="2733796">
              <a:off x="8826368" y="391359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6"/>
            <p:cNvSpPr/>
            <p:nvPr/>
          </p:nvSpPr>
          <p:spPr>
            <a:xfrm flipH="1" rot="8501107">
              <a:off x="8362796" y="396453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6"/>
            <p:cNvSpPr/>
            <p:nvPr/>
          </p:nvSpPr>
          <p:spPr>
            <a:xfrm flipH="1" rot="8503403">
              <a:off x="8387209" y="346406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6"/>
            <p:cNvSpPr/>
            <p:nvPr/>
          </p:nvSpPr>
          <p:spPr>
            <a:xfrm flipH="1" rot="8501107">
              <a:off x="8362795" y="306987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6"/>
            <p:cNvSpPr/>
            <p:nvPr/>
          </p:nvSpPr>
          <p:spPr>
            <a:xfrm flipH="1" rot="8503403">
              <a:off x="8386555" y="254637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6"/>
            <p:cNvSpPr/>
            <p:nvPr/>
          </p:nvSpPr>
          <p:spPr>
            <a:xfrm flipH="1" rot="8501107">
              <a:off x="8362795" y="210702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6"/>
            <p:cNvSpPr/>
            <p:nvPr/>
          </p:nvSpPr>
          <p:spPr>
            <a:xfrm flipH="1" rot="8503403">
              <a:off x="8387209" y="165170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6"/>
            <p:cNvSpPr/>
            <p:nvPr/>
          </p:nvSpPr>
          <p:spPr>
            <a:xfrm flipH="1" rot="8501107">
              <a:off x="8362795" y="121236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6"/>
            <p:cNvSpPr/>
            <p:nvPr/>
          </p:nvSpPr>
          <p:spPr>
            <a:xfrm flipH="1" rot="8503403">
              <a:off x="8386557" y="72404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6"/>
            <p:cNvSpPr/>
            <p:nvPr/>
          </p:nvSpPr>
          <p:spPr>
            <a:xfrm>
              <a:off x="9841458" y="604495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6"/>
            <p:cNvSpPr/>
            <p:nvPr/>
          </p:nvSpPr>
          <p:spPr>
            <a:xfrm rot="2734882">
              <a:off x="10041338" y="55993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6"/>
            <p:cNvSpPr/>
            <p:nvPr/>
          </p:nvSpPr>
          <p:spPr>
            <a:xfrm rot="2733796">
              <a:off x="10017820" y="99912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6"/>
            <p:cNvSpPr/>
            <p:nvPr/>
          </p:nvSpPr>
          <p:spPr>
            <a:xfrm rot="2734882">
              <a:off x="10043925" y="146766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6"/>
            <p:cNvSpPr/>
            <p:nvPr/>
          </p:nvSpPr>
          <p:spPr>
            <a:xfrm rot="2733796">
              <a:off x="10017820" y="189378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6"/>
            <p:cNvSpPr/>
            <p:nvPr/>
          </p:nvSpPr>
          <p:spPr>
            <a:xfrm rot="2734882">
              <a:off x="10041339" y="238225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6"/>
            <p:cNvSpPr/>
            <p:nvPr/>
          </p:nvSpPr>
          <p:spPr>
            <a:xfrm rot="2733796">
              <a:off x="10017822" y="282144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6"/>
            <p:cNvSpPr/>
            <p:nvPr/>
          </p:nvSpPr>
          <p:spPr>
            <a:xfrm rot="2734882">
              <a:off x="10014037" y="327692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6"/>
            <p:cNvSpPr/>
            <p:nvPr/>
          </p:nvSpPr>
          <p:spPr>
            <a:xfrm rot="2733796">
              <a:off x="10017820" y="371610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6"/>
            <p:cNvSpPr/>
            <p:nvPr/>
          </p:nvSpPr>
          <p:spPr>
            <a:xfrm rot="2734882">
              <a:off x="10041338" y="423977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6"/>
            <p:cNvSpPr/>
            <p:nvPr/>
          </p:nvSpPr>
          <p:spPr>
            <a:xfrm flipH="1" rot="8503403">
              <a:off x="9578009" y="420639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6"/>
            <p:cNvSpPr/>
            <p:nvPr/>
          </p:nvSpPr>
          <p:spPr>
            <a:xfrm flipH="1" rot="8501107">
              <a:off x="9554249" y="3767050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6"/>
            <p:cNvSpPr/>
            <p:nvPr/>
          </p:nvSpPr>
          <p:spPr>
            <a:xfrm flipH="1" rot="8503403">
              <a:off x="9578662" y="326657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6"/>
            <p:cNvSpPr/>
            <p:nvPr/>
          </p:nvSpPr>
          <p:spPr>
            <a:xfrm flipH="1" rot="8501107">
              <a:off x="9554247" y="287238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6"/>
            <p:cNvSpPr/>
            <p:nvPr/>
          </p:nvSpPr>
          <p:spPr>
            <a:xfrm flipH="1" rot="8503403">
              <a:off x="9578008" y="234888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6"/>
            <p:cNvSpPr/>
            <p:nvPr/>
          </p:nvSpPr>
          <p:spPr>
            <a:xfrm flipH="1" rot="8501107">
              <a:off x="9554247" y="190953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6"/>
            <p:cNvSpPr/>
            <p:nvPr/>
          </p:nvSpPr>
          <p:spPr>
            <a:xfrm flipH="1" rot="8503403">
              <a:off x="9578662" y="145421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6"/>
            <p:cNvSpPr/>
            <p:nvPr/>
          </p:nvSpPr>
          <p:spPr>
            <a:xfrm flipH="1" rot="8501107">
              <a:off x="9554247" y="101487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6"/>
            <p:cNvSpPr/>
            <p:nvPr/>
          </p:nvSpPr>
          <p:spPr>
            <a:xfrm flipH="1" rot="8503403">
              <a:off x="9578009" y="52655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6"/>
            <p:cNvSpPr/>
            <p:nvPr/>
          </p:nvSpPr>
          <p:spPr>
            <a:xfrm>
              <a:off x="10930017" y="617177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6"/>
            <p:cNvSpPr/>
            <p:nvPr/>
          </p:nvSpPr>
          <p:spPr>
            <a:xfrm rot="2734882">
              <a:off x="11104764" y="76326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6"/>
            <p:cNvSpPr/>
            <p:nvPr/>
          </p:nvSpPr>
          <p:spPr>
            <a:xfrm rot="2733796">
              <a:off x="11081246" y="120245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6"/>
            <p:cNvSpPr/>
            <p:nvPr/>
          </p:nvSpPr>
          <p:spPr>
            <a:xfrm rot="2734882">
              <a:off x="11107352" y="167099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6"/>
            <p:cNvSpPr/>
            <p:nvPr/>
          </p:nvSpPr>
          <p:spPr>
            <a:xfrm rot="2733796">
              <a:off x="11081246" y="209711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6"/>
            <p:cNvSpPr/>
            <p:nvPr/>
          </p:nvSpPr>
          <p:spPr>
            <a:xfrm rot="2734882">
              <a:off x="11104766" y="258559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6"/>
            <p:cNvSpPr/>
            <p:nvPr/>
          </p:nvSpPr>
          <p:spPr>
            <a:xfrm rot="2733796">
              <a:off x="11081249" y="302477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6"/>
            <p:cNvSpPr/>
            <p:nvPr/>
          </p:nvSpPr>
          <p:spPr>
            <a:xfrm rot="2734882">
              <a:off x="11077464" y="348025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6"/>
            <p:cNvSpPr/>
            <p:nvPr/>
          </p:nvSpPr>
          <p:spPr>
            <a:xfrm rot="2733796">
              <a:off x="11081246" y="391944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6"/>
            <p:cNvSpPr/>
            <p:nvPr/>
          </p:nvSpPr>
          <p:spPr>
            <a:xfrm flipH="1" rot="8501107">
              <a:off x="10617676" y="397038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6"/>
            <p:cNvSpPr/>
            <p:nvPr/>
          </p:nvSpPr>
          <p:spPr>
            <a:xfrm flipH="1" rot="8503403">
              <a:off x="10642088" y="346990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6"/>
            <p:cNvSpPr/>
            <p:nvPr/>
          </p:nvSpPr>
          <p:spPr>
            <a:xfrm flipH="1" rot="8501107">
              <a:off x="10617673" y="307571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6"/>
            <p:cNvSpPr/>
            <p:nvPr/>
          </p:nvSpPr>
          <p:spPr>
            <a:xfrm flipH="1" rot="8503403">
              <a:off x="10641434" y="2552213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6"/>
            <p:cNvSpPr/>
            <p:nvPr/>
          </p:nvSpPr>
          <p:spPr>
            <a:xfrm flipH="1" rot="8501107">
              <a:off x="10617673" y="211286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6"/>
            <p:cNvSpPr/>
            <p:nvPr/>
          </p:nvSpPr>
          <p:spPr>
            <a:xfrm flipH="1" rot="8503403">
              <a:off x="10642088" y="165755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6"/>
            <p:cNvSpPr/>
            <p:nvPr/>
          </p:nvSpPr>
          <p:spPr>
            <a:xfrm flipH="1" rot="8501107">
              <a:off x="10617673" y="121820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6"/>
            <p:cNvSpPr/>
            <p:nvPr/>
          </p:nvSpPr>
          <p:spPr>
            <a:xfrm flipH="1" rot="8503403">
              <a:off x="10641435" y="72989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6"/>
            <p:cNvSpPr/>
            <p:nvPr/>
          </p:nvSpPr>
          <p:spPr>
            <a:xfrm rot="2733796">
              <a:off x="1252567" y="467670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6"/>
            <p:cNvSpPr/>
            <p:nvPr/>
          </p:nvSpPr>
          <p:spPr>
            <a:xfrm rot="2734882">
              <a:off x="1248782" y="513217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6"/>
            <p:cNvSpPr/>
            <p:nvPr/>
          </p:nvSpPr>
          <p:spPr>
            <a:xfrm rot="2733796">
              <a:off x="1252567" y="557136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6"/>
            <p:cNvSpPr/>
            <p:nvPr/>
          </p:nvSpPr>
          <p:spPr>
            <a:xfrm rot="2734882">
              <a:off x="1276086" y="6059836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6"/>
            <p:cNvSpPr/>
            <p:nvPr/>
          </p:nvSpPr>
          <p:spPr>
            <a:xfrm flipH="1" rot="8503403">
              <a:off x="812754" y="6026458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6"/>
            <p:cNvSpPr/>
            <p:nvPr/>
          </p:nvSpPr>
          <p:spPr>
            <a:xfrm flipH="1" rot="8501107">
              <a:off x="788994" y="558711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6"/>
            <p:cNvSpPr/>
            <p:nvPr/>
          </p:nvSpPr>
          <p:spPr>
            <a:xfrm flipH="1" rot="8503403">
              <a:off x="813409" y="510829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6"/>
            <p:cNvSpPr/>
            <p:nvPr/>
          </p:nvSpPr>
          <p:spPr>
            <a:xfrm flipH="1" rot="8501107">
              <a:off x="788994" y="465969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6"/>
            <p:cNvSpPr/>
            <p:nvPr/>
          </p:nvSpPr>
          <p:spPr>
            <a:xfrm rot="2734882">
              <a:off x="2339511" y="4440846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6"/>
            <p:cNvSpPr/>
            <p:nvPr/>
          </p:nvSpPr>
          <p:spPr>
            <a:xfrm rot="2733796">
              <a:off x="2315993" y="4880034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6"/>
            <p:cNvSpPr/>
            <p:nvPr/>
          </p:nvSpPr>
          <p:spPr>
            <a:xfrm rot="2734882">
              <a:off x="2312209" y="5335509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6"/>
            <p:cNvSpPr/>
            <p:nvPr/>
          </p:nvSpPr>
          <p:spPr>
            <a:xfrm rot="2733796">
              <a:off x="2315993" y="5774697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6"/>
            <p:cNvSpPr/>
            <p:nvPr/>
          </p:nvSpPr>
          <p:spPr>
            <a:xfrm rot="2734882">
              <a:off x="2339513" y="6263169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6"/>
            <p:cNvSpPr/>
            <p:nvPr/>
          </p:nvSpPr>
          <p:spPr>
            <a:xfrm flipH="1" rot="8503403">
              <a:off x="1876180" y="6229791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6"/>
            <p:cNvSpPr/>
            <p:nvPr/>
          </p:nvSpPr>
          <p:spPr>
            <a:xfrm flipH="1" rot="8501107">
              <a:off x="1852420" y="579044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6"/>
            <p:cNvSpPr/>
            <p:nvPr/>
          </p:nvSpPr>
          <p:spPr>
            <a:xfrm flipH="1" rot="8503403">
              <a:off x="1876835" y="531162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6"/>
            <p:cNvSpPr/>
            <p:nvPr/>
          </p:nvSpPr>
          <p:spPr>
            <a:xfrm flipH="1" rot="8501107">
              <a:off x="1852420" y="486302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6"/>
            <p:cNvSpPr/>
            <p:nvPr/>
          </p:nvSpPr>
          <p:spPr>
            <a:xfrm flipH="1" rot="8503403">
              <a:off x="1876182" y="4407468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6"/>
            <p:cNvSpPr/>
            <p:nvPr/>
          </p:nvSpPr>
          <p:spPr>
            <a:xfrm rot="2733796">
              <a:off x="3414965" y="466452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6"/>
            <p:cNvSpPr/>
            <p:nvPr/>
          </p:nvSpPr>
          <p:spPr>
            <a:xfrm rot="2734882">
              <a:off x="3411180" y="511999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6"/>
            <p:cNvSpPr/>
            <p:nvPr/>
          </p:nvSpPr>
          <p:spPr>
            <a:xfrm rot="2733796">
              <a:off x="3414965" y="555918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6"/>
            <p:cNvSpPr/>
            <p:nvPr/>
          </p:nvSpPr>
          <p:spPr>
            <a:xfrm rot="2734882">
              <a:off x="3438484" y="604765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6"/>
            <p:cNvSpPr/>
            <p:nvPr/>
          </p:nvSpPr>
          <p:spPr>
            <a:xfrm flipH="1" rot="8503403">
              <a:off x="2975152" y="601427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6"/>
            <p:cNvSpPr/>
            <p:nvPr/>
          </p:nvSpPr>
          <p:spPr>
            <a:xfrm flipH="1" rot="8501107">
              <a:off x="2951392" y="557493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6"/>
            <p:cNvSpPr/>
            <p:nvPr/>
          </p:nvSpPr>
          <p:spPr>
            <a:xfrm flipH="1" rot="8503403">
              <a:off x="2975807" y="509611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6"/>
            <p:cNvSpPr/>
            <p:nvPr/>
          </p:nvSpPr>
          <p:spPr>
            <a:xfrm flipH="1" rot="8501107">
              <a:off x="2951392" y="464751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6"/>
            <p:cNvSpPr/>
            <p:nvPr/>
          </p:nvSpPr>
          <p:spPr>
            <a:xfrm rot="2734882">
              <a:off x="4501909" y="442866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6"/>
            <p:cNvSpPr/>
            <p:nvPr/>
          </p:nvSpPr>
          <p:spPr>
            <a:xfrm rot="2733796">
              <a:off x="4478391" y="486785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6"/>
            <p:cNvSpPr/>
            <p:nvPr/>
          </p:nvSpPr>
          <p:spPr>
            <a:xfrm rot="2734882">
              <a:off x="4474607" y="532332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6"/>
            <p:cNvSpPr/>
            <p:nvPr/>
          </p:nvSpPr>
          <p:spPr>
            <a:xfrm rot="2733796">
              <a:off x="4478391" y="576251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6"/>
            <p:cNvSpPr/>
            <p:nvPr/>
          </p:nvSpPr>
          <p:spPr>
            <a:xfrm rot="2734882">
              <a:off x="4501910" y="625098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6"/>
            <p:cNvSpPr/>
            <p:nvPr/>
          </p:nvSpPr>
          <p:spPr>
            <a:xfrm flipH="1" rot="8503403">
              <a:off x="4038578" y="621760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6"/>
            <p:cNvSpPr/>
            <p:nvPr/>
          </p:nvSpPr>
          <p:spPr>
            <a:xfrm flipH="1" rot="8501107">
              <a:off x="4014818" y="577826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6"/>
            <p:cNvSpPr/>
            <p:nvPr/>
          </p:nvSpPr>
          <p:spPr>
            <a:xfrm flipH="1" rot="8503403">
              <a:off x="4039233" y="529944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6"/>
            <p:cNvSpPr/>
            <p:nvPr/>
          </p:nvSpPr>
          <p:spPr>
            <a:xfrm flipH="1" rot="8501107">
              <a:off x="4014818" y="485084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6"/>
            <p:cNvSpPr/>
            <p:nvPr/>
          </p:nvSpPr>
          <p:spPr>
            <a:xfrm flipH="1" rot="8503403">
              <a:off x="4038580" y="439528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6"/>
            <p:cNvSpPr/>
            <p:nvPr/>
          </p:nvSpPr>
          <p:spPr>
            <a:xfrm rot="2733796">
              <a:off x="5600543" y="468529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6"/>
            <p:cNvSpPr/>
            <p:nvPr/>
          </p:nvSpPr>
          <p:spPr>
            <a:xfrm rot="2734882">
              <a:off x="5596759" y="514077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6"/>
            <p:cNvSpPr/>
            <p:nvPr/>
          </p:nvSpPr>
          <p:spPr>
            <a:xfrm rot="2733796">
              <a:off x="5600543" y="557996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6"/>
            <p:cNvSpPr/>
            <p:nvPr/>
          </p:nvSpPr>
          <p:spPr>
            <a:xfrm rot="2734882">
              <a:off x="5624063" y="606843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6"/>
            <p:cNvSpPr/>
            <p:nvPr/>
          </p:nvSpPr>
          <p:spPr>
            <a:xfrm flipH="1" rot="8503403">
              <a:off x="5160730" y="603505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6"/>
            <p:cNvSpPr/>
            <p:nvPr/>
          </p:nvSpPr>
          <p:spPr>
            <a:xfrm flipH="1" rot="8501107">
              <a:off x="5136970" y="559571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6"/>
            <p:cNvSpPr/>
            <p:nvPr/>
          </p:nvSpPr>
          <p:spPr>
            <a:xfrm flipH="1" rot="8503403">
              <a:off x="5161385" y="511689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6"/>
            <p:cNvSpPr/>
            <p:nvPr/>
          </p:nvSpPr>
          <p:spPr>
            <a:xfrm flipH="1" rot="8501107">
              <a:off x="5136970" y="466829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6"/>
            <p:cNvSpPr/>
            <p:nvPr/>
          </p:nvSpPr>
          <p:spPr>
            <a:xfrm rot="2734882">
              <a:off x="6687487" y="444944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6"/>
            <p:cNvSpPr/>
            <p:nvPr/>
          </p:nvSpPr>
          <p:spPr>
            <a:xfrm rot="2733796">
              <a:off x="6663970" y="488863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6"/>
            <p:cNvSpPr/>
            <p:nvPr/>
          </p:nvSpPr>
          <p:spPr>
            <a:xfrm rot="2734882">
              <a:off x="6660185" y="534410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6"/>
            <p:cNvSpPr/>
            <p:nvPr/>
          </p:nvSpPr>
          <p:spPr>
            <a:xfrm rot="2733796">
              <a:off x="6663970" y="578329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6"/>
            <p:cNvSpPr/>
            <p:nvPr/>
          </p:nvSpPr>
          <p:spPr>
            <a:xfrm rot="2734882">
              <a:off x="6687489" y="627176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6"/>
            <p:cNvSpPr/>
            <p:nvPr/>
          </p:nvSpPr>
          <p:spPr>
            <a:xfrm flipH="1" rot="8503403">
              <a:off x="6224157" y="6238388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6"/>
            <p:cNvSpPr/>
            <p:nvPr/>
          </p:nvSpPr>
          <p:spPr>
            <a:xfrm flipH="1" rot="8501107">
              <a:off x="6200397" y="579904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6"/>
            <p:cNvSpPr/>
            <p:nvPr/>
          </p:nvSpPr>
          <p:spPr>
            <a:xfrm flipH="1" rot="8503403">
              <a:off x="6224812" y="532022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6"/>
            <p:cNvSpPr/>
            <p:nvPr/>
          </p:nvSpPr>
          <p:spPr>
            <a:xfrm flipH="1" rot="8501107">
              <a:off x="6200397" y="487162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6"/>
            <p:cNvSpPr/>
            <p:nvPr/>
          </p:nvSpPr>
          <p:spPr>
            <a:xfrm flipH="1" rot="8503403">
              <a:off x="6224158" y="441606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6"/>
            <p:cNvSpPr/>
            <p:nvPr/>
          </p:nvSpPr>
          <p:spPr>
            <a:xfrm rot="2733796">
              <a:off x="7762941" y="4673117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6"/>
            <p:cNvSpPr/>
            <p:nvPr/>
          </p:nvSpPr>
          <p:spPr>
            <a:xfrm rot="2734882">
              <a:off x="7759157" y="512859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6"/>
            <p:cNvSpPr/>
            <p:nvPr/>
          </p:nvSpPr>
          <p:spPr>
            <a:xfrm rot="2733796">
              <a:off x="7762941" y="556778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6"/>
            <p:cNvSpPr/>
            <p:nvPr/>
          </p:nvSpPr>
          <p:spPr>
            <a:xfrm rot="2734882">
              <a:off x="7786461" y="605625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6"/>
            <p:cNvSpPr/>
            <p:nvPr/>
          </p:nvSpPr>
          <p:spPr>
            <a:xfrm flipH="1" rot="8503403">
              <a:off x="7323128" y="602287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6"/>
            <p:cNvSpPr/>
            <p:nvPr/>
          </p:nvSpPr>
          <p:spPr>
            <a:xfrm flipH="1" rot="8501107">
              <a:off x="7299369" y="5583530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6"/>
            <p:cNvSpPr/>
            <p:nvPr/>
          </p:nvSpPr>
          <p:spPr>
            <a:xfrm flipH="1" rot="8503403">
              <a:off x="7323783" y="510471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6"/>
            <p:cNvSpPr/>
            <p:nvPr/>
          </p:nvSpPr>
          <p:spPr>
            <a:xfrm flipH="1" rot="8501107">
              <a:off x="7299369" y="465610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6"/>
            <p:cNvSpPr/>
            <p:nvPr/>
          </p:nvSpPr>
          <p:spPr>
            <a:xfrm rot="2734882">
              <a:off x="8849885" y="443726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6"/>
            <p:cNvSpPr/>
            <p:nvPr/>
          </p:nvSpPr>
          <p:spPr>
            <a:xfrm rot="2733796">
              <a:off x="8826368" y="487645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6"/>
            <p:cNvSpPr/>
            <p:nvPr/>
          </p:nvSpPr>
          <p:spPr>
            <a:xfrm rot="2734882">
              <a:off x="8822583" y="533192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6"/>
            <p:cNvSpPr/>
            <p:nvPr/>
          </p:nvSpPr>
          <p:spPr>
            <a:xfrm rot="2733796">
              <a:off x="8826368" y="577111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6"/>
            <p:cNvSpPr/>
            <p:nvPr/>
          </p:nvSpPr>
          <p:spPr>
            <a:xfrm rot="2734882">
              <a:off x="8849887" y="625958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6"/>
            <p:cNvSpPr/>
            <p:nvPr/>
          </p:nvSpPr>
          <p:spPr>
            <a:xfrm flipH="1" rot="8503403">
              <a:off x="8386555" y="622620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6"/>
            <p:cNvSpPr/>
            <p:nvPr/>
          </p:nvSpPr>
          <p:spPr>
            <a:xfrm flipH="1" rot="8501107">
              <a:off x="8362795" y="578686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6"/>
            <p:cNvSpPr/>
            <p:nvPr/>
          </p:nvSpPr>
          <p:spPr>
            <a:xfrm flipH="1" rot="8503403">
              <a:off x="8387209" y="530804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6"/>
            <p:cNvSpPr/>
            <p:nvPr/>
          </p:nvSpPr>
          <p:spPr>
            <a:xfrm flipH="1" rot="8501107">
              <a:off x="8362795" y="485944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6"/>
            <p:cNvSpPr/>
            <p:nvPr/>
          </p:nvSpPr>
          <p:spPr>
            <a:xfrm flipH="1" rot="8503403">
              <a:off x="8386557" y="440388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6"/>
            <p:cNvSpPr/>
            <p:nvPr/>
          </p:nvSpPr>
          <p:spPr>
            <a:xfrm rot="2733796">
              <a:off x="10017820" y="467896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6"/>
            <p:cNvSpPr/>
            <p:nvPr/>
          </p:nvSpPr>
          <p:spPr>
            <a:xfrm rot="2734882">
              <a:off x="10014036" y="513443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6"/>
            <p:cNvSpPr/>
            <p:nvPr/>
          </p:nvSpPr>
          <p:spPr>
            <a:xfrm rot="2733796">
              <a:off x="10017820" y="557362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6"/>
            <p:cNvSpPr/>
            <p:nvPr/>
          </p:nvSpPr>
          <p:spPr>
            <a:xfrm rot="2734882">
              <a:off x="10041339" y="606209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6"/>
            <p:cNvSpPr/>
            <p:nvPr/>
          </p:nvSpPr>
          <p:spPr>
            <a:xfrm flipH="1" rot="8503403">
              <a:off x="9578008" y="602871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6"/>
            <p:cNvSpPr/>
            <p:nvPr/>
          </p:nvSpPr>
          <p:spPr>
            <a:xfrm flipH="1" rot="8501107">
              <a:off x="9554247" y="558937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6"/>
            <p:cNvSpPr/>
            <p:nvPr/>
          </p:nvSpPr>
          <p:spPr>
            <a:xfrm flipH="1" rot="8503403">
              <a:off x="9578662" y="511055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6"/>
            <p:cNvSpPr/>
            <p:nvPr/>
          </p:nvSpPr>
          <p:spPr>
            <a:xfrm flipH="1" rot="8501107">
              <a:off x="9554247" y="466195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6"/>
            <p:cNvSpPr/>
            <p:nvPr/>
          </p:nvSpPr>
          <p:spPr>
            <a:xfrm rot="2734882">
              <a:off x="11104764" y="444310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6"/>
            <p:cNvSpPr/>
            <p:nvPr/>
          </p:nvSpPr>
          <p:spPr>
            <a:xfrm rot="2733796">
              <a:off x="11081246" y="488229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6"/>
            <p:cNvSpPr/>
            <p:nvPr/>
          </p:nvSpPr>
          <p:spPr>
            <a:xfrm rot="2734882">
              <a:off x="11077462" y="533776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6"/>
            <p:cNvSpPr/>
            <p:nvPr/>
          </p:nvSpPr>
          <p:spPr>
            <a:xfrm rot="2733796">
              <a:off x="11081246" y="577695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6"/>
            <p:cNvSpPr/>
            <p:nvPr/>
          </p:nvSpPr>
          <p:spPr>
            <a:xfrm rot="2734882">
              <a:off x="11104766" y="626542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6"/>
            <p:cNvSpPr/>
            <p:nvPr/>
          </p:nvSpPr>
          <p:spPr>
            <a:xfrm flipH="1" rot="8503403">
              <a:off x="10641434" y="623204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6"/>
            <p:cNvSpPr/>
            <p:nvPr/>
          </p:nvSpPr>
          <p:spPr>
            <a:xfrm flipH="1" rot="8501107">
              <a:off x="10617673" y="579270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6"/>
            <p:cNvSpPr/>
            <p:nvPr/>
          </p:nvSpPr>
          <p:spPr>
            <a:xfrm flipH="1" rot="8503403">
              <a:off x="10642088" y="531388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6"/>
            <p:cNvSpPr/>
            <p:nvPr/>
          </p:nvSpPr>
          <p:spPr>
            <a:xfrm flipH="1" rot="8501107">
              <a:off x="10617673" y="486528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6"/>
            <p:cNvSpPr/>
            <p:nvPr/>
          </p:nvSpPr>
          <p:spPr>
            <a:xfrm flipH="1" rot="8503403">
              <a:off x="10641435" y="440972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9" name="Google Shape;409;p6"/>
          <p:cNvGrpSpPr/>
          <p:nvPr/>
        </p:nvGrpSpPr>
        <p:grpSpPr>
          <a:xfrm>
            <a:off x="14803" y="661994"/>
            <a:ext cx="354572" cy="6049369"/>
            <a:chOff x="14803" y="509594"/>
            <a:chExt cx="354572" cy="6049369"/>
          </a:xfrm>
        </p:grpSpPr>
        <p:sp>
          <p:nvSpPr>
            <p:cNvPr id="410" name="Google Shape;410;p6"/>
            <p:cNvSpPr/>
            <p:nvPr/>
          </p:nvSpPr>
          <p:spPr>
            <a:xfrm rot="-5400000">
              <a:off x="212190" y="4229001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6"/>
            <p:cNvSpPr/>
            <p:nvPr/>
          </p:nvSpPr>
          <p:spPr>
            <a:xfrm rot="-5400000">
              <a:off x="202528" y="3522445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6"/>
            <p:cNvSpPr/>
            <p:nvPr/>
          </p:nvSpPr>
          <p:spPr>
            <a:xfrm rot="-5400000">
              <a:off x="212190" y="2773994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6"/>
            <p:cNvSpPr/>
            <p:nvPr/>
          </p:nvSpPr>
          <p:spPr>
            <a:xfrm rot="-5400000">
              <a:off x="202528" y="200851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6"/>
            <p:cNvSpPr/>
            <p:nvPr/>
          </p:nvSpPr>
          <p:spPr>
            <a:xfrm rot="-5400000">
              <a:off x="209413" y="1254318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6"/>
            <p:cNvSpPr/>
            <p:nvPr/>
          </p:nvSpPr>
          <p:spPr>
            <a:xfrm rot="-5400000">
              <a:off x="145526" y="3533621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6"/>
            <p:cNvSpPr/>
            <p:nvPr/>
          </p:nvSpPr>
          <p:spPr>
            <a:xfrm rot="-5400000">
              <a:off x="142011" y="3465841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6"/>
            <p:cNvSpPr/>
            <p:nvPr/>
          </p:nvSpPr>
          <p:spPr>
            <a:xfrm rot="-5400000">
              <a:off x="142010" y="277952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6"/>
            <p:cNvSpPr/>
            <p:nvPr/>
          </p:nvSpPr>
          <p:spPr>
            <a:xfrm rot="-5400000">
              <a:off x="145526" y="271174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6"/>
            <p:cNvSpPr/>
            <p:nvPr/>
          </p:nvSpPr>
          <p:spPr>
            <a:xfrm rot="-5400000">
              <a:off x="142011" y="202375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6"/>
            <p:cNvSpPr/>
            <p:nvPr/>
          </p:nvSpPr>
          <p:spPr>
            <a:xfrm rot="-5400000">
              <a:off x="138496" y="195597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6"/>
            <p:cNvSpPr/>
            <p:nvPr/>
          </p:nvSpPr>
          <p:spPr>
            <a:xfrm rot="-5400000">
              <a:off x="145526" y="126965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6"/>
            <p:cNvSpPr/>
            <p:nvPr/>
          </p:nvSpPr>
          <p:spPr>
            <a:xfrm rot="-5400000">
              <a:off x="142011" y="120188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6"/>
            <p:cNvSpPr/>
            <p:nvPr/>
          </p:nvSpPr>
          <p:spPr>
            <a:xfrm rot="-5400000">
              <a:off x="199752" y="502994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4" name="Google Shape;424;p6"/>
            <p:cNvSpPr/>
            <p:nvPr/>
          </p:nvSpPr>
          <p:spPr>
            <a:xfrm rot="-5400000">
              <a:off x="145526" y="5059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5" name="Google Shape;425;p6"/>
            <p:cNvSpPr/>
            <p:nvPr/>
          </p:nvSpPr>
          <p:spPr>
            <a:xfrm rot="-5400000">
              <a:off x="142011" y="4382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6" name="Google Shape;426;p6"/>
            <p:cNvSpPr/>
            <p:nvPr/>
          </p:nvSpPr>
          <p:spPr>
            <a:xfrm rot="-5400000">
              <a:off x="127952" y="4238477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6"/>
            <p:cNvSpPr/>
            <p:nvPr/>
          </p:nvSpPr>
          <p:spPr>
            <a:xfrm rot="-5400000">
              <a:off x="131468" y="4170697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6"/>
            <p:cNvSpPr/>
            <p:nvPr/>
          </p:nvSpPr>
          <p:spPr>
            <a:xfrm rot="-5400000">
              <a:off x="209413" y="3860455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6"/>
            <p:cNvSpPr/>
            <p:nvPr/>
          </p:nvSpPr>
          <p:spPr>
            <a:xfrm rot="-5400000">
              <a:off x="199752" y="3160771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6"/>
            <p:cNvSpPr/>
            <p:nvPr/>
          </p:nvSpPr>
          <p:spPr>
            <a:xfrm rot="-5400000">
              <a:off x="209413" y="240544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6"/>
            <p:cNvSpPr/>
            <p:nvPr/>
          </p:nvSpPr>
          <p:spPr>
            <a:xfrm rot="-5400000">
              <a:off x="199752" y="165370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6"/>
            <p:cNvSpPr/>
            <p:nvPr/>
          </p:nvSpPr>
          <p:spPr>
            <a:xfrm rot="-5400000">
              <a:off x="206636" y="88577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6"/>
            <p:cNvSpPr/>
            <p:nvPr/>
          </p:nvSpPr>
          <p:spPr>
            <a:xfrm rot="-5400000">
              <a:off x="142862" y="3165075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6"/>
            <p:cNvSpPr/>
            <p:nvPr/>
          </p:nvSpPr>
          <p:spPr>
            <a:xfrm rot="-5400000">
              <a:off x="139348" y="309729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6"/>
            <p:cNvSpPr/>
            <p:nvPr/>
          </p:nvSpPr>
          <p:spPr>
            <a:xfrm rot="-5400000">
              <a:off x="139346" y="241097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6"/>
            <p:cNvSpPr/>
            <p:nvPr/>
          </p:nvSpPr>
          <p:spPr>
            <a:xfrm rot="-5400000">
              <a:off x="142862" y="234319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6"/>
            <p:cNvSpPr/>
            <p:nvPr/>
          </p:nvSpPr>
          <p:spPr>
            <a:xfrm rot="-5400000">
              <a:off x="139348" y="165521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6"/>
            <p:cNvSpPr/>
            <p:nvPr/>
          </p:nvSpPr>
          <p:spPr>
            <a:xfrm rot="-5400000">
              <a:off x="135833" y="158743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6"/>
            <p:cNvSpPr/>
            <p:nvPr/>
          </p:nvSpPr>
          <p:spPr>
            <a:xfrm rot="-5400000">
              <a:off x="142862" y="90111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6"/>
            <p:cNvSpPr/>
            <p:nvPr/>
          </p:nvSpPr>
          <p:spPr>
            <a:xfrm rot="-5400000">
              <a:off x="139348" y="83333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" name="Google Shape;441;p6"/>
            <p:cNvSpPr/>
            <p:nvPr/>
          </p:nvSpPr>
          <p:spPr>
            <a:xfrm rot="-5400000">
              <a:off x="125288" y="386993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6"/>
            <p:cNvSpPr/>
            <p:nvPr/>
          </p:nvSpPr>
          <p:spPr>
            <a:xfrm rot="-5400000">
              <a:off x="128804" y="380215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6"/>
            <p:cNvSpPr/>
            <p:nvPr/>
          </p:nvSpPr>
          <p:spPr>
            <a:xfrm rot="-5400000">
              <a:off x="213075" y="4576386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6"/>
            <p:cNvSpPr/>
            <p:nvPr/>
          </p:nvSpPr>
          <p:spPr>
            <a:xfrm rot="-5400000">
              <a:off x="128801" y="458586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6"/>
            <p:cNvSpPr/>
            <p:nvPr/>
          </p:nvSpPr>
          <p:spPr>
            <a:xfrm rot="-5400000">
              <a:off x="132317" y="45180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6"/>
            <p:cNvSpPr/>
            <p:nvPr/>
          </p:nvSpPr>
          <p:spPr>
            <a:xfrm rot="-5400000">
              <a:off x="197793" y="6064653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6"/>
            <p:cNvSpPr/>
            <p:nvPr/>
          </p:nvSpPr>
          <p:spPr>
            <a:xfrm rot="-5400000">
              <a:off x="207455" y="531620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6"/>
            <p:cNvSpPr/>
            <p:nvPr/>
          </p:nvSpPr>
          <p:spPr>
            <a:xfrm rot="-5400000">
              <a:off x="140791" y="607582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6"/>
            <p:cNvSpPr/>
            <p:nvPr/>
          </p:nvSpPr>
          <p:spPr>
            <a:xfrm rot="-5400000">
              <a:off x="137276" y="600804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6"/>
            <p:cNvSpPr/>
            <p:nvPr/>
          </p:nvSpPr>
          <p:spPr>
            <a:xfrm rot="-5400000">
              <a:off x="137275" y="532173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6"/>
            <p:cNvSpPr/>
            <p:nvPr/>
          </p:nvSpPr>
          <p:spPr>
            <a:xfrm rot="-5400000">
              <a:off x="140791" y="525395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6"/>
            <p:cNvSpPr/>
            <p:nvPr/>
          </p:nvSpPr>
          <p:spPr>
            <a:xfrm rot="-5400000">
              <a:off x="204678" y="6402663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6"/>
            <p:cNvSpPr/>
            <p:nvPr/>
          </p:nvSpPr>
          <p:spPr>
            <a:xfrm rot="-5400000">
              <a:off x="195017" y="570297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6"/>
            <p:cNvSpPr/>
            <p:nvPr/>
          </p:nvSpPr>
          <p:spPr>
            <a:xfrm rot="-5400000">
              <a:off x="204678" y="4947657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6"/>
            <p:cNvSpPr/>
            <p:nvPr/>
          </p:nvSpPr>
          <p:spPr>
            <a:xfrm rot="-5400000">
              <a:off x="138127" y="57072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6"/>
            <p:cNvSpPr/>
            <p:nvPr/>
          </p:nvSpPr>
          <p:spPr>
            <a:xfrm rot="-5400000">
              <a:off x="134613" y="563950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6"/>
            <p:cNvSpPr/>
            <p:nvPr/>
          </p:nvSpPr>
          <p:spPr>
            <a:xfrm rot="-5400000">
              <a:off x="134611" y="495318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6"/>
            <p:cNvSpPr/>
            <p:nvPr/>
          </p:nvSpPr>
          <p:spPr>
            <a:xfrm rot="-5400000">
              <a:off x="138127" y="488540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6"/>
            <p:cNvSpPr/>
            <p:nvPr/>
          </p:nvSpPr>
          <p:spPr>
            <a:xfrm rot="-5400000">
              <a:off x="120553" y="641214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6"/>
            <p:cNvSpPr/>
            <p:nvPr/>
          </p:nvSpPr>
          <p:spPr>
            <a:xfrm rot="-5400000">
              <a:off x="124069" y="634436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61" name="Google Shape;461;p6"/>
          <p:cNvSpPr/>
          <p:nvPr/>
        </p:nvSpPr>
        <p:spPr>
          <a:xfrm>
            <a:off x="156325" y="2332838"/>
            <a:ext cx="11430000" cy="26550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2" name="Google Shape;462;p6"/>
          <p:cNvGrpSpPr/>
          <p:nvPr/>
        </p:nvGrpSpPr>
        <p:grpSpPr>
          <a:xfrm>
            <a:off x="14803" y="661994"/>
            <a:ext cx="354572" cy="6049369"/>
            <a:chOff x="14803" y="509594"/>
            <a:chExt cx="354572" cy="6049369"/>
          </a:xfrm>
        </p:grpSpPr>
        <p:sp>
          <p:nvSpPr>
            <p:cNvPr id="463" name="Google Shape;463;p6"/>
            <p:cNvSpPr/>
            <p:nvPr/>
          </p:nvSpPr>
          <p:spPr>
            <a:xfrm rot="-5400000">
              <a:off x="212190" y="4229001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6"/>
            <p:cNvSpPr/>
            <p:nvPr/>
          </p:nvSpPr>
          <p:spPr>
            <a:xfrm rot="-5400000">
              <a:off x="202528" y="3522445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6"/>
            <p:cNvSpPr/>
            <p:nvPr/>
          </p:nvSpPr>
          <p:spPr>
            <a:xfrm rot="-5400000">
              <a:off x="212190" y="2773994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6"/>
            <p:cNvSpPr/>
            <p:nvPr/>
          </p:nvSpPr>
          <p:spPr>
            <a:xfrm rot="-5400000">
              <a:off x="202528" y="200851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6"/>
            <p:cNvSpPr/>
            <p:nvPr/>
          </p:nvSpPr>
          <p:spPr>
            <a:xfrm rot="-5400000">
              <a:off x="209413" y="1254318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6"/>
            <p:cNvSpPr/>
            <p:nvPr/>
          </p:nvSpPr>
          <p:spPr>
            <a:xfrm rot="-5400000">
              <a:off x="145526" y="3533621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6"/>
            <p:cNvSpPr/>
            <p:nvPr/>
          </p:nvSpPr>
          <p:spPr>
            <a:xfrm rot="-5400000">
              <a:off x="142011" y="3465841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6"/>
            <p:cNvSpPr/>
            <p:nvPr/>
          </p:nvSpPr>
          <p:spPr>
            <a:xfrm rot="-5400000">
              <a:off x="142010" y="277952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6"/>
            <p:cNvSpPr/>
            <p:nvPr/>
          </p:nvSpPr>
          <p:spPr>
            <a:xfrm rot="-5400000">
              <a:off x="145526" y="271174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6"/>
            <p:cNvSpPr/>
            <p:nvPr/>
          </p:nvSpPr>
          <p:spPr>
            <a:xfrm rot="-5400000">
              <a:off x="142011" y="202375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6"/>
            <p:cNvSpPr/>
            <p:nvPr/>
          </p:nvSpPr>
          <p:spPr>
            <a:xfrm rot="-5400000">
              <a:off x="138496" y="195597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6"/>
            <p:cNvSpPr/>
            <p:nvPr/>
          </p:nvSpPr>
          <p:spPr>
            <a:xfrm rot="-5400000">
              <a:off x="145526" y="126965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6"/>
            <p:cNvSpPr/>
            <p:nvPr/>
          </p:nvSpPr>
          <p:spPr>
            <a:xfrm rot="-5400000">
              <a:off x="142011" y="120188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6"/>
            <p:cNvSpPr/>
            <p:nvPr/>
          </p:nvSpPr>
          <p:spPr>
            <a:xfrm rot="-5400000">
              <a:off x="199752" y="502994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7" name="Google Shape;477;p6"/>
            <p:cNvSpPr/>
            <p:nvPr/>
          </p:nvSpPr>
          <p:spPr>
            <a:xfrm rot="-5400000">
              <a:off x="145526" y="5059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" name="Google Shape;478;p6"/>
            <p:cNvSpPr/>
            <p:nvPr/>
          </p:nvSpPr>
          <p:spPr>
            <a:xfrm rot="-5400000">
              <a:off x="142011" y="4382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" name="Google Shape;479;p6"/>
            <p:cNvSpPr/>
            <p:nvPr/>
          </p:nvSpPr>
          <p:spPr>
            <a:xfrm rot="-5400000">
              <a:off x="127952" y="4238477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6"/>
            <p:cNvSpPr/>
            <p:nvPr/>
          </p:nvSpPr>
          <p:spPr>
            <a:xfrm rot="-5400000">
              <a:off x="131468" y="4170697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6"/>
            <p:cNvSpPr/>
            <p:nvPr/>
          </p:nvSpPr>
          <p:spPr>
            <a:xfrm rot="-5400000">
              <a:off x="209413" y="3860455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6"/>
            <p:cNvSpPr/>
            <p:nvPr/>
          </p:nvSpPr>
          <p:spPr>
            <a:xfrm rot="-5400000">
              <a:off x="199752" y="3160771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6"/>
            <p:cNvSpPr/>
            <p:nvPr/>
          </p:nvSpPr>
          <p:spPr>
            <a:xfrm rot="-5400000">
              <a:off x="209413" y="240544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6"/>
            <p:cNvSpPr/>
            <p:nvPr/>
          </p:nvSpPr>
          <p:spPr>
            <a:xfrm rot="-5400000">
              <a:off x="199752" y="165370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6"/>
            <p:cNvSpPr/>
            <p:nvPr/>
          </p:nvSpPr>
          <p:spPr>
            <a:xfrm rot="-5400000">
              <a:off x="206636" y="88577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6"/>
            <p:cNvSpPr/>
            <p:nvPr/>
          </p:nvSpPr>
          <p:spPr>
            <a:xfrm rot="-5400000">
              <a:off x="142862" y="3165075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6"/>
            <p:cNvSpPr/>
            <p:nvPr/>
          </p:nvSpPr>
          <p:spPr>
            <a:xfrm rot="-5400000">
              <a:off x="139348" y="309729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6"/>
            <p:cNvSpPr/>
            <p:nvPr/>
          </p:nvSpPr>
          <p:spPr>
            <a:xfrm rot="-5400000">
              <a:off x="139346" y="241097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6"/>
            <p:cNvSpPr/>
            <p:nvPr/>
          </p:nvSpPr>
          <p:spPr>
            <a:xfrm rot="-5400000">
              <a:off x="142862" y="234319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6"/>
            <p:cNvSpPr/>
            <p:nvPr/>
          </p:nvSpPr>
          <p:spPr>
            <a:xfrm rot="-5400000">
              <a:off x="139348" y="165521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6"/>
            <p:cNvSpPr/>
            <p:nvPr/>
          </p:nvSpPr>
          <p:spPr>
            <a:xfrm rot="-5400000">
              <a:off x="135833" y="158743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6"/>
            <p:cNvSpPr/>
            <p:nvPr/>
          </p:nvSpPr>
          <p:spPr>
            <a:xfrm rot="-5400000">
              <a:off x="142862" y="90111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6"/>
            <p:cNvSpPr/>
            <p:nvPr/>
          </p:nvSpPr>
          <p:spPr>
            <a:xfrm rot="-5400000">
              <a:off x="139348" y="83333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4" name="Google Shape;494;p6"/>
            <p:cNvSpPr/>
            <p:nvPr/>
          </p:nvSpPr>
          <p:spPr>
            <a:xfrm rot="-5400000">
              <a:off x="125288" y="386993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6"/>
            <p:cNvSpPr/>
            <p:nvPr/>
          </p:nvSpPr>
          <p:spPr>
            <a:xfrm rot="-5400000">
              <a:off x="128804" y="380215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6"/>
            <p:cNvSpPr/>
            <p:nvPr/>
          </p:nvSpPr>
          <p:spPr>
            <a:xfrm rot="-5400000">
              <a:off x="213075" y="4576386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6"/>
            <p:cNvSpPr/>
            <p:nvPr/>
          </p:nvSpPr>
          <p:spPr>
            <a:xfrm rot="-5400000">
              <a:off x="128801" y="458586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6"/>
            <p:cNvSpPr/>
            <p:nvPr/>
          </p:nvSpPr>
          <p:spPr>
            <a:xfrm rot="-5400000">
              <a:off x="132317" y="45180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6"/>
            <p:cNvSpPr/>
            <p:nvPr/>
          </p:nvSpPr>
          <p:spPr>
            <a:xfrm rot="-5400000">
              <a:off x="197793" y="6064653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6"/>
            <p:cNvSpPr/>
            <p:nvPr/>
          </p:nvSpPr>
          <p:spPr>
            <a:xfrm rot="-5400000">
              <a:off x="207455" y="531620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6"/>
            <p:cNvSpPr/>
            <p:nvPr/>
          </p:nvSpPr>
          <p:spPr>
            <a:xfrm rot="-5400000">
              <a:off x="140791" y="607582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6"/>
            <p:cNvSpPr/>
            <p:nvPr/>
          </p:nvSpPr>
          <p:spPr>
            <a:xfrm rot="-5400000">
              <a:off x="137276" y="600804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6"/>
            <p:cNvSpPr/>
            <p:nvPr/>
          </p:nvSpPr>
          <p:spPr>
            <a:xfrm rot="-5400000">
              <a:off x="137275" y="532173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6"/>
            <p:cNvSpPr/>
            <p:nvPr/>
          </p:nvSpPr>
          <p:spPr>
            <a:xfrm rot="-5400000">
              <a:off x="140791" y="525395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6"/>
            <p:cNvSpPr/>
            <p:nvPr/>
          </p:nvSpPr>
          <p:spPr>
            <a:xfrm rot="-5400000">
              <a:off x="204678" y="6402663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6"/>
            <p:cNvSpPr/>
            <p:nvPr/>
          </p:nvSpPr>
          <p:spPr>
            <a:xfrm rot="-5400000">
              <a:off x="195017" y="570297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6"/>
            <p:cNvSpPr/>
            <p:nvPr/>
          </p:nvSpPr>
          <p:spPr>
            <a:xfrm rot="-5400000">
              <a:off x="204678" y="4947657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6"/>
            <p:cNvSpPr/>
            <p:nvPr/>
          </p:nvSpPr>
          <p:spPr>
            <a:xfrm rot="-5400000">
              <a:off x="138127" y="57072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6"/>
            <p:cNvSpPr/>
            <p:nvPr/>
          </p:nvSpPr>
          <p:spPr>
            <a:xfrm rot="-5400000">
              <a:off x="134613" y="563950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6"/>
            <p:cNvSpPr/>
            <p:nvPr/>
          </p:nvSpPr>
          <p:spPr>
            <a:xfrm rot="-5400000">
              <a:off x="134611" y="495318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6"/>
            <p:cNvSpPr/>
            <p:nvPr/>
          </p:nvSpPr>
          <p:spPr>
            <a:xfrm rot="-5400000">
              <a:off x="138127" y="488540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6"/>
            <p:cNvSpPr/>
            <p:nvPr/>
          </p:nvSpPr>
          <p:spPr>
            <a:xfrm rot="-5400000">
              <a:off x="120553" y="641214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6"/>
            <p:cNvSpPr/>
            <p:nvPr/>
          </p:nvSpPr>
          <p:spPr>
            <a:xfrm rot="-5400000">
              <a:off x="124069" y="634436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4" name="Google Shape;514;p6"/>
          <p:cNvSpPr txBox="1"/>
          <p:nvPr>
            <p:ph type="title"/>
          </p:nvPr>
        </p:nvSpPr>
        <p:spPr>
          <a:xfrm>
            <a:off x="864063" y="2587863"/>
            <a:ext cx="10134600" cy="21834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6000">
                <a:solidFill>
                  <a:srgbClr val="000000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16" name="Google Shape;516;p7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517" name="Google Shape;517;p7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518" name="Google Shape;518;p7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19" name="Google Shape;519;p7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520" name="Google Shape;520;p7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521" name="Google Shape;521;p7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22" name="Google Shape;522;p7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23" name="Google Shape;523;p7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24" name="Google Shape;524;p7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25" name="Google Shape;525;p7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E0E1E5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oogle Shape;6;p1"/>
          <p:cNvGrpSpPr/>
          <p:nvPr/>
        </p:nvGrpSpPr>
        <p:grpSpPr>
          <a:xfrm>
            <a:off x="509425" y="12474"/>
            <a:ext cx="11595769" cy="6808021"/>
            <a:chOff x="509425" y="12474"/>
            <a:chExt cx="11595769" cy="6808021"/>
          </a:xfrm>
        </p:grpSpPr>
        <p:sp>
          <p:nvSpPr>
            <p:cNvPr id="7" name="Google Shape;7;p1"/>
            <p:cNvSpPr/>
            <p:nvPr/>
          </p:nvSpPr>
          <p:spPr>
            <a:xfrm rot="5400000">
              <a:off x="11018368" y="5733668"/>
              <a:ext cx="1576890" cy="596762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Week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" name="Google Shape;8;p1"/>
            <p:cNvSpPr/>
            <p:nvPr/>
          </p:nvSpPr>
          <p:spPr>
            <a:xfrm rot="5400000">
              <a:off x="11018368" y="4157015"/>
              <a:ext cx="1576890" cy="596762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Birthdays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" name="Google Shape;9;p1"/>
            <p:cNvSpPr/>
            <p:nvPr/>
          </p:nvSpPr>
          <p:spPr>
            <a:xfrm rot="5400000">
              <a:off x="11017225" y="2587775"/>
              <a:ext cx="1576890" cy="596762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To do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" name="Google Shape;10;p1"/>
            <p:cNvSpPr/>
            <p:nvPr/>
          </p:nvSpPr>
          <p:spPr>
            <a:xfrm>
              <a:off x="10609375" y="19330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Dec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" name="Google Shape;11;p1"/>
            <p:cNvSpPr/>
            <p:nvPr/>
          </p:nvSpPr>
          <p:spPr>
            <a:xfrm>
              <a:off x="9686113" y="19330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Nov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" name="Google Shape;12;p1"/>
            <p:cNvSpPr/>
            <p:nvPr/>
          </p:nvSpPr>
          <p:spPr>
            <a:xfrm>
              <a:off x="8767193" y="20484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Oct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" name="Google Shape;13;p1"/>
            <p:cNvSpPr/>
            <p:nvPr/>
          </p:nvSpPr>
          <p:spPr>
            <a:xfrm>
              <a:off x="7843930" y="21636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Sep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" name="Google Shape;14;p1"/>
            <p:cNvSpPr/>
            <p:nvPr/>
          </p:nvSpPr>
          <p:spPr>
            <a:xfrm>
              <a:off x="6920669" y="14779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Aug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" name="Google Shape;15;p1"/>
            <p:cNvSpPr/>
            <p:nvPr/>
          </p:nvSpPr>
          <p:spPr>
            <a:xfrm>
              <a:off x="5997409" y="14779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Jul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" name="Google Shape;16;p1"/>
            <p:cNvSpPr/>
            <p:nvPr/>
          </p:nvSpPr>
          <p:spPr>
            <a:xfrm>
              <a:off x="5078487" y="15931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Jun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" name="Google Shape;17;p1"/>
            <p:cNvSpPr/>
            <p:nvPr/>
          </p:nvSpPr>
          <p:spPr>
            <a:xfrm>
              <a:off x="4155226" y="17085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May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" name="Google Shape;18;p1"/>
            <p:cNvSpPr/>
            <p:nvPr/>
          </p:nvSpPr>
          <p:spPr>
            <a:xfrm>
              <a:off x="3274868" y="12474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Apr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" name="Google Shape;19;p1"/>
            <p:cNvSpPr/>
            <p:nvPr/>
          </p:nvSpPr>
          <p:spPr>
            <a:xfrm>
              <a:off x="2351607" y="12474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Mar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" name="Google Shape;20;p1"/>
            <p:cNvSpPr/>
            <p:nvPr/>
          </p:nvSpPr>
          <p:spPr>
            <a:xfrm>
              <a:off x="1432686" y="13626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Feb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" name="Google Shape;21;p1"/>
            <p:cNvSpPr/>
            <p:nvPr/>
          </p:nvSpPr>
          <p:spPr>
            <a:xfrm>
              <a:off x="509425" y="14779"/>
              <a:ext cx="923400" cy="602400"/>
            </a:xfrm>
            <a:prstGeom prst="round2SameRect">
              <a:avLst>
                <a:gd fmla="val 34868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Jan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" name="Google Shape;22;p1"/>
            <p:cNvSpPr/>
            <p:nvPr/>
          </p:nvSpPr>
          <p:spPr>
            <a:xfrm rot="5400000">
              <a:off x="11016083" y="1011121"/>
              <a:ext cx="1576890" cy="596762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Notes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" name="Google Shape;23;p1"/>
          <p:cNvSpPr/>
          <p:nvPr/>
        </p:nvSpPr>
        <p:spPr>
          <a:xfrm>
            <a:off x="159239" y="516297"/>
            <a:ext cx="11438700" cy="6363900"/>
          </a:xfrm>
          <a:prstGeom prst="roundRect">
            <a:avLst>
              <a:gd fmla="val 372" name="adj"/>
            </a:avLst>
          </a:prstGeom>
          <a:solidFill>
            <a:srgbClr val="F6F7F7"/>
          </a:solidFill>
          <a:ln>
            <a:noFill/>
          </a:ln>
          <a:effectLst>
            <a:outerShdw blurRad="63500" sx="101000" rotWithShape="0" algn="ctr" sy="101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24" name="Google Shape;24;p1"/>
          <p:cNvSpPr/>
          <p:nvPr/>
        </p:nvSpPr>
        <p:spPr>
          <a:xfrm rot="-5400000">
            <a:off x="212190" y="4381401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1"/>
          <p:cNvSpPr/>
          <p:nvPr/>
        </p:nvSpPr>
        <p:spPr>
          <a:xfrm rot="-5400000">
            <a:off x="202528" y="3674845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1"/>
          <p:cNvSpPr/>
          <p:nvPr/>
        </p:nvSpPr>
        <p:spPr>
          <a:xfrm rot="-5400000">
            <a:off x="212190" y="2926394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1"/>
          <p:cNvSpPr/>
          <p:nvPr/>
        </p:nvSpPr>
        <p:spPr>
          <a:xfrm rot="-5400000">
            <a:off x="202528" y="2160912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1"/>
          <p:cNvSpPr/>
          <p:nvPr/>
        </p:nvSpPr>
        <p:spPr>
          <a:xfrm rot="-5400000">
            <a:off x="209413" y="1406718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1"/>
          <p:cNvSpPr/>
          <p:nvPr/>
        </p:nvSpPr>
        <p:spPr>
          <a:xfrm rot="-5400000">
            <a:off x="145526" y="3686021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1"/>
          <p:cNvSpPr/>
          <p:nvPr/>
        </p:nvSpPr>
        <p:spPr>
          <a:xfrm rot="-5400000">
            <a:off x="142011" y="3618241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1"/>
          <p:cNvSpPr/>
          <p:nvPr/>
        </p:nvSpPr>
        <p:spPr>
          <a:xfrm rot="-5400000">
            <a:off x="142010" y="293192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1"/>
          <p:cNvSpPr/>
          <p:nvPr/>
        </p:nvSpPr>
        <p:spPr>
          <a:xfrm rot="-5400000">
            <a:off x="145526" y="286414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1"/>
          <p:cNvSpPr/>
          <p:nvPr/>
        </p:nvSpPr>
        <p:spPr>
          <a:xfrm rot="-5400000">
            <a:off x="142011" y="217615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1"/>
          <p:cNvSpPr/>
          <p:nvPr/>
        </p:nvSpPr>
        <p:spPr>
          <a:xfrm rot="-5400000">
            <a:off x="138496" y="210837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1"/>
          <p:cNvSpPr/>
          <p:nvPr/>
        </p:nvSpPr>
        <p:spPr>
          <a:xfrm rot="-5400000">
            <a:off x="145526" y="142205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1"/>
          <p:cNvSpPr/>
          <p:nvPr/>
        </p:nvSpPr>
        <p:spPr>
          <a:xfrm rot="-5400000">
            <a:off x="142011" y="135428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1"/>
          <p:cNvSpPr/>
          <p:nvPr/>
        </p:nvSpPr>
        <p:spPr>
          <a:xfrm rot="-5400000">
            <a:off x="199752" y="655394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38" name="Google Shape;38;p1"/>
          <p:cNvSpPr/>
          <p:nvPr/>
        </p:nvSpPr>
        <p:spPr>
          <a:xfrm rot="-5400000">
            <a:off x="145526" y="65838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39" name="Google Shape;39;p1"/>
          <p:cNvSpPr/>
          <p:nvPr/>
        </p:nvSpPr>
        <p:spPr>
          <a:xfrm rot="-5400000">
            <a:off x="142011" y="59060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40" name="Google Shape;40;p1"/>
          <p:cNvSpPr/>
          <p:nvPr/>
        </p:nvSpPr>
        <p:spPr>
          <a:xfrm rot="-5400000">
            <a:off x="127952" y="4390877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1"/>
          <p:cNvSpPr/>
          <p:nvPr/>
        </p:nvSpPr>
        <p:spPr>
          <a:xfrm rot="-5400000">
            <a:off x="131468" y="4323097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1"/>
          <p:cNvSpPr/>
          <p:nvPr/>
        </p:nvSpPr>
        <p:spPr>
          <a:xfrm rot="-5400000">
            <a:off x="209413" y="4012855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1"/>
          <p:cNvSpPr/>
          <p:nvPr/>
        </p:nvSpPr>
        <p:spPr>
          <a:xfrm rot="-5400000">
            <a:off x="199752" y="3313171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1"/>
          <p:cNvSpPr/>
          <p:nvPr/>
        </p:nvSpPr>
        <p:spPr>
          <a:xfrm rot="-5400000">
            <a:off x="209413" y="2557849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1"/>
          <p:cNvSpPr/>
          <p:nvPr/>
        </p:nvSpPr>
        <p:spPr>
          <a:xfrm rot="-5400000">
            <a:off x="199752" y="1806109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1"/>
          <p:cNvSpPr/>
          <p:nvPr/>
        </p:nvSpPr>
        <p:spPr>
          <a:xfrm rot="-5400000">
            <a:off x="206636" y="1038172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1"/>
          <p:cNvSpPr/>
          <p:nvPr/>
        </p:nvSpPr>
        <p:spPr>
          <a:xfrm rot="-5400000">
            <a:off x="142862" y="3317475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1"/>
          <p:cNvSpPr/>
          <p:nvPr/>
        </p:nvSpPr>
        <p:spPr>
          <a:xfrm rot="-5400000">
            <a:off x="139348" y="3249696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1"/>
          <p:cNvSpPr/>
          <p:nvPr/>
        </p:nvSpPr>
        <p:spPr>
          <a:xfrm rot="-5400000">
            <a:off x="139346" y="2563376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1"/>
          <p:cNvSpPr/>
          <p:nvPr/>
        </p:nvSpPr>
        <p:spPr>
          <a:xfrm rot="-5400000">
            <a:off x="142862" y="2495596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1"/>
          <p:cNvSpPr/>
          <p:nvPr/>
        </p:nvSpPr>
        <p:spPr>
          <a:xfrm rot="-5400000">
            <a:off x="139348" y="180761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1"/>
          <p:cNvSpPr/>
          <p:nvPr/>
        </p:nvSpPr>
        <p:spPr>
          <a:xfrm rot="-5400000">
            <a:off x="135833" y="173983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1"/>
          <p:cNvSpPr/>
          <p:nvPr/>
        </p:nvSpPr>
        <p:spPr>
          <a:xfrm rot="-5400000">
            <a:off x="142862" y="105351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1"/>
          <p:cNvSpPr/>
          <p:nvPr/>
        </p:nvSpPr>
        <p:spPr>
          <a:xfrm rot="-5400000">
            <a:off x="139348" y="98573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55" name="Google Shape;55;p1"/>
          <p:cNvSpPr/>
          <p:nvPr/>
        </p:nvSpPr>
        <p:spPr>
          <a:xfrm rot="-5400000">
            <a:off x="125288" y="402233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1"/>
          <p:cNvSpPr/>
          <p:nvPr/>
        </p:nvSpPr>
        <p:spPr>
          <a:xfrm rot="-5400000">
            <a:off x="128804" y="395455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1"/>
          <p:cNvSpPr/>
          <p:nvPr/>
        </p:nvSpPr>
        <p:spPr>
          <a:xfrm rot="-5400000">
            <a:off x="213075" y="4728786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1"/>
          <p:cNvSpPr/>
          <p:nvPr/>
        </p:nvSpPr>
        <p:spPr>
          <a:xfrm rot="-5400000">
            <a:off x="128801" y="473826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1"/>
          <p:cNvSpPr/>
          <p:nvPr/>
        </p:nvSpPr>
        <p:spPr>
          <a:xfrm rot="-5400000">
            <a:off x="132317" y="467048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1"/>
          <p:cNvSpPr/>
          <p:nvPr/>
        </p:nvSpPr>
        <p:spPr>
          <a:xfrm rot="-5400000">
            <a:off x="197793" y="6217053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1"/>
          <p:cNvSpPr/>
          <p:nvPr/>
        </p:nvSpPr>
        <p:spPr>
          <a:xfrm rot="-5400000">
            <a:off x="207455" y="5468602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1"/>
          <p:cNvSpPr/>
          <p:nvPr/>
        </p:nvSpPr>
        <p:spPr>
          <a:xfrm rot="-5400000">
            <a:off x="140791" y="622822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1"/>
          <p:cNvSpPr/>
          <p:nvPr/>
        </p:nvSpPr>
        <p:spPr>
          <a:xfrm rot="-5400000">
            <a:off x="137276" y="616044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1"/>
          <p:cNvSpPr/>
          <p:nvPr/>
        </p:nvSpPr>
        <p:spPr>
          <a:xfrm rot="-5400000">
            <a:off x="137275" y="547413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1"/>
          <p:cNvSpPr/>
          <p:nvPr/>
        </p:nvSpPr>
        <p:spPr>
          <a:xfrm rot="-5400000">
            <a:off x="140791" y="540635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1"/>
          <p:cNvSpPr/>
          <p:nvPr/>
        </p:nvSpPr>
        <p:spPr>
          <a:xfrm rot="-5400000">
            <a:off x="204678" y="6555063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1"/>
          <p:cNvSpPr/>
          <p:nvPr/>
        </p:nvSpPr>
        <p:spPr>
          <a:xfrm rot="-5400000">
            <a:off x="195017" y="5855379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1"/>
          <p:cNvSpPr/>
          <p:nvPr/>
        </p:nvSpPr>
        <p:spPr>
          <a:xfrm rot="-5400000">
            <a:off x="204678" y="5100057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1"/>
          <p:cNvSpPr/>
          <p:nvPr/>
        </p:nvSpPr>
        <p:spPr>
          <a:xfrm rot="-5400000">
            <a:off x="138127" y="585968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1"/>
          <p:cNvSpPr/>
          <p:nvPr/>
        </p:nvSpPr>
        <p:spPr>
          <a:xfrm rot="-5400000">
            <a:off x="134613" y="579190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1"/>
          <p:cNvSpPr/>
          <p:nvPr/>
        </p:nvSpPr>
        <p:spPr>
          <a:xfrm rot="-5400000">
            <a:off x="134611" y="510558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1"/>
          <p:cNvSpPr/>
          <p:nvPr/>
        </p:nvSpPr>
        <p:spPr>
          <a:xfrm rot="-5400000">
            <a:off x="138127" y="503780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1"/>
          <p:cNvSpPr/>
          <p:nvPr/>
        </p:nvSpPr>
        <p:spPr>
          <a:xfrm rot="-5400000">
            <a:off x="120553" y="656454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1"/>
          <p:cNvSpPr/>
          <p:nvPr/>
        </p:nvSpPr>
        <p:spPr>
          <a:xfrm rot="-5400000">
            <a:off x="124069" y="649676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1"/>
          <p:cNvSpPr txBox="1"/>
          <p:nvPr>
            <p:ph type="title"/>
          </p:nvPr>
        </p:nvSpPr>
        <p:spPr>
          <a:xfrm>
            <a:off x="653500" y="820375"/>
            <a:ext cx="5098800" cy="732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Ribeye"/>
                <a:ea typeface="Ribeye"/>
                <a:cs typeface="Ribeye"/>
                <a:sym typeface="Ribey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9pPr>
          </a:lstStyle>
          <a:p/>
        </p:txBody>
      </p:sp>
      <p:sp>
        <p:nvSpPr>
          <p:cNvPr id="76" name="Google Shape;76;p1"/>
          <p:cNvSpPr txBox="1"/>
          <p:nvPr/>
        </p:nvSpPr>
        <p:spPr>
          <a:xfrm rot="5400000">
            <a:off x="-741150" y="6374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3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4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5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6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7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8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9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0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1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3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4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5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6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7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8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19" Type="http://schemas.openxmlformats.org/officeDocument/2006/relationships/hyperlink" Target="https://slidesmania.com" TargetMode="Externa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p8">
            <a:hlinkClick action="ppaction://hlinksldjump" r:id="rId3"/>
          </p:cNvPr>
          <p:cNvSpPr/>
          <p:nvPr/>
        </p:nvSpPr>
        <p:spPr>
          <a:xfrm>
            <a:off x="11643975" y="4821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1" name="Google Shape;531;p8">
            <a:hlinkClick action="ppaction://hlinksldjump" r:id="rId4"/>
          </p:cNvPr>
          <p:cNvSpPr/>
          <p:nvPr/>
        </p:nvSpPr>
        <p:spPr>
          <a:xfrm>
            <a:off x="11593575" y="20965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2" name="Google Shape;532;p8">
            <a:hlinkClick action="ppaction://hlinksldjump" r:id="rId5"/>
          </p:cNvPr>
          <p:cNvSpPr/>
          <p:nvPr/>
        </p:nvSpPr>
        <p:spPr>
          <a:xfrm>
            <a:off x="11618775" y="36348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" name="Google Shape;533;p8">
            <a:hlinkClick action="ppaction://hlinksldjump" r:id="rId6"/>
          </p:cNvPr>
          <p:cNvSpPr/>
          <p:nvPr/>
        </p:nvSpPr>
        <p:spPr>
          <a:xfrm>
            <a:off x="11568375" y="52492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p8">
            <a:hlinkClick action="ppaction://hlinksldjump" r:id="rId7"/>
          </p:cNvPr>
          <p:cNvSpPr/>
          <p:nvPr/>
        </p:nvSpPr>
        <p:spPr>
          <a:xfrm>
            <a:off x="5159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" name="Google Shape;535;p8">
            <a:hlinkClick action="ppaction://hlinksldjump" r:id="rId8"/>
          </p:cNvPr>
          <p:cNvSpPr/>
          <p:nvPr/>
        </p:nvSpPr>
        <p:spPr>
          <a:xfrm>
            <a:off x="14838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6" name="Google Shape;536;p8">
            <a:hlinkClick action="ppaction://hlinksldjump" r:id="rId9"/>
          </p:cNvPr>
          <p:cNvSpPr/>
          <p:nvPr/>
        </p:nvSpPr>
        <p:spPr>
          <a:xfrm>
            <a:off x="23394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p8">
            <a:hlinkClick action="ppaction://hlinksldjump" r:id="rId10"/>
          </p:cNvPr>
          <p:cNvSpPr/>
          <p:nvPr/>
        </p:nvSpPr>
        <p:spPr>
          <a:xfrm>
            <a:off x="33072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p8">
            <a:hlinkClick action="ppaction://hlinksldjump" r:id="rId11"/>
          </p:cNvPr>
          <p:cNvSpPr/>
          <p:nvPr/>
        </p:nvSpPr>
        <p:spPr>
          <a:xfrm>
            <a:off x="41628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9" name="Google Shape;539;p8">
            <a:hlinkClick action="ppaction://hlinksldjump" r:id="rId12"/>
          </p:cNvPr>
          <p:cNvSpPr/>
          <p:nvPr/>
        </p:nvSpPr>
        <p:spPr>
          <a:xfrm>
            <a:off x="51307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0" name="Google Shape;540;p8">
            <a:hlinkClick action="ppaction://hlinksldjump" r:id="rId13"/>
          </p:cNvPr>
          <p:cNvSpPr/>
          <p:nvPr/>
        </p:nvSpPr>
        <p:spPr>
          <a:xfrm>
            <a:off x="59863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1" name="Google Shape;541;p8">
            <a:hlinkClick action="ppaction://hlinksldjump" r:id="rId14"/>
          </p:cNvPr>
          <p:cNvSpPr/>
          <p:nvPr/>
        </p:nvSpPr>
        <p:spPr>
          <a:xfrm>
            <a:off x="69541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2" name="Google Shape;542;p8">
            <a:hlinkClick action="ppaction://hlinksldjump" r:id="rId15"/>
          </p:cNvPr>
          <p:cNvSpPr/>
          <p:nvPr/>
        </p:nvSpPr>
        <p:spPr>
          <a:xfrm>
            <a:off x="78097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8">
            <a:hlinkClick action="ppaction://hlinksldjump" r:id="rId16"/>
          </p:cNvPr>
          <p:cNvSpPr/>
          <p:nvPr/>
        </p:nvSpPr>
        <p:spPr>
          <a:xfrm>
            <a:off x="87776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" name="Google Shape;544;p8">
            <a:hlinkClick action="ppaction://hlinksldjump" r:id="rId17"/>
          </p:cNvPr>
          <p:cNvSpPr/>
          <p:nvPr/>
        </p:nvSpPr>
        <p:spPr>
          <a:xfrm>
            <a:off x="96332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p8">
            <a:hlinkClick action="ppaction://hlinksldjump" r:id="rId18"/>
          </p:cNvPr>
          <p:cNvSpPr/>
          <p:nvPr/>
        </p:nvSpPr>
        <p:spPr>
          <a:xfrm>
            <a:off x="106010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8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p8"/>
          <p:cNvSpPr txBox="1"/>
          <p:nvPr>
            <p:ph type="title"/>
          </p:nvPr>
        </p:nvSpPr>
        <p:spPr>
          <a:xfrm>
            <a:off x="864063" y="2587863"/>
            <a:ext cx="10134600" cy="21834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dk1"/>
                </a:solidFill>
              </a:rPr>
              <a:t>My Digital Planne</a:t>
            </a:r>
            <a:r>
              <a:rPr lang="es-ES">
                <a:solidFill>
                  <a:schemeClr val="dk1"/>
                </a:solidFill>
              </a:rPr>
              <a:t>r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dk1"/>
                </a:solidFill>
              </a:rPr>
              <a:t>2023</a:t>
            </a:r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52" name="Google Shape;552;p9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553" name="Google Shape;553;p9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9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p9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p9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7" name="Google Shape;557;p9">
            <a:hlinkClick action="ppaction://hlinksldjump" r:id="rId7"/>
          </p:cNvPr>
          <p:cNvSpPr/>
          <p:nvPr/>
        </p:nvSpPr>
        <p:spPr>
          <a:xfrm>
            <a:off x="5159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8" name="Google Shape;558;p9">
            <a:hlinkClick action="ppaction://hlinksldjump" r:id="rId8"/>
          </p:cNvPr>
          <p:cNvSpPr/>
          <p:nvPr/>
        </p:nvSpPr>
        <p:spPr>
          <a:xfrm>
            <a:off x="14838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9">
            <a:hlinkClick action="ppaction://hlinksldjump" r:id="rId9"/>
          </p:cNvPr>
          <p:cNvSpPr/>
          <p:nvPr/>
        </p:nvSpPr>
        <p:spPr>
          <a:xfrm>
            <a:off x="23394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9">
            <a:hlinkClick action="ppaction://hlinksldjump" r:id="rId10"/>
          </p:cNvPr>
          <p:cNvSpPr/>
          <p:nvPr/>
        </p:nvSpPr>
        <p:spPr>
          <a:xfrm>
            <a:off x="33072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9">
            <a:hlinkClick action="ppaction://hlinksldjump" r:id="rId11"/>
          </p:cNvPr>
          <p:cNvSpPr/>
          <p:nvPr/>
        </p:nvSpPr>
        <p:spPr>
          <a:xfrm>
            <a:off x="41628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9">
            <a:hlinkClick action="ppaction://hlinksldjump" r:id="rId12"/>
          </p:cNvPr>
          <p:cNvSpPr/>
          <p:nvPr/>
        </p:nvSpPr>
        <p:spPr>
          <a:xfrm>
            <a:off x="51307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9">
            <a:hlinkClick action="ppaction://hlinksldjump" r:id="rId13"/>
          </p:cNvPr>
          <p:cNvSpPr/>
          <p:nvPr/>
        </p:nvSpPr>
        <p:spPr>
          <a:xfrm>
            <a:off x="59863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p9">
            <a:hlinkClick action="ppaction://hlinksldjump" r:id="rId14"/>
          </p:cNvPr>
          <p:cNvSpPr/>
          <p:nvPr/>
        </p:nvSpPr>
        <p:spPr>
          <a:xfrm>
            <a:off x="69541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" name="Google Shape;565;p9">
            <a:hlinkClick action="ppaction://hlinksldjump" r:id="rId15"/>
          </p:cNvPr>
          <p:cNvSpPr/>
          <p:nvPr/>
        </p:nvSpPr>
        <p:spPr>
          <a:xfrm>
            <a:off x="78097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" name="Google Shape;566;p9">
            <a:hlinkClick action="ppaction://hlinksldjump" r:id="rId16"/>
          </p:cNvPr>
          <p:cNvSpPr/>
          <p:nvPr/>
        </p:nvSpPr>
        <p:spPr>
          <a:xfrm>
            <a:off x="87776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7" name="Google Shape;567;p9">
            <a:hlinkClick action="ppaction://hlinksldjump" r:id="rId17"/>
          </p:cNvPr>
          <p:cNvSpPr/>
          <p:nvPr/>
        </p:nvSpPr>
        <p:spPr>
          <a:xfrm>
            <a:off x="96332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8" name="Google Shape;568;p9">
            <a:hlinkClick action="ppaction://hlinksldjump" r:id="rId18"/>
          </p:cNvPr>
          <p:cNvSpPr/>
          <p:nvPr/>
        </p:nvSpPr>
        <p:spPr>
          <a:xfrm>
            <a:off x="106010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9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9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JANUARY</a:t>
            </a:r>
            <a:endParaRPr/>
          </a:p>
        </p:txBody>
      </p:sp>
      <p:graphicFrame>
        <p:nvGraphicFramePr>
          <p:cNvPr id="571" name="Google Shape;571;p9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76" name="Google Shape;576;p1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577" name="Google Shape;577;p10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10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10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10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10">
            <a:hlinkClick action="ppaction://hlinksldjump" r:id="rId7"/>
          </p:cNvPr>
          <p:cNvSpPr/>
          <p:nvPr/>
        </p:nvSpPr>
        <p:spPr>
          <a:xfrm>
            <a:off x="5159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10">
            <a:hlinkClick action="ppaction://hlinksldjump" r:id="rId8"/>
          </p:cNvPr>
          <p:cNvSpPr/>
          <p:nvPr/>
        </p:nvSpPr>
        <p:spPr>
          <a:xfrm>
            <a:off x="14838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10">
            <a:hlinkClick action="ppaction://hlinksldjump" r:id="rId9"/>
          </p:cNvPr>
          <p:cNvSpPr/>
          <p:nvPr/>
        </p:nvSpPr>
        <p:spPr>
          <a:xfrm>
            <a:off x="23394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10">
            <a:hlinkClick action="ppaction://hlinksldjump" r:id="rId10"/>
          </p:cNvPr>
          <p:cNvSpPr/>
          <p:nvPr/>
        </p:nvSpPr>
        <p:spPr>
          <a:xfrm>
            <a:off x="33072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10">
            <a:hlinkClick action="ppaction://hlinksldjump" r:id="rId11"/>
          </p:cNvPr>
          <p:cNvSpPr/>
          <p:nvPr/>
        </p:nvSpPr>
        <p:spPr>
          <a:xfrm>
            <a:off x="41628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10">
            <a:hlinkClick action="ppaction://hlinksldjump" r:id="rId12"/>
          </p:cNvPr>
          <p:cNvSpPr/>
          <p:nvPr/>
        </p:nvSpPr>
        <p:spPr>
          <a:xfrm>
            <a:off x="51307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p10">
            <a:hlinkClick action="ppaction://hlinksldjump" r:id="rId13"/>
          </p:cNvPr>
          <p:cNvSpPr/>
          <p:nvPr/>
        </p:nvSpPr>
        <p:spPr>
          <a:xfrm>
            <a:off x="59863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10">
            <a:hlinkClick action="ppaction://hlinksldjump" r:id="rId14"/>
          </p:cNvPr>
          <p:cNvSpPr/>
          <p:nvPr/>
        </p:nvSpPr>
        <p:spPr>
          <a:xfrm>
            <a:off x="69541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10">
            <a:hlinkClick action="ppaction://hlinksldjump" r:id="rId15"/>
          </p:cNvPr>
          <p:cNvSpPr/>
          <p:nvPr/>
        </p:nvSpPr>
        <p:spPr>
          <a:xfrm>
            <a:off x="78097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10">
            <a:hlinkClick action="ppaction://hlinksldjump" r:id="rId16"/>
          </p:cNvPr>
          <p:cNvSpPr/>
          <p:nvPr/>
        </p:nvSpPr>
        <p:spPr>
          <a:xfrm>
            <a:off x="87776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10">
            <a:hlinkClick action="ppaction://hlinksldjump" r:id="rId17"/>
          </p:cNvPr>
          <p:cNvSpPr/>
          <p:nvPr/>
        </p:nvSpPr>
        <p:spPr>
          <a:xfrm>
            <a:off x="96332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10">
            <a:hlinkClick action="ppaction://hlinksldjump" r:id="rId18"/>
          </p:cNvPr>
          <p:cNvSpPr/>
          <p:nvPr/>
        </p:nvSpPr>
        <p:spPr>
          <a:xfrm>
            <a:off x="106010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10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p10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FEBRUARY</a:t>
            </a:r>
            <a:endParaRPr/>
          </a:p>
        </p:txBody>
      </p:sp>
      <p:graphicFrame>
        <p:nvGraphicFramePr>
          <p:cNvPr id="595" name="Google Shape;595;p10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9" name="Shape 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00" name="Google Shape;600;p11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01" name="Google Shape;601;p11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2" name="Google Shape;602;p11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3" name="Google Shape;603;p11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11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" name="Google Shape;605;p11">
            <a:hlinkClick action="ppaction://hlinksldjump" r:id="rId7"/>
          </p:cNvPr>
          <p:cNvSpPr/>
          <p:nvPr/>
        </p:nvSpPr>
        <p:spPr>
          <a:xfrm>
            <a:off x="51595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11">
            <a:hlinkClick action="ppaction://hlinksldjump" r:id="rId8"/>
          </p:cNvPr>
          <p:cNvSpPr/>
          <p:nvPr/>
        </p:nvSpPr>
        <p:spPr>
          <a:xfrm>
            <a:off x="148382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p11">
            <a:hlinkClick action="ppaction://hlinksldjump" r:id="rId9"/>
          </p:cNvPr>
          <p:cNvSpPr/>
          <p:nvPr/>
        </p:nvSpPr>
        <p:spPr>
          <a:xfrm>
            <a:off x="233940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8" name="Google Shape;608;p11">
            <a:hlinkClick action="ppaction://hlinksldjump" r:id="rId10"/>
          </p:cNvPr>
          <p:cNvSpPr/>
          <p:nvPr/>
        </p:nvSpPr>
        <p:spPr>
          <a:xfrm>
            <a:off x="330727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11">
            <a:hlinkClick action="ppaction://hlinksldjump" r:id="rId11"/>
          </p:cNvPr>
          <p:cNvSpPr/>
          <p:nvPr/>
        </p:nvSpPr>
        <p:spPr>
          <a:xfrm>
            <a:off x="416285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0" name="Google Shape;610;p11">
            <a:hlinkClick action="ppaction://hlinksldjump" r:id="rId12"/>
          </p:cNvPr>
          <p:cNvSpPr/>
          <p:nvPr/>
        </p:nvSpPr>
        <p:spPr>
          <a:xfrm>
            <a:off x="513072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1" name="Google Shape;611;p11">
            <a:hlinkClick action="ppaction://hlinksldjump" r:id="rId13"/>
          </p:cNvPr>
          <p:cNvSpPr/>
          <p:nvPr/>
        </p:nvSpPr>
        <p:spPr>
          <a:xfrm>
            <a:off x="598630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2" name="Google Shape;612;p11">
            <a:hlinkClick action="ppaction://hlinksldjump" r:id="rId14"/>
          </p:cNvPr>
          <p:cNvSpPr/>
          <p:nvPr/>
        </p:nvSpPr>
        <p:spPr>
          <a:xfrm>
            <a:off x="695417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3" name="Google Shape;613;p11">
            <a:hlinkClick action="ppaction://hlinksldjump" r:id="rId15"/>
          </p:cNvPr>
          <p:cNvSpPr/>
          <p:nvPr/>
        </p:nvSpPr>
        <p:spPr>
          <a:xfrm>
            <a:off x="780975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p11">
            <a:hlinkClick action="ppaction://hlinksldjump" r:id="rId16"/>
          </p:cNvPr>
          <p:cNvSpPr/>
          <p:nvPr/>
        </p:nvSpPr>
        <p:spPr>
          <a:xfrm>
            <a:off x="877762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p11">
            <a:hlinkClick action="ppaction://hlinksldjump" r:id="rId17"/>
          </p:cNvPr>
          <p:cNvSpPr/>
          <p:nvPr/>
        </p:nvSpPr>
        <p:spPr>
          <a:xfrm>
            <a:off x="963320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" name="Google Shape;616;p11">
            <a:hlinkClick action="ppaction://hlinksldjump" r:id="rId18"/>
          </p:cNvPr>
          <p:cNvSpPr/>
          <p:nvPr/>
        </p:nvSpPr>
        <p:spPr>
          <a:xfrm>
            <a:off x="1060107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7" name="Google Shape;617;p11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8" name="Google Shape;618;p11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MARCH</a:t>
            </a:r>
            <a:endParaRPr/>
          </a:p>
        </p:txBody>
      </p:sp>
      <p:graphicFrame>
        <p:nvGraphicFramePr>
          <p:cNvPr id="619" name="Google Shape;619;p11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3" name="Shape 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24" name="Google Shape;624;p12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25" name="Google Shape;625;p12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" name="Google Shape;626;p12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7" name="Google Shape;627;p12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8" name="Google Shape;628;p12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9" name="Google Shape;629;p12">
            <a:hlinkClick action="ppaction://hlinksldjump" r:id="rId7"/>
          </p:cNvPr>
          <p:cNvSpPr/>
          <p:nvPr/>
        </p:nvSpPr>
        <p:spPr>
          <a:xfrm>
            <a:off x="51595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0" name="Google Shape;630;p12">
            <a:hlinkClick action="ppaction://hlinksldjump" r:id="rId8"/>
          </p:cNvPr>
          <p:cNvSpPr/>
          <p:nvPr/>
        </p:nvSpPr>
        <p:spPr>
          <a:xfrm>
            <a:off x="148382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1" name="Google Shape;631;p12">
            <a:hlinkClick action="ppaction://hlinksldjump" r:id="rId9"/>
          </p:cNvPr>
          <p:cNvSpPr/>
          <p:nvPr/>
        </p:nvSpPr>
        <p:spPr>
          <a:xfrm>
            <a:off x="233940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2" name="Google Shape;632;p12">
            <a:hlinkClick action="ppaction://hlinksldjump" r:id="rId10"/>
          </p:cNvPr>
          <p:cNvSpPr/>
          <p:nvPr/>
        </p:nvSpPr>
        <p:spPr>
          <a:xfrm>
            <a:off x="330727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3" name="Google Shape;633;p12">
            <a:hlinkClick action="ppaction://hlinksldjump" r:id="rId11"/>
          </p:cNvPr>
          <p:cNvSpPr/>
          <p:nvPr/>
        </p:nvSpPr>
        <p:spPr>
          <a:xfrm>
            <a:off x="416285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p12">
            <a:hlinkClick action="ppaction://hlinksldjump" r:id="rId12"/>
          </p:cNvPr>
          <p:cNvSpPr/>
          <p:nvPr/>
        </p:nvSpPr>
        <p:spPr>
          <a:xfrm>
            <a:off x="513072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12">
            <a:hlinkClick action="ppaction://hlinksldjump" r:id="rId13"/>
          </p:cNvPr>
          <p:cNvSpPr/>
          <p:nvPr/>
        </p:nvSpPr>
        <p:spPr>
          <a:xfrm>
            <a:off x="598630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12">
            <a:hlinkClick action="ppaction://hlinksldjump" r:id="rId14"/>
          </p:cNvPr>
          <p:cNvSpPr/>
          <p:nvPr/>
        </p:nvSpPr>
        <p:spPr>
          <a:xfrm>
            <a:off x="695417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p12">
            <a:hlinkClick action="ppaction://hlinksldjump" r:id="rId15"/>
          </p:cNvPr>
          <p:cNvSpPr/>
          <p:nvPr/>
        </p:nvSpPr>
        <p:spPr>
          <a:xfrm>
            <a:off x="780975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12">
            <a:hlinkClick action="ppaction://hlinksldjump" r:id="rId16"/>
          </p:cNvPr>
          <p:cNvSpPr/>
          <p:nvPr/>
        </p:nvSpPr>
        <p:spPr>
          <a:xfrm>
            <a:off x="877762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9" name="Google Shape;639;p12">
            <a:hlinkClick action="ppaction://hlinksldjump" r:id="rId17"/>
          </p:cNvPr>
          <p:cNvSpPr/>
          <p:nvPr/>
        </p:nvSpPr>
        <p:spPr>
          <a:xfrm>
            <a:off x="963320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p12">
            <a:hlinkClick action="ppaction://hlinksldjump" r:id="rId18"/>
          </p:cNvPr>
          <p:cNvSpPr/>
          <p:nvPr/>
        </p:nvSpPr>
        <p:spPr>
          <a:xfrm>
            <a:off x="1060107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12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2" name="Google Shape;642;p12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APRIL	</a:t>
            </a:r>
            <a:endParaRPr/>
          </a:p>
        </p:txBody>
      </p:sp>
      <p:graphicFrame>
        <p:nvGraphicFramePr>
          <p:cNvPr id="643" name="Google Shape;643;p12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7" name="Shape 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48" name="Google Shape;648;p13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49" name="Google Shape;649;p13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13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p13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2" name="Google Shape;652;p13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3" name="Google Shape;653;p13">
            <a:hlinkClick action="ppaction://hlinksldjump" r:id="rId7"/>
          </p:cNvPr>
          <p:cNvSpPr/>
          <p:nvPr/>
        </p:nvSpPr>
        <p:spPr>
          <a:xfrm>
            <a:off x="5159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" name="Google Shape;654;p13">
            <a:hlinkClick action="ppaction://hlinksldjump" r:id="rId8"/>
          </p:cNvPr>
          <p:cNvSpPr/>
          <p:nvPr/>
        </p:nvSpPr>
        <p:spPr>
          <a:xfrm>
            <a:off x="14838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" name="Google Shape;655;p13">
            <a:hlinkClick action="ppaction://hlinksldjump" r:id="rId9"/>
          </p:cNvPr>
          <p:cNvSpPr/>
          <p:nvPr/>
        </p:nvSpPr>
        <p:spPr>
          <a:xfrm>
            <a:off x="23394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" name="Google Shape;656;p13">
            <a:hlinkClick action="ppaction://hlinksldjump" r:id="rId10"/>
          </p:cNvPr>
          <p:cNvSpPr/>
          <p:nvPr/>
        </p:nvSpPr>
        <p:spPr>
          <a:xfrm>
            <a:off x="33072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" name="Google Shape;657;p13">
            <a:hlinkClick action="ppaction://hlinksldjump" r:id="rId11"/>
          </p:cNvPr>
          <p:cNvSpPr/>
          <p:nvPr/>
        </p:nvSpPr>
        <p:spPr>
          <a:xfrm>
            <a:off x="41628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8" name="Google Shape;658;p13">
            <a:hlinkClick action="ppaction://hlinksldjump" r:id="rId12"/>
          </p:cNvPr>
          <p:cNvSpPr/>
          <p:nvPr/>
        </p:nvSpPr>
        <p:spPr>
          <a:xfrm>
            <a:off x="51307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9" name="Google Shape;659;p13">
            <a:hlinkClick action="ppaction://hlinksldjump" r:id="rId13"/>
          </p:cNvPr>
          <p:cNvSpPr/>
          <p:nvPr/>
        </p:nvSpPr>
        <p:spPr>
          <a:xfrm>
            <a:off x="59863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13">
            <a:hlinkClick action="ppaction://hlinksldjump" r:id="rId14"/>
          </p:cNvPr>
          <p:cNvSpPr/>
          <p:nvPr/>
        </p:nvSpPr>
        <p:spPr>
          <a:xfrm>
            <a:off x="69541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13">
            <a:hlinkClick action="ppaction://hlinksldjump" r:id="rId15"/>
          </p:cNvPr>
          <p:cNvSpPr/>
          <p:nvPr/>
        </p:nvSpPr>
        <p:spPr>
          <a:xfrm>
            <a:off x="78097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" name="Google Shape;662;p13">
            <a:hlinkClick action="ppaction://hlinksldjump" r:id="rId16"/>
          </p:cNvPr>
          <p:cNvSpPr/>
          <p:nvPr/>
        </p:nvSpPr>
        <p:spPr>
          <a:xfrm>
            <a:off x="87776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3" name="Google Shape;663;p13">
            <a:hlinkClick action="ppaction://hlinksldjump" r:id="rId17"/>
          </p:cNvPr>
          <p:cNvSpPr/>
          <p:nvPr/>
        </p:nvSpPr>
        <p:spPr>
          <a:xfrm>
            <a:off x="96332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" name="Google Shape;664;p13">
            <a:hlinkClick action="ppaction://hlinksldjump" r:id="rId18"/>
          </p:cNvPr>
          <p:cNvSpPr/>
          <p:nvPr/>
        </p:nvSpPr>
        <p:spPr>
          <a:xfrm>
            <a:off x="106010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" name="Google Shape;665;p13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" name="Google Shape;666;p13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MAY</a:t>
            </a:r>
            <a:endParaRPr/>
          </a:p>
        </p:txBody>
      </p:sp>
      <p:graphicFrame>
        <p:nvGraphicFramePr>
          <p:cNvPr id="667" name="Google Shape;667;p13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72" name="Google Shape;672;p14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73" name="Google Shape;673;p14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" name="Google Shape;674;p14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" name="Google Shape;675;p14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p14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7" name="Google Shape;677;p14">
            <a:hlinkClick action="ppaction://hlinksldjump" r:id="rId7"/>
          </p:cNvPr>
          <p:cNvSpPr/>
          <p:nvPr/>
        </p:nvSpPr>
        <p:spPr>
          <a:xfrm>
            <a:off x="5159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8" name="Google Shape;678;p14">
            <a:hlinkClick action="ppaction://hlinksldjump" r:id="rId8"/>
          </p:cNvPr>
          <p:cNvSpPr/>
          <p:nvPr/>
        </p:nvSpPr>
        <p:spPr>
          <a:xfrm>
            <a:off x="14838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9" name="Google Shape;679;p14">
            <a:hlinkClick action="ppaction://hlinksldjump" r:id="rId9"/>
          </p:cNvPr>
          <p:cNvSpPr/>
          <p:nvPr/>
        </p:nvSpPr>
        <p:spPr>
          <a:xfrm>
            <a:off x="23394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0" name="Google Shape;680;p14">
            <a:hlinkClick action="ppaction://hlinksldjump" r:id="rId10"/>
          </p:cNvPr>
          <p:cNvSpPr/>
          <p:nvPr/>
        </p:nvSpPr>
        <p:spPr>
          <a:xfrm>
            <a:off x="33072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14">
            <a:hlinkClick action="ppaction://hlinksldjump" r:id="rId11"/>
          </p:cNvPr>
          <p:cNvSpPr/>
          <p:nvPr/>
        </p:nvSpPr>
        <p:spPr>
          <a:xfrm>
            <a:off x="41628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14">
            <a:hlinkClick action="ppaction://hlinksldjump" r:id="rId12"/>
          </p:cNvPr>
          <p:cNvSpPr/>
          <p:nvPr/>
        </p:nvSpPr>
        <p:spPr>
          <a:xfrm>
            <a:off x="51307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" name="Google Shape;683;p14">
            <a:hlinkClick action="ppaction://hlinksldjump" r:id="rId13"/>
          </p:cNvPr>
          <p:cNvSpPr/>
          <p:nvPr/>
        </p:nvSpPr>
        <p:spPr>
          <a:xfrm>
            <a:off x="59863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14">
            <a:hlinkClick action="ppaction://hlinksldjump" r:id="rId14"/>
          </p:cNvPr>
          <p:cNvSpPr/>
          <p:nvPr/>
        </p:nvSpPr>
        <p:spPr>
          <a:xfrm>
            <a:off x="69541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p14">
            <a:hlinkClick action="ppaction://hlinksldjump" r:id="rId15"/>
          </p:cNvPr>
          <p:cNvSpPr/>
          <p:nvPr/>
        </p:nvSpPr>
        <p:spPr>
          <a:xfrm>
            <a:off x="78097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14">
            <a:hlinkClick action="ppaction://hlinksldjump" r:id="rId16"/>
          </p:cNvPr>
          <p:cNvSpPr/>
          <p:nvPr/>
        </p:nvSpPr>
        <p:spPr>
          <a:xfrm>
            <a:off x="87776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14">
            <a:hlinkClick action="ppaction://hlinksldjump" r:id="rId17"/>
          </p:cNvPr>
          <p:cNvSpPr/>
          <p:nvPr/>
        </p:nvSpPr>
        <p:spPr>
          <a:xfrm>
            <a:off x="96332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8" name="Google Shape;688;p14">
            <a:hlinkClick action="ppaction://hlinksldjump" r:id="rId18"/>
          </p:cNvPr>
          <p:cNvSpPr/>
          <p:nvPr/>
        </p:nvSpPr>
        <p:spPr>
          <a:xfrm>
            <a:off x="106010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9" name="Google Shape;689;p14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p14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JUNE</a:t>
            </a:r>
            <a:endParaRPr/>
          </a:p>
        </p:txBody>
      </p:sp>
      <p:graphicFrame>
        <p:nvGraphicFramePr>
          <p:cNvPr id="691" name="Google Shape;691;p14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5" name="Shape 6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96" name="Google Shape;696;p1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97" name="Google Shape;697;p15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8" name="Google Shape;698;p15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9" name="Google Shape;699;p15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15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1" name="Google Shape;701;p15">
            <a:hlinkClick action="ppaction://hlinksldjump" r:id="rId7"/>
          </p:cNvPr>
          <p:cNvSpPr/>
          <p:nvPr/>
        </p:nvSpPr>
        <p:spPr>
          <a:xfrm>
            <a:off x="51595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2" name="Google Shape;702;p15">
            <a:hlinkClick action="ppaction://hlinksldjump" r:id="rId8"/>
          </p:cNvPr>
          <p:cNvSpPr/>
          <p:nvPr/>
        </p:nvSpPr>
        <p:spPr>
          <a:xfrm>
            <a:off x="148382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" name="Google Shape;703;p15">
            <a:hlinkClick action="ppaction://hlinksldjump" r:id="rId9"/>
          </p:cNvPr>
          <p:cNvSpPr/>
          <p:nvPr/>
        </p:nvSpPr>
        <p:spPr>
          <a:xfrm>
            <a:off x="233940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" name="Google Shape;704;p15">
            <a:hlinkClick action="ppaction://hlinksldjump" r:id="rId10"/>
          </p:cNvPr>
          <p:cNvSpPr/>
          <p:nvPr/>
        </p:nvSpPr>
        <p:spPr>
          <a:xfrm>
            <a:off x="330727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" name="Google Shape;705;p15">
            <a:hlinkClick action="ppaction://hlinksldjump" r:id="rId11"/>
          </p:cNvPr>
          <p:cNvSpPr/>
          <p:nvPr/>
        </p:nvSpPr>
        <p:spPr>
          <a:xfrm>
            <a:off x="416285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" name="Google Shape;706;p15">
            <a:hlinkClick action="ppaction://hlinksldjump" r:id="rId12"/>
          </p:cNvPr>
          <p:cNvSpPr/>
          <p:nvPr/>
        </p:nvSpPr>
        <p:spPr>
          <a:xfrm>
            <a:off x="513072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" name="Google Shape;707;p15">
            <a:hlinkClick action="ppaction://hlinksldjump" r:id="rId13"/>
          </p:cNvPr>
          <p:cNvSpPr/>
          <p:nvPr/>
        </p:nvSpPr>
        <p:spPr>
          <a:xfrm>
            <a:off x="598630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8" name="Google Shape;708;p15">
            <a:hlinkClick action="ppaction://hlinksldjump" r:id="rId14"/>
          </p:cNvPr>
          <p:cNvSpPr/>
          <p:nvPr/>
        </p:nvSpPr>
        <p:spPr>
          <a:xfrm>
            <a:off x="695417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9" name="Google Shape;709;p15">
            <a:hlinkClick action="ppaction://hlinksldjump" r:id="rId15"/>
          </p:cNvPr>
          <p:cNvSpPr/>
          <p:nvPr/>
        </p:nvSpPr>
        <p:spPr>
          <a:xfrm>
            <a:off x="780975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0" name="Google Shape;710;p15">
            <a:hlinkClick action="ppaction://hlinksldjump" r:id="rId16"/>
          </p:cNvPr>
          <p:cNvSpPr/>
          <p:nvPr/>
        </p:nvSpPr>
        <p:spPr>
          <a:xfrm>
            <a:off x="877762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1" name="Google Shape;711;p15">
            <a:hlinkClick action="ppaction://hlinksldjump" r:id="rId17"/>
          </p:cNvPr>
          <p:cNvSpPr/>
          <p:nvPr/>
        </p:nvSpPr>
        <p:spPr>
          <a:xfrm>
            <a:off x="963320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" name="Google Shape;712;p15">
            <a:hlinkClick action="ppaction://hlinksldjump" r:id="rId18"/>
          </p:cNvPr>
          <p:cNvSpPr/>
          <p:nvPr/>
        </p:nvSpPr>
        <p:spPr>
          <a:xfrm>
            <a:off x="1060107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" name="Google Shape;713;p15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" name="Google Shape;714;p15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JULY</a:t>
            </a:r>
            <a:endParaRPr/>
          </a:p>
        </p:txBody>
      </p:sp>
      <p:graphicFrame>
        <p:nvGraphicFramePr>
          <p:cNvPr id="715" name="Google Shape;715;p15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9" name="Shape 7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20" name="Google Shape;720;p16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21" name="Google Shape;721;p16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p16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" name="Google Shape;723;p16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" name="Google Shape;724;p16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" name="Google Shape;725;p16">
            <a:hlinkClick action="ppaction://hlinksldjump" r:id="rId7"/>
          </p:cNvPr>
          <p:cNvSpPr/>
          <p:nvPr/>
        </p:nvSpPr>
        <p:spPr>
          <a:xfrm>
            <a:off x="5159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" name="Google Shape;726;p16">
            <a:hlinkClick action="ppaction://hlinksldjump" r:id="rId8"/>
          </p:cNvPr>
          <p:cNvSpPr/>
          <p:nvPr/>
        </p:nvSpPr>
        <p:spPr>
          <a:xfrm>
            <a:off x="14838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7" name="Google Shape;727;p16">
            <a:hlinkClick action="ppaction://hlinksldjump" r:id="rId9"/>
          </p:cNvPr>
          <p:cNvSpPr/>
          <p:nvPr/>
        </p:nvSpPr>
        <p:spPr>
          <a:xfrm>
            <a:off x="23394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8" name="Google Shape;728;p16">
            <a:hlinkClick action="ppaction://hlinksldjump" r:id="rId10"/>
          </p:cNvPr>
          <p:cNvSpPr/>
          <p:nvPr/>
        </p:nvSpPr>
        <p:spPr>
          <a:xfrm>
            <a:off x="33072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9" name="Google Shape;729;p16">
            <a:hlinkClick action="ppaction://hlinksldjump" r:id="rId11"/>
          </p:cNvPr>
          <p:cNvSpPr/>
          <p:nvPr/>
        </p:nvSpPr>
        <p:spPr>
          <a:xfrm>
            <a:off x="41628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0" name="Google Shape;730;p16">
            <a:hlinkClick action="ppaction://hlinksldjump" r:id="rId12"/>
          </p:cNvPr>
          <p:cNvSpPr/>
          <p:nvPr/>
        </p:nvSpPr>
        <p:spPr>
          <a:xfrm>
            <a:off x="51307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1" name="Google Shape;731;p16">
            <a:hlinkClick action="ppaction://hlinksldjump" r:id="rId13"/>
          </p:cNvPr>
          <p:cNvSpPr/>
          <p:nvPr/>
        </p:nvSpPr>
        <p:spPr>
          <a:xfrm>
            <a:off x="59863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2" name="Google Shape;732;p16">
            <a:hlinkClick action="ppaction://hlinksldjump" r:id="rId14"/>
          </p:cNvPr>
          <p:cNvSpPr/>
          <p:nvPr/>
        </p:nvSpPr>
        <p:spPr>
          <a:xfrm>
            <a:off x="69541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3" name="Google Shape;733;p16">
            <a:hlinkClick action="ppaction://hlinksldjump" r:id="rId15"/>
          </p:cNvPr>
          <p:cNvSpPr/>
          <p:nvPr/>
        </p:nvSpPr>
        <p:spPr>
          <a:xfrm>
            <a:off x="78097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" name="Google Shape;734;p16">
            <a:hlinkClick action="ppaction://hlinksldjump" r:id="rId16"/>
          </p:cNvPr>
          <p:cNvSpPr/>
          <p:nvPr/>
        </p:nvSpPr>
        <p:spPr>
          <a:xfrm>
            <a:off x="87776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" name="Google Shape;735;p16">
            <a:hlinkClick action="ppaction://hlinksldjump" r:id="rId17"/>
          </p:cNvPr>
          <p:cNvSpPr/>
          <p:nvPr/>
        </p:nvSpPr>
        <p:spPr>
          <a:xfrm>
            <a:off x="96332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6" name="Google Shape;736;p16">
            <a:hlinkClick action="ppaction://hlinksldjump" r:id="rId18"/>
          </p:cNvPr>
          <p:cNvSpPr/>
          <p:nvPr/>
        </p:nvSpPr>
        <p:spPr>
          <a:xfrm>
            <a:off x="106010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7" name="Google Shape;737;p16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p16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AUGUST</a:t>
            </a:r>
            <a:endParaRPr/>
          </a:p>
        </p:txBody>
      </p:sp>
      <p:graphicFrame>
        <p:nvGraphicFramePr>
          <p:cNvPr id="739" name="Google Shape;739;p16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3" name="Shape 7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44" name="Google Shape;744;p17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45" name="Google Shape;745;p17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6" name="Google Shape;746;p17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7" name="Google Shape;747;p17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17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9" name="Google Shape;749;p17">
            <a:hlinkClick action="ppaction://hlinksldjump" r:id="rId7"/>
          </p:cNvPr>
          <p:cNvSpPr/>
          <p:nvPr/>
        </p:nvSpPr>
        <p:spPr>
          <a:xfrm>
            <a:off x="5159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0" name="Google Shape;750;p17">
            <a:hlinkClick action="ppaction://hlinksldjump" r:id="rId8"/>
          </p:cNvPr>
          <p:cNvSpPr/>
          <p:nvPr/>
        </p:nvSpPr>
        <p:spPr>
          <a:xfrm>
            <a:off x="14838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1" name="Google Shape;751;p17">
            <a:hlinkClick action="ppaction://hlinksldjump" r:id="rId9"/>
          </p:cNvPr>
          <p:cNvSpPr/>
          <p:nvPr/>
        </p:nvSpPr>
        <p:spPr>
          <a:xfrm>
            <a:off x="23394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p17">
            <a:hlinkClick action="ppaction://hlinksldjump" r:id="rId10"/>
          </p:cNvPr>
          <p:cNvSpPr/>
          <p:nvPr/>
        </p:nvSpPr>
        <p:spPr>
          <a:xfrm>
            <a:off x="33072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" name="Google Shape;753;p17">
            <a:hlinkClick action="ppaction://hlinksldjump" r:id="rId11"/>
          </p:cNvPr>
          <p:cNvSpPr/>
          <p:nvPr/>
        </p:nvSpPr>
        <p:spPr>
          <a:xfrm>
            <a:off x="41628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" name="Google Shape;754;p17">
            <a:hlinkClick action="ppaction://hlinksldjump" r:id="rId12"/>
          </p:cNvPr>
          <p:cNvSpPr/>
          <p:nvPr/>
        </p:nvSpPr>
        <p:spPr>
          <a:xfrm>
            <a:off x="51307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5" name="Google Shape;755;p17">
            <a:hlinkClick action="ppaction://hlinksldjump" r:id="rId13"/>
          </p:cNvPr>
          <p:cNvSpPr/>
          <p:nvPr/>
        </p:nvSpPr>
        <p:spPr>
          <a:xfrm>
            <a:off x="59863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6" name="Google Shape;756;p17">
            <a:hlinkClick action="ppaction://hlinksldjump" r:id="rId14"/>
          </p:cNvPr>
          <p:cNvSpPr/>
          <p:nvPr/>
        </p:nvSpPr>
        <p:spPr>
          <a:xfrm>
            <a:off x="69541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7" name="Google Shape;757;p17">
            <a:hlinkClick action="ppaction://hlinksldjump" r:id="rId15"/>
          </p:cNvPr>
          <p:cNvSpPr/>
          <p:nvPr/>
        </p:nvSpPr>
        <p:spPr>
          <a:xfrm>
            <a:off x="78097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8" name="Google Shape;758;p17">
            <a:hlinkClick action="ppaction://hlinksldjump" r:id="rId16"/>
          </p:cNvPr>
          <p:cNvSpPr/>
          <p:nvPr/>
        </p:nvSpPr>
        <p:spPr>
          <a:xfrm>
            <a:off x="87776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9" name="Google Shape;759;p17">
            <a:hlinkClick action="ppaction://hlinksldjump" r:id="rId17"/>
          </p:cNvPr>
          <p:cNvSpPr/>
          <p:nvPr/>
        </p:nvSpPr>
        <p:spPr>
          <a:xfrm>
            <a:off x="96332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0" name="Google Shape;760;p17">
            <a:hlinkClick action="ppaction://hlinksldjump" r:id="rId18"/>
          </p:cNvPr>
          <p:cNvSpPr/>
          <p:nvPr/>
        </p:nvSpPr>
        <p:spPr>
          <a:xfrm>
            <a:off x="106010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1" name="Google Shape;761;p17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2" name="Google Shape;762;p17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SEPTEMBER</a:t>
            </a:r>
            <a:endParaRPr/>
          </a:p>
        </p:txBody>
      </p:sp>
      <p:graphicFrame>
        <p:nvGraphicFramePr>
          <p:cNvPr id="763" name="Google Shape;763;p17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68" name="Google Shape;768;p18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69" name="Google Shape;769;p18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0" name="Google Shape;770;p18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1" name="Google Shape;771;p18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p18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18">
            <a:hlinkClick action="ppaction://hlinksldjump" r:id="rId7"/>
          </p:cNvPr>
          <p:cNvSpPr/>
          <p:nvPr/>
        </p:nvSpPr>
        <p:spPr>
          <a:xfrm>
            <a:off x="5159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18">
            <a:hlinkClick action="ppaction://hlinksldjump" r:id="rId8"/>
          </p:cNvPr>
          <p:cNvSpPr/>
          <p:nvPr/>
        </p:nvSpPr>
        <p:spPr>
          <a:xfrm>
            <a:off x="14838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p18">
            <a:hlinkClick action="ppaction://hlinksldjump" r:id="rId9"/>
          </p:cNvPr>
          <p:cNvSpPr/>
          <p:nvPr/>
        </p:nvSpPr>
        <p:spPr>
          <a:xfrm>
            <a:off x="23394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6" name="Google Shape;776;p18">
            <a:hlinkClick action="ppaction://hlinksldjump" r:id="rId10"/>
          </p:cNvPr>
          <p:cNvSpPr/>
          <p:nvPr/>
        </p:nvSpPr>
        <p:spPr>
          <a:xfrm>
            <a:off x="33072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7" name="Google Shape;777;p18">
            <a:hlinkClick action="ppaction://hlinksldjump" r:id="rId11"/>
          </p:cNvPr>
          <p:cNvSpPr/>
          <p:nvPr/>
        </p:nvSpPr>
        <p:spPr>
          <a:xfrm>
            <a:off x="41628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8" name="Google Shape;778;p18">
            <a:hlinkClick action="ppaction://hlinksldjump" r:id="rId12"/>
          </p:cNvPr>
          <p:cNvSpPr/>
          <p:nvPr/>
        </p:nvSpPr>
        <p:spPr>
          <a:xfrm>
            <a:off x="51307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9" name="Google Shape;779;p18">
            <a:hlinkClick action="ppaction://hlinksldjump" r:id="rId13"/>
          </p:cNvPr>
          <p:cNvSpPr/>
          <p:nvPr/>
        </p:nvSpPr>
        <p:spPr>
          <a:xfrm>
            <a:off x="59863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0" name="Google Shape;780;p18">
            <a:hlinkClick action="ppaction://hlinksldjump" r:id="rId14"/>
          </p:cNvPr>
          <p:cNvSpPr/>
          <p:nvPr/>
        </p:nvSpPr>
        <p:spPr>
          <a:xfrm>
            <a:off x="69541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p18">
            <a:hlinkClick action="ppaction://hlinksldjump" r:id="rId15"/>
          </p:cNvPr>
          <p:cNvSpPr/>
          <p:nvPr/>
        </p:nvSpPr>
        <p:spPr>
          <a:xfrm>
            <a:off x="78097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p18">
            <a:hlinkClick action="ppaction://hlinksldjump" r:id="rId16"/>
          </p:cNvPr>
          <p:cNvSpPr/>
          <p:nvPr/>
        </p:nvSpPr>
        <p:spPr>
          <a:xfrm>
            <a:off x="87776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3" name="Google Shape;783;p18">
            <a:hlinkClick action="ppaction://hlinksldjump" r:id="rId17"/>
          </p:cNvPr>
          <p:cNvSpPr/>
          <p:nvPr/>
        </p:nvSpPr>
        <p:spPr>
          <a:xfrm>
            <a:off x="96332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p18">
            <a:hlinkClick action="ppaction://hlinksldjump" r:id="rId18"/>
          </p:cNvPr>
          <p:cNvSpPr/>
          <p:nvPr/>
        </p:nvSpPr>
        <p:spPr>
          <a:xfrm>
            <a:off x="106010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18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6" name="Google Shape;786;p18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OCTOBER</a:t>
            </a:r>
            <a:endParaRPr/>
          </a:p>
        </p:txBody>
      </p:sp>
      <p:graphicFrame>
        <p:nvGraphicFramePr>
          <p:cNvPr id="787" name="Google Shape;787;p18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1" name="Shape 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92" name="Google Shape;792;p19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93" name="Google Shape;793;p19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4" name="Google Shape;794;p19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p19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19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19">
            <a:hlinkClick action="ppaction://hlinksldjump" r:id="rId7"/>
          </p:cNvPr>
          <p:cNvSpPr/>
          <p:nvPr/>
        </p:nvSpPr>
        <p:spPr>
          <a:xfrm>
            <a:off x="5159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19">
            <a:hlinkClick action="ppaction://hlinksldjump" r:id="rId8"/>
          </p:cNvPr>
          <p:cNvSpPr/>
          <p:nvPr/>
        </p:nvSpPr>
        <p:spPr>
          <a:xfrm>
            <a:off x="14838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p19">
            <a:hlinkClick action="ppaction://hlinksldjump" r:id="rId9"/>
          </p:cNvPr>
          <p:cNvSpPr/>
          <p:nvPr/>
        </p:nvSpPr>
        <p:spPr>
          <a:xfrm>
            <a:off x="23394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19">
            <a:hlinkClick action="ppaction://hlinksldjump" r:id="rId10"/>
          </p:cNvPr>
          <p:cNvSpPr/>
          <p:nvPr/>
        </p:nvSpPr>
        <p:spPr>
          <a:xfrm>
            <a:off x="33072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1" name="Google Shape;801;p19">
            <a:hlinkClick action="ppaction://hlinksldjump" r:id="rId11"/>
          </p:cNvPr>
          <p:cNvSpPr/>
          <p:nvPr/>
        </p:nvSpPr>
        <p:spPr>
          <a:xfrm>
            <a:off x="41628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2" name="Google Shape;802;p19">
            <a:hlinkClick action="ppaction://hlinksldjump" r:id="rId12"/>
          </p:cNvPr>
          <p:cNvSpPr/>
          <p:nvPr/>
        </p:nvSpPr>
        <p:spPr>
          <a:xfrm>
            <a:off x="51307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3" name="Google Shape;803;p19">
            <a:hlinkClick action="ppaction://hlinksldjump" r:id="rId13"/>
          </p:cNvPr>
          <p:cNvSpPr/>
          <p:nvPr/>
        </p:nvSpPr>
        <p:spPr>
          <a:xfrm>
            <a:off x="59863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4" name="Google Shape;804;p19">
            <a:hlinkClick action="ppaction://hlinksldjump" r:id="rId14"/>
          </p:cNvPr>
          <p:cNvSpPr/>
          <p:nvPr/>
        </p:nvSpPr>
        <p:spPr>
          <a:xfrm>
            <a:off x="69541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p19">
            <a:hlinkClick action="ppaction://hlinksldjump" r:id="rId15"/>
          </p:cNvPr>
          <p:cNvSpPr/>
          <p:nvPr/>
        </p:nvSpPr>
        <p:spPr>
          <a:xfrm>
            <a:off x="78097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p19">
            <a:hlinkClick action="ppaction://hlinksldjump" r:id="rId16"/>
          </p:cNvPr>
          <p:cNvSpPr/>
          <p:nvPr/>
        </p:nvSpPr>
        <p:spPr>
          <a:xfrm>
            <a:off x="87776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19">
            <a:hlinkClick action="ppaction://hlinksldjump" r:id="rId17"/>
          </p:cNvPr>
          <p:cNvSpPr/>
          <p:nvPr/>
        </p:nvSpPr>
        <p:spPr>
          <a:xfrm>
            <a:off x="96332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8" name="Google Shape;808;p19">
            <a:hlinkClick action="ppaction://hlinksldjump" r:id="rId18"/>
          </p:cNvPr>
          <p:cNvSpPr/>
          <p:nvPr/>
        </p:nvSpPr>
        <p:spPr>
          <a:xfrm>
            <a:off x="106010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9" name="Google Shape;809;p19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0" name="Google Shape;810;p19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NOVEMBER</a:t>
            </a:r>
            <a:endParaRPr/>
          </a:p>
        </p:txBody>
      </p:sp>
      <p:graphicFrame>
        <p:nvGraphicFramePr>
          <p:cNvPr id="811" name="Google Shape;811;p19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5" name="Shape 8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16" name="Google Shape;816;p2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817" name="Google Shape;817;p20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8" name="Google Shape;818;p20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9" name="Google Shape;819;p20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p20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20">
            <a:hlinkClick action="ppaction://hlinksldjump" r:id="rId7"/>
          </p:cNvPr>
          <p:cNvSpPr/>
          <p:nvPr/>
        </p:nvSpPr>
        <p:spPr>
          <a:xfrm>
            <a:off x="5159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2" name="Google Shape;822;p20">
            <a:hlinkClick action="ppaction://hlinksldjump" r:id="rId8"/>
          </p:cNvPr>
          <p:cNvSpPr/>
          <p:nvPr/>
        </p:nvSpPr>
        <p:spPr>
          <a:xfrm>
            <a:off x="14838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3" name="Google Shape;823;p20">
            <a:hlinkClick action="ppaction://hlinksldjump" r:id="rId9"/>
          </p:cNvPr>
          <p:cNvSpPr/>
          <p:nvPr/>
        </p:nvSpPr>
        <p:spPr>
          <a:xfrm>
            <a:off x="23394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4" name="Google Shape;824;p20">
            <a:hlinkClick action="ppaction://hlinksldjump" r:id="rId10"/>
          </p:cNvPr>
          <p:cNvSpPr/>
          <p:nvPr/>
        </p:nvSpPr>
        <p:spPr>
          <a:xfrm>
            <a:off x="33072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p20">
            <a:hlinkClick action="ppaction://hlinksldjump" r:id="rId11"/>
          </p:cNvPr>
          <p:cNvSpPr/>
          <p:nvPr/>
        </p:nvSpPr>
        <p:spPr>
          <a:xfrm>
            <a:off x="41628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6" name="Google Shape;826;p20">
            <a:hlinkClick action="ppaction://hlinksldjump" r:id="rId12"/>
          </p:cNvPr>
          <p:cNvSpPr/>
          <p:nvPr/>
        </p:nvSpPr>
        <p:spPr>
          <a:xfrm>
            <a:off x="51307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7" name="Google Shape;827;p20">
            <a:hlinkClick action="ppaction://hlinksldjump" r:id="rId13"/>
          </p:cNvPr>
          <p:cNvSpPr/>
          <p:nvPr/>
        </p:nvSpPr>
        <p:spPr>
          <a:xfrm>
            <a:off x="59863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8" name="Google Shape;828;p20">
            <a:hlinkClick action="ppaction://hlinksldjump" r:id="rId14"/>
          </p:cNvPr>
          <p:cNvSpPr/>
          <p:nvPr/>
        </p:nvSpPr>
        <p:spPr>
          <a:xfrm>
            <a:off x="69541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9" name="Google Shape;829;p20">
            <a:hlinkClick action="ppaction://hlinksldjump" r:id="rId15"/>
          </p:cNvPr>
          <p:cNvSpPr/>
          <p:nvPr/>
        </p:nvSpPr>
        <p:spPr>
          <a:xfrm>
            <a:off x="78097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p20">
            <a:hlinkClick action="ppaction://hlinksldjump" r:id="rId16"/>
          </p:cNvPr>
          <p:cNvSpPr/>
          <p:nvPr/>
        </p:nvSpPr>
        <p:spPr>
          <a:xfrm>
            <a:off x="87776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1" name="Google Shape;831;p20">
            <a:hlinkClick action="ppaction://hlinksldjump" r:id="rId17"/>
          </p:cNvPr>
          <p:cNvSpPr/>
          <p:nvPr/>
        </p:nvSpPr>
        <p:spPr>
          <a:xfrm>
            <a:off x="96332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2" name="Google Shape;832;p20">
            <a:hlinkClick action="ppaction://hlinksldjump" r:id="rId18"/>
          </p:cNvPr>
          <p:cNvSpPr/>
          <p:nvPr/>
        </p:nvSpPr>
        <p:spPr>
          <a:xfrm>
            <a:off x="106010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3" name="Google Shape;833;p20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4" name="Google Shape;834;p20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DECEMBER</a:t>
            </a:r>
            <a:endParaRPr/>
          </a:p>
        </p:txBody>
      </p:sp>
      <p:graphicFrame>
        <p:nvGraphicFramePr>
          <p:cNvPr id="835" name="Google Shape;835;p20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{F97F1185-27E5-4286-8974-3FE1EF6D6E8B}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9" name="Shape 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40" name="Google Shape;840;p21"/>
          <p:cNvGraphicFramePr/>
          <p:nvPr/>
        </p:nvGraphicFramePr>
        <p:xfrm>
          <a:off x="651001" y="1286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8055000"/>
              </a:tblGrid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Just duplicate this slide before using it.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841" name="Google Shape;841;p21">
            <a:hlinkClick action="ppaction://hlinksldjump" r:id="rId3"/>
          </p:cNvPr>
          <p:cNvSpPr/>
          <p:nvPr/>
        </p:nvSpPr>
        <p:spPr>
          <a:xfrm>
            <a:off x="11643975" y="6345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p21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3" name="Google Shape;843;p21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21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5" name="Google Shape;845;p21">
            <a:hlinkClick action="ppaction://hlinksldjump" r:id="rId7"/>
          </p:cNvPr>
          <p:cNvSpPr/>
          <p:nvPr/>
        </p:nvSpPr>
        <p:spPr>
          <a:xfrm>
            <a:off x="51595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6" name="Google Shape;846;p21">
            <a:hlinkClick action="ppaction://hlinksldjump" r:id="rId8"/>
          </p:cNvPr>
          <p:cNvSpPr/>
          <p:nvPr/>
        </p:nvSpPr>
        <p:spPr>
          <a:xfrm>
            <a:off x="148382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7" name="Google Shape;847;p21">
            <a:hlinkClick action="ppaction://hlinksldjump" r:id="rId9"/>
          </p:cNvPr>
          <p:cNvSpPr/>
          <p:nvPr/>
        </p:nvSpPr>
        <p:spPr>
          <a:xfrm>
            <a:off x="233940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8" name="Google Shape;848;p21">
            <a:hlinkClick action="ppaction://hlinksldjump" r:id="rId10"/>
          </p:cNvPr>
          <p:cNvSpPr/>
          <p:nvPr/>
        </p:nvSpPr>
        <p:spPr>
          <a:xfrm>
            <a:off x="330727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9" name="Google Shape;849;p21">
            <a:hlinkClick action="ppaction://hlinksldjump" r:id="rId11"/>
          </p:cNvPr>
          <p:cNvSpPr/>
          <p:nvPr/>
        </p:nvSpPr>
        <p:spPr>
          <a:xfrm>
            <a:off x="416285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p21">
            <a:hlinkClick action="ppaction://hlinksldjump" r:id="rId12"/>
          </p:cNvPr>
          <p:cNvSpPr/>
          <p:nvPr/>
        </p:nvSpPr>
        <p:spPr>
          <a:xfrm>
            <a:off x="513072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1" name="Google Shape;851;p21">
            <a:hlinkClick action="ppaction://hlinksldjump" r:id="rId13"/>
          </p:cNvPr>
          <p:cNvSpPr/>
          <p:nvPr/>
        </p:nvSpPr>
        <p:spPr>
          <a:xfrm>
            <a:off x="598630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2" name="Google Shape;852;p21">
            <a:hlinkClick action="ppaction://hlinksldjump" r:id="rId14"/>
          </p:cNvPr>
          <p:cNvSpPr/>
          <p:nvPr/>
        </p:nvSpPr>
        <p:spPr>
          <a:xfrm>
            <a:off x="695417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3" name="Google Shape;853;p21">
            <a:hlinkClick action="ppaction://hlinksldjump" r:id="rId15"/>
          </p:cNvPr>
          <p:cNvSpPr/>
          <p:nvPr/>
        </p:nvSpPr>
        <p:spPr>
          <a:xfrm>
            <a:off x="780975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4" name="Google Shape;854;p21">
            <a:hlinkClick action="ppaction://hlinksldjump" r:id="rId16"/>
          </p:cNvPr>
          <p:cNvSpPr/>
          <p:nvPr/>
        </p:nvSpPr>
        <p:spPr>
          <a:xfrm>
            <a:off x="877762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5" name="Google Shape;855;p21">
            <a:hlinkClick action="ppaction://hlinksldjump" r:id="rId17"/>
          </p:cNvPr>
          <p:cNvSpPr/>
          <p:nvPr/>
        </p:nvSpPr>
        <p:spPr>
          <a:xfrm>
            <a:off x="963320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6" name="Google Shape;856;p21">
            <a:hlinkClick action="ppaction://hlinksldjump" r:id="rId18"/>
          </p:cNvPr>
          <p:cNvSpPr/>
          <p:nvPr/>
        </p:nvSpPr>
        <p:spPr>
          <a:xfrm>
            <a:off x="1060107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7" name="Google Shape;857;p21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8" name="Google Shape;858;p21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NOTES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63" name="Google Shape;863;p22"/>
          <p:cNvGraphicFramePr/>
          <p:nvPr/>
        </p:nvGraphicFramePr>
        <p:xfrm>
          <a:off x="1191000" y="133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4410000"/>
              </a:tblGrid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Duplicate this slide before using it.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Copy / paste this icon for your done tasks.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64" name="Google Shape;864;p22"/>
          <p:cNvGraphicFramePr/>
          <p:nvPr/>
        </p:nvGraphicFramePr>
        <p:xfrm>
          <a:off x="6501000" y="133389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4410000"/>
              </a:tblGrid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865" name="Google Shape;865;p22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6" name="Google Shape;866;p22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7" name="Google Shape;867;p22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8" name="Google Shape;868;p22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9" name="Google Shape;869;p22">
            <a:hlinkClick action="ppaction://hlinksldjump" r:id="rId7"/>
          </p:cNvPr>
          <p:cNvSpPr/>
          <p:nvPr/>
        </p:nvSpPr>
        <p:spPr>
          <a:xfrm>
            <a:off x="51595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0" name="Google Shape;870;p22">
            <a:hlinkClick action="ppaction://hlinksldjump" r:id="rId8"/>
          </p:cNvPr>
          <p:cNvSpPr/>
          <p:nvPr/>
        </p:nvSpPr>
        <p:spPr>
          <a:xfrm>
            <a:off x="148382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1" name="Google Shape;871;p22">
            <a:hlinkClick action="ppaction://hlinksldjump" r:id="rId9"/>
          </p:cNvPr>
          <p:cNvSpPr/>
          <p:nvPr/>
        </p:nvSpPr>
        <p:spPr>
          <a:xfrm>
            <a:off x="233940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2" name="Google Shape;872;p22">
            <a:hlinkClick action="ppaction://hlinksldjump" r:id="rId10"/>
          </p:cNvPr>
          <p:cNvSpPr/>
          <p:nvPr/>
        </p:nvSpPr>
        <p:spPr>
          <a:xfrm>
            <a:off x="330727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3" name="Google Shape;873;p22">
            <a:hlinkClick action="ppaction://hlinksldjump" r:id="rId11"/>
          </p:cNvPr>
          <p:cNvSpPr/>
          <p:nvPr/>
        </p:nvSpPr>
        <p:spPr>
          <a:xfrm>
            <a:off x="416285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4" name="Google Shape;874;p22">
            <a:hlinkClick action="ppaction://hlinksldjump" r:id="rId12"/>
          </p:cNvPr>
          <p:cNvSpPr/>
          <p:nvPr/>
        </p:nvSpPr>
        <p:spPr>
          <a:xfrm>
            <a:off x="513072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5" name="Google Shape;875;p22">
            <a:hlinkClick action="ppaction://hlinksldjump" r:id="rId13"/>
          </p:cNvPr>
          <p:cNvSpPr/>
          <p:nvPr/>
        </p:nvSpPr>
        <p:spPr>
          <a:xfrm>
            <a:off x="598630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6" name="Google Shape;876;p22">
            <a:hlinkClick action="ppaction://hlinksldjump" r:id="rId14"/>
          </p:cNvPr>
          <p:cNvSpPr/>
          <p:nvPr/>
        </p:nvSpPr>
        <p:spPr>
          <a:xfrm>
            <a:off x="695417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7" name="Google Shape;877;p22">
            <a:hlinkClick action="ppaction://hlinksldjump" r:id="rId15"/>
          </p:cNvPr>
          <p:cNvSpPr/>
          <p:nvPr/>
        </p:nvSpPr>
        <p:spPr>
          <a:xfrm>
            <a:off x="780975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22">
            <a:hlinkClick action="ppaction://hlinksldjump" r:id="rId16"/>
          </p:cNvPr>
          <p:cNvSpPr/>
          <p:nvPr/>
        </p:nvSpPr>
        <p:spPr>
          <a:xfrm>
            <a:off x="877762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9" name="Google Shape;879;p22">
            <a:hlinkClick action="ppaction://hlinksldjump" r:id="rId17"/>
          </p:cNvPr>
          <p:cNvSpPr/>
          <p:nvPr/>
        </p:nvSpPr>
        <p:spPr>
          <a:xfrm>
            <a:off x="963320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p22">
            <a:hlinkClick action="ppaction://hlinksldjump" r:id="rId18"/>
          </p:cNvPr>
          <p:cNvSpPr/>
          <p:nvPr/>
        </p:nvSpPr>
        <p:spPr>
          <a:xfrm>
            <a:off x="1060107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1" name="Google Shape;881;p22"/>
          <p:cNvSpPr/>
          <p:nvPr/>
        </p:nvSpPr>
        <p:spPr>
          <a:xfrm>
            <a:off x="622925" y="1931875"/>
            <a:ext cx="461025" cy="461030"/>
          </a:xfrm>
          <a:custGeom>
            <a:rect b="b" l="l" r="r" t="t"/>
            <a:pathLst>
              <a:path extrusionOk="0" h="8655" w="12294">
                <a:moveTo>
                  <a:pt x="11206" y="1"/>
                </a:moveTo>
                <a:lnTo>
                  <a:pt x="4407" y="6460"/>
                </a:lnTo>
                <a:lnTo>
                  <a:pt x="1124" y="3087"/>
                </a:lnTo>
                <a:lnTo>
                  <a:pt x="0" y="4176"/>
                </a:lnTo>
                <a:lnTo>
                  <a:pt x="4354" y="8654"/>
                </a:lnTo>
                <a:lnTo>
                  <a:pt x="5496" y="7584"/>
                </a:lnTo>
                <a:lnTo>
                  <a:pt x="12294" y="1125"/>
                </a:lnTo>
                <a:lnTo>
                  <a:pt x="11206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2" name="Google Shape;882;p22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3" name="Google Shape;883;p22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TO DO LIST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87" name="Shape 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88" name="Google Shape;888;p23"/>
          <p:cNvGraphicFramePr/>
          <p:nvPr/>
        </p:nvGraphicFramePr>
        <p:xfrm>
          <a:off x="696000" y="16791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January</a:t>
                      </a:r>
                      <a:endParaRPr sz="1800">
                        <a:solidFill>
                          <a:schemeClr val="dk1"/>
                        </a:solidFill>
                        <a:highlight>
                          <a:schemeClr val="accent4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89" name="Google Shape;889;p23"/>
          <p:cNvGraphicFramePr/>
          <p:nvPr/>
        </p:nvGraphicFramePr>
        <p:xfrm>
          <a:off x="2496000" y="167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February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chemeClr val="accent4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0" name="Google Shape;890;p23"/>
          <p:cNvGraphicFramePr/>
          <p:nvPr/>
        </p:nvGraphicFramePr>
        <p:xfrm>
          <a:off x="6141000" y="16791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April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1" name="Google Shape;891;p23"/>
          <p:cNvGraphicFramePr/>
          <p:nvPr/>
        </p:nvGraphicFramePr>
        <p:xfrm>
          <a:off x="7941000" y="16791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May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2" name="Google Shape;892;p23"/>
          <p:cNvGraphicFramePr/>
          <p:nvPr/>
        </p:nvGraphicFramePr>
        <p:xfrm>
          <a:off x="9741000" y="16791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June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3" name="Google Shape;893;p23"/>
          <p:cNvGraphicFramePr/>
          <p:nvPr/>
        </p:nvGraphicFramePr>
        <p:xfrm>
          <a:off x="696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July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4" name="Google Shape;894;p23"/>
          <p:cNvGraphicFramePr/>
          <p:nvPr/>
        </p:nvGraphicFramePr>
        <p:xfrm>
          <a:off x="2496000" y="428910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August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5" name="Google Shape;895;p23"/>
          <p:cNvGraphicFramePr/>
          <p:nvPr/>
        </p:nvGraphicFramePr>
        <p:xfrm>
          <a:off x="4296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September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6" name="Google Shape;896;p23"/>
          <p:cNvGraphicFramePr/>
          <p:nvPr/>
        </p:nvGraphicFramePr>
        <p:xfrm>
          <a:off x="6141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October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7" name="Google Shape;897;p23"/>
          <p:cNvGraphicFramePr/>
          <p:nvPr/>
        </p:nvGraphicFramePr>
        <p:xfrm>
          <a:off x="7941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November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8" name="Google Shape;898;p23"/>
          <p:cNvGraphicFramePr/>
          <p:nvPr/>
        </p:nvGraphicFramePr>
        <p:xfrm>
          <a:off x="9741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December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9" name="Google Shape;899;p23"/>
          <p:cNvGraphicFramePr/>
          <p:nvPr/>
        </p:nvGraphicFramePr>
        <p:xfrm>
          <a:off x="4296000" y="169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March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4th SlidesMania</a:t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900" name="Google Shape;900;p23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1" name="Google Shape;901;p23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2" name="Google Shape;902;p23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3" name="Google Shape;903;p23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4" name="Google Shape;904;p23">
            <a:hlinkClick action="ppaction://hlinksldjump" r:id="rId7"/>
          </p:cNvPr>
          <p:cNvSpPr/>
          <p:nvPr/>
        </p:nvSpPr>
        <p:spPr>
          <a:xfrm>
            <a:off x="5159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23">
            <a:hlinkClick action="ppaction://hlinksldjump" r:id="rId8"/>
          </p:cNvPr>
          <p:cNvSpPr/>
          <p:nvPr/>
        </p:nvSpPr>
        <p:spPr>
          <a:xfrm>
            <a:off x="14838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23">
            <a:hlinkClick action="ppaction://hlinksldjump" r:id="rId9"/>
          </p:cNvPr>
          <p:cNvSpPr/>
          <p:nvPr/>
        </p:nvSpPr>
        <p:spPr>
          <a:xfrm>
            <a:off x="23394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7" name="Google Shape;907;p23">
            <a:hlinkClick action="ppaction://hlinksldjump" r:id="rId10"/>
          </p:cNvPr>
          <p:cNvSpPr/>
          <p:nvPr/>
        </p:nvSpPr>
        <p:spPr>
          <a:xfrm>
            <a:off x="33072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8" name="Google Shape;908;p23">
            <a:hlinkClick action="ppaction://hlinksldjump" r:id="rId11"/>
          </p:cNvPr>
          <p:cNvSpPr/>
          <p:nvPr/>
        </p:nvSpPr>
        <p:spPr>
          <a:xfrm>
            <a:off x="41628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9" name="Google Shape;909;p23">
            <a:hlinkClick action="ppaction://hlinksldjump" r:id="rId12"/>
          </p:cNvPr>
          <p:cNvSpPr/>
          <p:nvPr/>
        </p:nvSpPr>
        <p:spPr>
          <a:xfrm>
            <a:off x="51307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0" name="Google Shape;910;p23">
            <a:hlinkClick action="ppaction://hlinksldjump" r:id="rId13"/>
          </p:cNvPr>
          <p:cNvSpPr/>
          <p:nvPr/>
        </p:nvSpPr>
        <p:spPr>
          <a:xfrm>
            <a:off x="59863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1" name="Google Shape;911;p23">
            <a:hlinkClick action="ppaction://hlinksldjump" r:id="rId14"/>
          </p:cNvPr>
          <p:cNvSpPr/>
          <p:nvPr/>
        </p:nvSpPr>
        <p:spPr>
          <a:xfrm>
            <a:off x="69541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2" name="Google Shape;912;p23">
            <a:hlinkClick action="ppaction://hlinksldjump" r:id="rId15"/>
          </p:cNvPr>
          <p:cNvSpPr/>
          <p:nvPr/>
        </p:nvSpPr>
        <p:spPr>
          <a:xfrm>
            <a:off x="78097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3" name="Google Shape;913;p23">
            <a:hlinkClick action="ppaction://hlinksldjump" r:id="rId16"/>
          </p:cNvPr>
          <p:cNvSpPr/>
          <p:nvPr/>
        </p:nvSpPr>
        <p:spPr>
          <a:xfrm>
            <a:off x="87776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23">
            <a:hlinkClick action="ppaction://hlinksldjump" r:id="rId17"/>
          </p:cNvPr>
          <p:cNvSpPr/>
          <p:nvPr/>
        </p:nvSpPr>
        <p:spPr>
          <a:xfrm>
            <a:off x="96332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5" name="Google Shape;915;p23">
            <a:hlinkClick action="ppaction://hlinksldjump" r:id="rId18"/>
          </p:cNvPr>
          <p:cNvSpPr/>
          <p:nvPr/>
        </p:nvSpPr>
        <p:spPr>
          <a:xfrm>
            <a:off x="106010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6" name="Google Shape;916;p23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7" name="Google Shape;917;p23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BIRTHDAYS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1" name="Shape 9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22" name="Google Shape;922;p24"/>
          <p:cNvGraphicFramePr/>
          <p:nvPr/>
        </p:nvGraphicFramePr>
        <p:xfrm>
          <a:off x="810000" y="205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Duplicate this slide</a:t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Before using it.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Just add the month</a:t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And the dates: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August –  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From the 4th to 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The 10th.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3" name="Google Shape;923;p24"/>
          <p:cNvGraphicFramePr/>
          <p:nvPr/>
        </p:nvGraphicFramePr>
        <p:xfrm>
          <a:off x="2991000" y="205032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800"/>
                        <a:buFont typeface="Caveat"/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1pm Meeting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4" name="Google Shape;924;p24"/>
          <p:cNvGraphicFramePr/>
          <p:nvPr/>
        </p:nvGraphicFramePr>
        <p:xfrm>
          <a:off x="5196000" y="205248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5" name="Google Shape;925;p24"/>
          <p:cNvGraphicFramePr/>
          <p:nvPr/>
        </p:nvGraphicFramePr>
        <p:xfrm>
          <a:off x="7377000" y="205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6" name="Google Shape;926;p24"/>
          <p:cNvGraphicFramePr/>
          <p:nvPr/>
        </p:nvGraphicFramePr>
        <p:xfrm>
          <a:off x="9583200" y="205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7" name="Google Shape;927;p24"/>
          <p:cNvGraphicFramePr/>
          <p:nvPr/>
        </p:nvGraphicFramePr>
        <p:xfrm>
          <a:off x="831000" y="594108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4769075"/>
              </a:tblGrid>
              <a:tr h="261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61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8" name="Google Shape;928;p24"/>
          <p:cNvGraphicFramePr/>
          <p:nvPr/>
        </p:nvGraphicFramePr>
        <p:xfrm>
          <a:off x="6366000" y="594108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{C8C3DF8C-401C-435A-B95E-08CDD34402C1}</a:tableStyleId>
              </a:tblPr>
              <a:tblGrid>
                <a:gridCol w="48426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929" name="Google Shape;929;p24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0" name="Google Shape;930;p24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1" name="Google Shape;931;p24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2" name="Google Shape;932;p24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3" name="Google Shape;933;p24">
            <a:hlinkClick action="ppaction://hlinksldjump" r:id="rId7"/>
          </p:cNvPr>
          <p:cNvSpPr/>
          <p:nvPr/>
        </p:nvSpPr>
        <p:spPr>
          <a:xfrm>
            <a:off x="51595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24">
            <a:hlinkClick action="ppaction://hlinksldjump" r:id="rId8"/>
          </p:cNvPr>
          <p:cNvSpPr/>
          <p:nvPr/>
        </p:nvSpPr>
        <p:spPr>
          <a:xfrm>
            <a:off x="148382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5" name="Google Shape;935;p24">
            <a:hlinkClick action="ppaction://hlinksldjump" r:id="rId9"/>
          </p:cNvPr>
          <p:cNvSpPr/>
          <p:nvPr/>
        </p:nvSpPr>
        <p:spPr>
          <a:xfrm>
            <a:off x="233940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p24">
            <a:hlinkClick action="ppaction://hlinksldjump" r:id="rId10"/>
          </p:cNvPr>
          <p:cNvSpPr/>
          <p:nvPr/>
        </p:nvSpPr>
        <p:spPr>
          <a:xfrm>
            <a:off x="330727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7" name="Google Shape;937;p24">
            <a:hlinkClick action="ppaction://hlinksldjump" r:id="rId11"/>
          </p:cNvPr>
          <p:cNvSpPr/>
          <p:nvPr/>
        </p:nvSpPr>
        <p:spPr>
          <a:xfrm>
            <a:off x="416285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8" name="Google Shape;938;p24">
            <a:hlinkClick action="ppaction://hlinksldjump" r:id="rId12"/>
          </p:cNvPr>
          <p:cNvSpPr/>
          <p:nvPr/>
        </p:nvSpPr>
        <p:spPr>
          <a:xfrm>
            <a:off x="513072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9" name="Google Shape;939;p24">
            <a:hlinkClick action="ppaction://hlinksldjump" r:id="rId13"/>
          </p:cNvPr>
          <p:cNvSpPr/>
          <p:nvPr/>
        </p:nvSpPr>
        <p:spPr>
          <a:xfrm>
            <a:off x="598630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0" name="Google Shape;940;p24">
            <a:hlinkClick action="ppaction://hlinksldjump" r:id="rId14"/>
          </p:cNvPr>
          <p:cNvSpPr/>
          <p:nvPr/>
        </p:nvSpPr>
        <p:spPr>
          <a:xfrm>
            <a:off x="695417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1" name="Google Shape;941;p24">
            <a:hlinkClick action="ppaction://hlinksldjump" r:id="rId15"/>
          </p:cNvPr>
          <p:cNvSpPr/>
          <p:nvPr/>
        </p:nvSpPr>
        <p:spPr>
          <a:xfrm>
            <a:off x="780975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2" name="Google Shape;942;p24">
            <a:hlinkClick action="ppaction://hlinksldjump" r:id="rId16"/>
          </p:cNvPr>
          <p:cNvSpPr/>
          <p:nvPr/>
        </p:nvSpPr>
        <p:spPr>
          <a:xfrm>
            <a:off x="877762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3" name="Google Shape;943;p24">
            <a:hlinkClick action="ppaction://hlinksldjump" r:id="rId17"/>
          </p:cNvPr>
          <p:cNvSpPr/>
          <p:nvPr/>
        </p:nvSpPr>
        <p:spPr>
          <a:xfrm>
            <a:off x="963320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4" name="Google Shape;944;p24">
            <a:hlinkClick action="ppaction://hlinksldjump" r:id="rId18"/>
          </p:cNvPr>
          <p:cNvSpPr/>
          <p:nvPr/>
        </p:nvSpPr>
        <p:spPr>
          <a:xfrm>
            <a:off x="1060107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5" name="Google Shape;945;p24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6" name="Google Shape;946;p24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WEEK VIEW</a:t>
            </a:r>
            <a:endParaRPr/>
          </a:p>
        </p:txBody>
      </p:sp>
      <p:sp>
        <p:nvSpPr>
          <p:cNvPr id="947" name="Google Shape;947;p24"/>
          <p:cNvSpPr txBox="1"/>
          <p:nvPr>
            <p:ph idx="1" type="subTitle"/>
          </p:nvPr>
        </p:nvSpPr>
        <p:spPr>
          <a:xfrm>
            <a:off x="6497100" y="698700"/>
            <a:ext cx="48639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Month – Week from X to X</a:t>
            </a:r>
            <a:endParaRPr/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1" name="Shape 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2" name="Google Shape;952;p25">
            <a:hlinkClick action="ppaction://hlinksldjump" r:id="rId3"/>
          </p:cNvPr>
          <p:cNvSpPr/>
          <p:nvPr/>
        </p:nvSpPr>
        <p:spPr>
          <a:xfrm>
            <a:off x="11635420" y="558350"/>
            <a:ext cx="4497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3" name="Google Shape;953;p25">
            <a:hlinkClick action="ppaction://hlinksldjump" r:id="rId4"/>
          </p:cNvPr>
          <p:cNvSpPr/>
          <p:nvPr/>
        </p:nvSpPr>
        <p:spPr>
          <a:xfrm>
            <a:off x="11590723" y="2172775"/>
            <a:ext cx="4497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4" name="Google Shape;954;p25">
            <a:hlinkClick action="ppaction://hlinksldjump" r:id="rId5"/>
          </p:cNvPr>
          <p:cNvSpPr/>
          <p:nvPr/>
        </p:nvSpPr>
        <p:spPr>
          <a:xfrm>
            <a:off x="11613072" y="3711000"/>
            <a:ext cx="4497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5" name="Google Shape;955;p25">
            <a:hlinkClick action="ppaction://hlinksldjump" r:id="rId6"/>
          </p:cNvPr>
          <p:cNvSpPr/>
          <p:nvPr/>
        </p:nvSpPr>
        <p:spPr>
          <a:xfrm>
            <a:off x="11568375" y="5325425"/>
            <a:ext cx="4497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6" name="Google Shape;956;p25">
            <a:hlinkClick action="ppaction://hlinksldjump" r:id="rId7"/>
          </p:cNvPr>
          <p:cNvSpPr/>
          <p:nvPr/>
        </p:nvSpPr>
        <p:spPr>
          <a:xfrm>
            <a:off x="51595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7" name="Google Shape;957;p25">
            <a:hlinkClick action="ppaction://hlinksldjump" r:id="rId8"/>
          </p:cNvPr>
          <p:cNvSpPr/>
          <p:nvPr/>
        </p:nvSpPr>
        <p:spPr>
          <a:xfrm>
            <a:off x="148382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8" name="Google Shape;958;p25">
            <a:hlinkClick action="ppaction://hlinksldjump" r:id="rId9"/>
          </p:cNvPr>
          <p:cNvSpPr/>
          <p:nvPr/>
        </p:nvSpPr>
        <p:spPr>
          <a:xfrm>
            <a:off x="233940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9" name="Google Shape;959;p25">
            <a:hlinkClick action="ppaction://hlinksldjump" r:id="rId10"/>
          </p:cNvPr>
          <p:cNvSpPr/>
          <p:nvPr/>
        </p:nvSpPr>
        <p:spPr>
          <a:xfrm>
            <a:off x="330727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0" name="Google Shape;960;p25">
            <a:hlinkClick action="ppaction://hlinksldjump" r:id="rId11"/>
          </p:cNvPr>
          <p:cNvSpPr/>
          <p:nvPr/>
        </p:nvSpPr>
        <p:spPr>
          <a:xfrm>
            <a:off x="416285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1" name="Google Shape;961;p25">
            <a:hlinkClick action="ppaction://hlinksldjump" r:id="rId12"/>
          </p:cNvPr>
          <p:cNvSpPr/>
          <p:nvPr/>
        </p:nvSpPr>
        <p:spPr>
          <a:xfrm>
            <a:off x="513072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2" name="Google Shape;962;p25">
            <a:hlinkClick action="ppaction://hlinksldjump" r:id="rId13"/>
          </p:cNvPr>
          <p:cNvSpPr/>
          <p:nvPr/>
        </p:nvSpPr>
        <p:spPr>
          <a:xfrm>
            <a:off x="598630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3" name="Google Shape;963;p25">
            <a:hlinkClick action="ppaction://hlinksldjump" r:id="rId14"/>
          </p:cNvPr>
          <p:cNvSpPr/>
          <p:nvPr/>
        </p:nvSpPr>
        <p:spPr>
          <a:xfrm>
            <a:off x="695417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4" name="Google Shape;964;p25">
            <a:hlinkClick action="ppaction://hlinksldjump" r:id="rId15"/>
          </p:cNvPr>
          <p:cNvSpPr/>
          <p:nvPr/>
        </p:nvSpPr>
        <p:spPr>
          <a:xfrm>
            <a:off x="780975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5" name="Google Shape;965;p25">
            <a:hlinkClick action="ppaction://hlinksldjump" r:id="rId16"/>
          </p:cNvPr>
          <p:cNvSpPr/>
          <p:nvPr/>
        </p:nvSpPr>
        <p:spPr>
          <a:xfrm>
            <a:off x="877762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6" name="Google Shape;966;p25">
            <a:hlinkClick action="ppaction://hlinksldjump" r:id="rId17"/>
          </p:cNvPr>
          <p:cNvSpPr/>
          <p:nvPr/>
        </p:nvSpPr>
        <p:spPr>
          <a:xfrm>
            <a:off x="963320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7" name="Google Shape;967;p25">
            <a:hlinkClick action="ppaction://hlinksldjump" r:id="rId18"/>
          </p:cNvPr>
          <p:cNvSpPr/>
          <p:nvPr/>
        </p:nvSpPr>
        <p:spPr>
          <a:xfrm>
            <a:off x="1060107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8" name="Google Shape;968;p25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9" name="Google Shape;969;p25"/>
          <p:cNvSpPr txBox="1"/>
          <p:nvPr>
            <p:ph type="title"/>
          </p:nvPr>
        </p:nvSpPr>
        <p:spPr>
          <a:xfrm>
            <a:off x="864063" y="2587863"/>
            <a:ext cx="10134600" cy="21834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s-ES" sz="5400">
                <a:solidFill>
                  <a:schemeClr val="dk1"/>
                </a:solidFill>
              </a:rPr>
              <a:t>Template Made by: </a:t>
            </a:r>
            <a:r>
              <a:rPr lang="es-ES" sz="5400" u="sng">
                <a:solidFill>
                  <a:schemeClr val="dk1"/>
                </a:solidFill>
                <a:hlinkClick r:id="rId19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73" name="Shape 97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14_Katie_Digital_Journal_Template_SlidesMania">
  <a:themeElements>
    <a:clrScheme name="Papel">
      <a:dk1>
        <a:srgbClr val="000000"/>
      </a:dk1>
      <a:lt1>
        <a:srgbClr val="FFFFFF"/>
      </a:lt1>
      <a:dk2>
        <a:srgbClr val="000000"/>
      </a:dk2>
      <a:lt2>
        <a:srgbClr val="FFFFFF"/>
      </a:lt2>
      <a:accent1>
        <a:srgbClr val="D485AB"/>
      </a:accent1>
      <a:accent2>
        <a:srgbClr val="E6B1CC"/>
      </a:accent2>
      <a:accent3>
        <a:srgbClr val="EDCACD"/>
      </a:accent3>
      <a:accent4>
        <a:srgbClr val="F1DEDF"/>
      </a:accent4>
      <a:accent5>
        <a:srgbClr val="0C0C0C"/>
      </a:accent5>
      <a:accent6>
        <a:srgbClr val="000000"/>
      </a:accent6>
      <a:hlink>
        <a:srgbClr val="A64D79"/>
      </a:hlink>
      <a:folHlink>
        <a:srgbClr val="7F6F6F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