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25"/>
    <p:sldId id="257" r:id="rId26"/>
    <p:sldId id="258" r:id="rId27"/>
    <p:sldId id="259" r:id="rId28"/>
    <p:sldId id="260" r:id="rId29"/>
    <p:sldId id="261" r:id="rId30"/>
    <p:sldId id="262" r:id="rId31"/>
    <p:sldId id="263" r:id="rId32"/>
    <p:sldId id="264" r:id="rId33"/>
    <p:sldId id="265" r:id="rId34"/>
    <p:sldId id="266" r:id="rId35"/>
    <p:sldId id="267" r:id="rId36"/>
    <p:sldId id="268" r:id="rId37"/>
    <p:sldId id="269" r:id="rId38"/>
    <p:sldId id="270" r:id="rId39"/>
    <p:sldId id="271" r:id="rId40"/>
    <p:sldId id="272" r:id="rId41"/>
    <p:sldId id="273" r:id="rId42"/>
    <p:sldId id="274" r:id="rId43"/>
    <p:sldId id="275" r:id="rId44"/>
    <p:sldId id="276" r:id="rId45"/>
    <p:sldId id="277" r:id="rId46"/>
    <p:sldId id="278" r:id="rId47"/>
  </p:sldIdLst>
  <p:sldSz cx="18288000" cy="10287000"/>
  <p:notesSz cx="6858000" cy="9144000"/>
  <p:embeddedFontLst>
    <p:embeddedFont>
      <p:font typeface="Gochi Hand" charset="1" panose="00000000000000000000"/>
      <p:regular r:id="rId6"/>
    </p:embeddedFont>
    <p:embeddedFont>
      <p:font typeface="Arimo" charset="1" panose="020B0604020202020204"/>
      <p:regular r:id="rId7"/>
    </p:embeddedFont>
    <p:embeddedFont>
      <p:font typeface="Arimo Bold" charset="1" panose="020B0704020202020204"/>
      <p:regular r:id="rId8"/>
    </p:embeddedFont>
    <p:embeddedFont>
      <p:font typeface="Arimo Italics" charset="1" panose="020B0604020202090204"/>
      <p:regular r:id="rId9"/>
    </p:embeddedFont>
    <p:embeddedFont>
      <p:font typeface="Arimo Bold Italics" charset="1" panose="020B0704020202090204"/>
      <p:regular r:id="rId10"/>
    </p:embeddedFont>
    <p:embeddedFont>
      <p:font typeface="Permanent Marker" charset="1" panose="02000000000000000000"/>
      <p:regular r:id="rId11"/>
    </p:embeddedFont>
    <p:embeddedFont>
      <p:font typeface="Cubao" charset="1" panose="02000503000000000000"/>
      <p:regular r:id="rId12"/>
    </p:embeddedFont>
    <p:embeddedFont>
      <p:font typeface="Open Sauce" charset="1" panose="00000500000000000000"/>
      <p:regular r:id="rId13"/>
    </p:embeddedFont>
    <p:embeddedFont>
      <p:font typeface="Open Sauce Bold" charset="1" panose="00000800000000000000"/>
      <p:regular r:id="rId14"/>
    </p:embeddedFont>
    <p:embeddedFont>
      <p:font typeface="Open Sauce Italics" charset="1" panose="00000500000000000000"/>
      <p:regular r:id="rId15"/>
    </p:embeddedFont>
    <p:embeddedFont>
      <p:font typeface="Open Sauce Bold Italics" charset="1" panose="00000800000000000000"/>
      <p:regular r:id="rId16"/>
    </p:embeddedFont>
    <p:embeddedFont>
      <p:font typeface="Open Sauce Light" charset="1" panose="00000400000000000000"/>
      <p:regular r:id="rId17"/>
    </p:embeddedFont>
    <p:embeddedFont>
      <p:font typeface="Open Sauce Light Italics" charset="1" panose="00000400000000000000"/>
      <p:regular r:id="rId18"/>
    </p:embeddedFont>
    <p:embeddedFont>
      <p:font typeface="Open Sauce Medium" charset="1" panose="00000600000000000000"/>
      <p:regular r:id="rId19"/>
    </p:embeddedFont>
    <p:embeddedFont>
      <p:font typeface="Open Sauce Medium Italics" charset="1" panose="00000600000000000000"/>
      <p:regular r:id="rId20"/>
    </p:embeddedFont>
    <p:embeddedFont>
      <p:font typeface="Open Sauce Semi-Bold" charset="1" panose="00000700000000000000"/>
      <p:regular r:id="rId21"/>
    </p:embeddedFont>
    <p:embeddedFont>
      <p:font typeface="Open Sauce Semi-Bold Italics" charset="1" panose="00000700000000000000"/>
      <p:regular r:id="rId22"/>
    </p:embeddedFont>
    <p:embeddedFont>
      <p:font typeface="Open Sauce Heavy" charset="1" panose="00000A00000000000000"/>
      <p:regular r:id="rId23"/>
    </p:embeddedFont>
    <p:embeddedFont>
      <p:font typeface="Open Sauce Heavy Italics" charset="1" panose="00000A00000000000000"/>
      <p:regular r:id="rId24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fonts/font20.fntdata" Type="http://schemas.openxmlformats.org/officeDocument/2006/relationships/font"/><Relationship Id="rId21" Target="fonts/font21.fntdata" Type="http://schemas.openxmlformats.org/officeDocument/2006/relationships/font"/><Relationship Id="rId22" Target="fonts/font22.fntdata" Type="http://schemas.openxmlformats.org/officeDocument/2006/relationships/font"/><Relationship Id="rId23" Target="fonts/font23.fntdata" Type="http://schemas.openxmlformats.org/officeDocument/2006/relationships/font"/><Relationship Id="rId24" Target="fonts/font24.fntdata" Type="http://schemas.openxmlformats.org/officeDocument/2006/relationships/font"/><Relationship Id="rId25" Target="slides/slide1.xml" Type="http://schemas.openxmlformats.org/officeDocument/2006/relationships/slide"/><Relationship Id="rId26" Target="slides/slide2.xml" Type="http://schemas.openxmlformats.org/officeDocument/2006/relationships/slide"/><Relationship Id="rId27" Target="slides/slide3.xml" Type="http://schemas.openxmlformats.org/officeDocument/2006/relationships/slide"/><Relationship Id="rId28" Target="slides/slide4.xml" Type="http://schemas.openxmlformats.org/officeDocument/2006/relationships/slide"/><Relationship Id="rId29" Target="slides/slide5.xml" Type="http://schemas.openxmlformats.org/officeDocument/2006/relationships/slide"/><Relationship Id="rId3" Target="viewProps.xml" Type="http://schemas.openxmlformats.org/officeDocument/2006/relationships/viewProps"/><Relationship Id="rId30" Target="slides/slide6.xml" Type="http://schemas.openxmlformats.org/officeDocument/2006/relationships/slide"/><Relationship Id="rId31" Target="slides/slide7.xml" Type="http://schemas.openxmlformats.org/officeDocument/2006/relationships/slide"/><Relationship Id="rId32" Target="slides/slide8.xml" Type="http://schemas.openxmlformats.org/officeDocument/2006/relationships/slide"/><Relationship Id="rId33" Target="slides/slide9.xml" Type="http://schemas.openxmlformats.org/officeDocument/2006/relationships/slide"/><Relationship Id="rId34" Target="slides/slide10.xml" Type="http://schemas.openxmlformats.org/officeDocument/2006/relationships/slide"/><Relationship Id="rId35" Target="slides/slide11.xml" Type="http://schemas.openxmlformats.org/officeDocument/2006/relationships/slide"/><Relationship Id="rId36" Target="slides/slide12.xml" Type="http://schemas.openxmlformats.org/officeDocument/2006/relationships/slide"/><Relationship Id="rId37" Target="slides/slide13.xml" Type="http://schemas.openxmlformats.org/officeDocument/2006/relationships/slide"/><Relationship Id="rId38" Target="slides/slide14.xml" Type="http://schemas.openxmlformats.org/officeDocument/2006/relationships/slide"/><Relationship Id="rId39" Target="slides/slide15.xml" Type="http://schemas.openxmlformats.org/officeDocument/2006/relationships/slide"/><Relationship Id="rId4" Target="theme/theme1.xml" Type="http://schemas.openxmlformats.org/officeDocument/2006/relationships/theme"/><Relationship Id="rId40" Target="slides/slide16.xml" Type="http://schemas.openxmlformats.org/officeDocument/2006/relationships/slide"/><Relationship Id="rId41" Target="slides/slide17.xml" Type="http://schemas.openxmlformats.org/officeDocument/2006/relationships/slide"/><Relationship Id="rId42" Target="slides/slide18.xml" Type="http://schemas.openxmlformats.org/officeDocument/2006/relationships/slide"/><Relationship Id="rId43" Target="slides/slide19.xml" Type="http://schemas.openxmlformats.org/officeDocument/2006/relationships/slide"/><Relationship Id="rId44" Target="slides/slide20.xml" Type="http://schemas.openxmlformats.org/officeDocument/2006/relationships/slide"/><Relationship Id="rId45" Target="slides/slide21.xml" Type="http://schemas.openxmlformats.org/officeDocument/2006/relationships/slide"/><Relationship Id="rId46" Target="slides/slide22.xml" Type="http://schemas.openxmlformats.org/officeDocument/2006/relationships/slide"/><Relationship Id="rId47" Target="slides/slide23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png" Type="http://schemas.openxmlformats.org/officeDocument/2006/relationships/image"/><Relationship Id="rId11" Target="../media/image10.svg" Type="http://schemas.openxmlformats.org/officeDocument/2006/relationships/image"/><Relationship Id="rId12" Target="../media/image11.png" Type="http://schemas.openxmlformats.org/officeDocument/2006/relationships/image"/><Relationship Id="rId13" Target="../media/image12.svg" Type="http://schemas.openxmlformats.org/officeDocument/2006/relationships/image"/><Relationship Id="rId14" Target="../media/image13.png" Type="http://schemas.openxmlformats.org/officeDocument/2006/relationships/image"/><Relationship Id="rId15" Target="../media/image14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png" Type="http://schemas.openxmlformats.org/officeDocument/2006/relationships/image"/><Relationship Id="rId7" Target="../media/image6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1.png" Type="http://schemas.openxmlformats.org/officeDocument/2006/relationships/image"/><Relationship Id="rId11" Target="../media/image22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17.png" Type="http://schemas.openxmlformats.org/officeDocument/2006/relationships/image"/><Relationship Id="rId7" Target="../media/image18.svg" Type="http://schemas.openxmlformats.org/officeDocument/2006/relationships/image"/><Relationship Id="rId8" Target="../media/image19.png" Type="http://schemas.openxmlformats.org/officeDocument/2006/relationships/image"/><Relationship Id="rId9" Target="../media/image20.svg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3.png" Type="http://schemas.openxmlformats.org/officeDocument/2006/relationships/image"/><Relationship Id="rId3" Target="../media/image24.svg" Type="http://schemas.openxmlformats.org/officeDocument/2006/relationships/image"/><Relationship Id="rId4" Target="../media/image13.png" Type="http://schemas.openxmlformats.org/officeDocument/2006/relationships/image"/><Relationship Id="rId5" Target="../media/image14.sv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5.png" Type="http://schemas.openxmlformats.org/officeDocument/2006/relationships/image"/><Relationship Id="rId3" Target="../media/image26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27.png" Type="http://schemas.openxmlformats.org/officeDocument/2006/relationships/image"/><Relationship Id="rId7" Target="../media/image28.svg" Type="http://schemas.openxmlformats.org/officeDocument/2006/relationships/image"/><Relationship Id="rId8" Target="../media/image29.png" Type="http://schemas.openxmlformats.org/officeDocument/2006/relationships/image"/><Relationship Id="rId9" Target="../media/image30.svg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5.png" Type="http://schemas.openxmlformats.org/officeDocument/2006/relationships/image"/><Relationship Id="rId11" Target="../media/image36.svg" Type="http://schemas.openxmlformats.org/officeDocument/2006/relationships/image"/><Relationship Id="rId2" Target="../media/image31.png" Type="http://schemas.openxmlformats.org/officeDocument/2006/relationships/image"/><Relationship Id="rId3" Target="../media/image32.svg" Type="http://schemas.openxmlformats.org/officeDocument/2006/relationships/image"/><Relationship Id="rId4" Target="../media/image33.png" Type="http://schemas.openxmlformats.org/officeDocument/2006/relationships/image"/><Relationship Id="rId5" Target="../media/image34.svg" Type="http://schemas.openxmlformats.org/officeDocument/2006/relationships/image"/><Relationship Id="rId6" Target="../media/image15.png" Type="http://schemas.openxmlformats.org/officeDocument/2006/relationships/image"/><Relationship Id="rId7" Target="../media/image16.svg" Type="http://schemas.openxmlformats.org/officeDocument/2006/relationships/image"/><Relationship Id="rId8" Target="../media/image13.png" Type="http://schemas.openxmlformats.org/officeDocument/2006/relationships/image"/><Relationship Id="rId9" Target="../media/image14.svg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37.png" Type="http://schemas.openxmlformats.org/officeDocument/2006/relationships/image"/><Relationship Id="rId7" Target="../media/image38.svg" Type="http://schemas.openxmlformats.org/officeDocument/2006/relationships/image"/><Relationship Id="rId8" Target="../media/image39.png" Type="http://schemas.openxmlformats.org/officeDocument/2006/relationships/image"/><Relationship Id="rId9" Target="../media/image40.svg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5.png" Type="http://schemas.openxmlformats.org/officeDocument/2006/relationships/image"/><Relationship Id="rId11" Target="../media/image46.svg" Type="http://schemas.openxmlformats.org/officeDocument/2006/relationships/image"/><Relationship Id="rId2" Target="../media/image25.png" Type="http://schemas.openxmlformats.org/officeDocument/2006/relationships/image"/><Relationship Id="rId3" Target="../media/image26.svg" Type="http://schemas.openxmlformats.org/officeDocument/2006/relationships/image"/><Relationship Id="rId4" Target="../media/image41.png" Type="http://schemas.openxmlformats.org/officeDocument/2006/relationships/image"/><Relationship Id="rId5" Target="../media/image42.svg" Type="http://schemas.openxmlformats.org/officeDocument/2006/relationships/image"/><Relationship Id="rId6" Target="../media/image13.png" Type="http://schemas.openxmlformats.org/officeDocument/2006/relationships/image"/><Relationship Id="rId7" Target="../media/image14.svg" Type="http://schemas.openxmlformats.org/officeDocument/2006/relationships/image"/><Relationship Id="rId8" Target="../media/image43.png" Type="http://schemas.openxmlformats.org/officeDocument/2006/relationships/image"/><Relationship Id="rId9" Target="../media/image44.svg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5.png" Type="http://schemas.openxmlformats.org/officeDocument/2006/relationships/image"/><Relationship Id="rId3" Target="../media/image26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27.png" Type="http://schemas.openxmlformats.org/officeDocument/2006/relationships/image"/><Relationship Id="rId7" Target="../media/image28.svg" Type="http://schemas.openxmlformats.org/officeDocument/2006/relationships/image"/><Relationship Id="rId8" Target="../media/image47.png" Type="http://schemas.openxmlformats.org/officeDocument/2006/relationships/image"/><Relationship Id="rId9" Target="../media/image48.sv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1.png" Type="http://schemas.openxmlformats.org/officeDocument/2006/relationships/image"/><Relationship Id="rId11" Target="../media/image52.svg" Type="http://schemas.openxmlformats.org/officeDocument/2006/relationships/image"/><Relationship Id="rId12" Target="../media/image53.png" Type="http://schemas.openxmlformats.org/officeDocument/2006/relationships/image"/><Relationship Id="rId13" Target="../media/image54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49.png" Type="http://schemas.openxmlformats.org/officeDocument/2006/relationships/image"/><Relationship Id="rId7" Target="../media/image50.svg" Type="http://schemas.openxmlformats.org/officeDocument/2006/relationships/image"/><Relationship Id="rId8" Target="../media/image3.png" Type="http://schemas.openxmlformats.org/officeDocument/2006/relationships/image"/><Relationship Id="rId9" Target="../media/image4.svg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3.png" Type="http://schemas.openxmlformats.org/officeDocument/2006/relationships/image"/><Relationship Id="rId11" Target="../media/image44.svg" Type="http://schemas.openxmlformats.org/officeDocument/2006/relationships/image"/><Relationship Id="rId12" Target="../media/image59.png" Type="http://schemas.openxmlformats.org/officeDocument/2006/relationships/image"/><Relationship Id="rId13" Target="../media/image60.svg" Type="http://schemas.openxmlformats.org/officeDocument/2006/relationships/image"/><Relationship Id="rId14" Target="../media/image13.png" Type="http://schemas.openxmlformats.org/officeDocument/2006/relationships/image"/><Relationship Id="rId15" Target="../media/image14.svg" Type="http://schemas.openxmlformats.org/officeDocument/2006/relationships/image"/><Relationship Id="rId16" Target="../media/image61.png" Type="http://schemas.openxmlformats.org/officeDocument/2006/relationships/image"/><Relationship Id="rId17" Target="../media/image62.svg" Type="http://schemas.openxmlformats.org/officeDocument/2006/relationships/image"/><Relationship Id="rId18" Target="../media/image63.png" Type="http://schemas.openxmlformats.org/officeDocument/2006/relationships/image"/><Relationship Id="rId19" Target="../media/image64.svg" Type="http://schemas.openxmlformats.org/officeDocument/2006/relationships/image"/><Relationship Id="rId2" Target="../media/image23.png" Type="http://schemas.openxmlformats.org/officeDocument/2006/relationships/image"/><Relationship Id="rId3" Target="../media/image24.svg" Type="http://schemas.openxmlformats.org/officeDocument/2006/relationships/image"/><Relationship Id="rId4" Target="../media/image41.png" Type="http://schemas.openxmlformats.org/officeDocument/2006/relationships/image"/><Relationship Id="rId5" Target="../media/image42.svg" Type="http://schemas.openxmlformats.org/officeDocument/2006/relationships/image"/><Relationship Id="rId6" Target="../media/image55.jpeg" Type="http://schemas.openxmlformats.org/officeDocument/2006/relationships/image"/><Relationship Id="rId7" Target="../media/image56.jpeg" Type="http://schemas.openxmlformats.org/officeDocument/2006/relationships/image"/><Relationship Id="rId8" Target="../media/image57.jpeg" Type="http://schemas.openxmlformats.org/officeDocument/2006/relationships/image"/><Relationship Id="rId9" Target="../media/image58.jpe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71.png" Type="http://schemas.openxmlformats.org/officeDocument/2006/relationships/image"/><Relationship Id="rId11" Target="../media/image72.png" Type="http://schemas.openxmlformats.org/officeDocument/2006/relationships/image"/><Relationship Id="rId12" Target="../media/image15.png" Type="http://schemas.openxmlformats.org/officeDocument/2006/relationships/image"/><Relationship Id="rId13" Target="../media/image16.svg" Type="http://schemas.openxmlformats.org/officeDocument/2006/relationships/image"/><Relationship Id="rId14" Target="../media/image73.png" Type="http://schemas.openxmlformats.org/officeDocument/2006/relationships/image"/><Relationship Id="rId15" Target="../media/image74.svg" Type="http://schemas.openxmlformats.org/officeDocument/2006/relationships/image"/><Relationship Id="rId2" Target="../media/image65.png" Type="http://schemas.openxmlformats.org/officeDocument/2006/relationships/image"/><Relationship Id="rId3" Target="../media/image66.svg" Type="http://schemas.openxmlformats.org/officeDocument/2006/relationships/image"/><Relationship Id="rId4" Target="../media/image25.png" Type="http://schemas.openxmlformats.org/officeDocument/2006/relationships/image"/><Relationship Id="rId5" Target="../media/image26.svg" Type="http://schemas.openxmlformats.org/officeDocument/2006/relationships/image"/><Relationship Id="rId6" Target="../media/image67.png" Type="http://schemas.openxmlformats.org/officeDocument/2006/relationships/image"/><Relationship Id="rId7" Target="../media/image68.svg" Type="http://schemas.openxmlformats.org/officeDocument/2006/relationships/image"/><Relationship Id="rId8" Target="../media/image69.png" Type="http://schemas.openxmlformats.org/officeDocument/2006/relationships/image"/><Relationship Id="rId9" Target="../media/image70.png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3.png" Type="http://schemas.openxmlformats.org/officeDocument/2006/relationships/image"/><Relationship Id="rId11" Target="../media/image14.svg" Type="http://schemas.openxmlformats.org/officeDocument/2006/relationships/image"/><Relationship Id="rId12" Target="../media/image63.png" Type="http://schemas.openxmlformats.org/officeDocument/2006/relationships/image"/><Relationship Id="rId13" Target="../media/image64.svg" Type="http://schemas.openxmlformats.org/officeDocument/2006/relationships/image"/><Relationship Id="rId14" Target="../media/image83.png" Type="http://schemas.openxmlformats.org/officeDocument/2006/relationships/image"/><Relationship Id="rId15" Target="../media/image84.svg" Type="http://schemas.openxmlformats.org/officeDocument/2006/relationships/image"/><Relationship Id="rId16" Target="../media/image85.png" Type="http://schemas.openxmlformats.org/officeDocument/2006/relationships/image"/><Relationship Id="rId17" Target="../media/image86.svg" Type="http://schemas.openxmlformats.org/officeDocument/2006/relationships/image"/><Relationship Id="rId2" Target="../media/image75.png" Type="http://schemas.openxmlformats.org/officeDocument/2006/relationships/image"/><Relationship Id="rId3" Target="../media/image76.svg" Type="http://schemas.openxmlformats.org/officeDocument/2006/relationships/image"/><Relationship Id="rId4" Target="../media/image77.jpeg" Type="http://schemas.openxmlformats.org/officeDocument/2006/relationships/image"/><Relationship Id="rId5" Target="../media/image78.jpeg" Type="http://schemas.openxmlformats.org/officeDocument/2006/relationships/image"/><Relationship Id="rId6" Target="../media/image79.jpeg" Type="http://schemas.openxmlformats.org/officeDocument/2006/relationships/image"/><Relationship Id="rId7" Target="../media/image80.jpeg" Type="http://schemas.openxmlformats.org/officeDocument/2006/relationships/image"/><Relationship Id="rId8" Target="../media/image81.png" Type="http://schemas.openxmlformats.org/officeDocument/2006/relationships/image"/><Relationship Id="rId9" Target="../media/image82.svg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2.svg" Type="http://schemas.openxmlformats.org/officeDocument/2006/relationships/image"/><Relationship Id="rId11" Target="../media/image93.png" Type="http://schemas.openxmlformats.org/officeDocument/2006/relationships/image"/><Relationship Id="rId12" Target="../media/image94.svg" Type="http://schemas.openxmlformats.org/officeDocument/2006/relationships/image"/><Relationship Id="rId13" Target="../media/image95.png" Type="http://schemas.openxmlformats.org/officeDocument/2006/relationships/image"/><Relationship Id="rId14" Target="../media/image96.svg" Type="http://schemas.openxmlformats.org/officeDocument/2006/relationships/image"/><Relationship Id="rId2" Target="../media/image57.jpeg" Type="http://schemas.openxmlformats.org/officeDocument/2006/relationships/image"/><Relationship Id="rId3" Target="../media/image1.png" Type="http://schemas.openxmlformats.org/officeDocument/2006/relationships/image"/><Relationship Id="rId4" Target="../media/image2.svg" Type="http://schemas.openxmlformats.org/officeDocument/2006/relationships/image"/><Relationship Id="rId5" Target="../media/image87.png" Type="http://schemas.openxmlformats.org/officeDocument/2006/relationships/image"/><Relationship Id="rId6" Target="../media/image88.svg" Type="http://schemas.openxmlformats.org/officeDocument/2006/relationships/image"/><Relationship Id="rId7" Target="../media/image89.png" Type="http://schemas.openxmlformats.org/officeDocument/2006/relationships/image"/><Relationship Id="rId8" Target="../media/image90.svg" Type="http://schemas.openxmlformats.org/officeDocument/2006/relationships/image"/><Relationship Id="rId9" Target="../media/image91.png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5.png" Type="http://schemas.openxmlformats.org/officeDocument/2006/relationships/image"/><Relationship Id="rId3" Target="../media/image26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27.png" Type="http://schemas.openxmlformats.org/officeDocument/2006/relationships/image"/><Relationship Id="rId7" Target="../media/image28.svg" Type="http://schemas.openxmlformats.org/officeDocument/2006/relationships/image"/><Relationship Id="rId8" Target="../media/image97.png" Type="http://schemas.openxmlformats.org/officeDocument/2006/relationships/image"/><Relationship Id="rId9" Target="../media/image98.sv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4.svg" Type="http://schemas.openxmlformats.org/officeDocument/2006/relationships/image"/><Relationship Id="rId11" Target="../media/image102.png" Type="http://schemas.openxmlformats.org/officeDocument/2006/relationships/image"/><Relationship Id="rId12" Target="../media/image103.svg" Type="http://schemas.openxmlformats.org/officeDocument/2006/relationships/image"/><Relationship Id="rId13" Target="../media/image104.png" Type="http://schemas.openxmlformats.org/officeDocument/2006/relationships/image"/><Relationship Id="rId14" Target="../media/image105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99.png" Type="http://schemas.openxmlformats.org/officeDocument/2006/relationships/image"/><Relationship Id="rId5" Target="../media/image100.png" Type="http://schemas.openxmlformats.org/officeDocument/2006/relationships/image"/><Relationship Id="rId6" Target="../media/image101.png" Type="http://schemas.openxmlformats.org/officeDocument/2006/relationships/image"/><Relationship Id="rId7" Target="../media/image15.png" Type="http://schemas.openxmlformats.org/officeDocument/2006/relationships/image"/><Relationship Id="rId8" Target="../media/image16.svg" Type="http://schemas.openxmlformats.org/officeDocument/2006/relationships/image"/><Relationship Id="rId9" Target="../media/image13.png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4.svg" Type="http://schemas.openxmlformats.org/officeDocument/2006/relationships/image"/><Relationship Id="rId11" Target="../media/image45.png" Type="http://schemas.openxmlformats.org/officeDocument/2006/relationships/image"/><Relationship Id="rId12" Target="../media/image46.svg" Type="http://schemas.openxmlformats.org/officeDocument/2006/relationships/image"/><Relationship Id="rId13" Target="../media/image15.png" Type="http://schemas.openxmlformats.org/officeDocument/2006/relationships/image"/><Relationship Id="rId14" Target="../media/image16.svg" Type="http://schemas.openxmlformats.org/officeDocument/2006/relationships/image"/><Relationship Id="rId2" Target="../media/image75.png" Type="http://schemas.openxmlformats.org/officeDocument/2006/relationships/image"/><Relationship Id="rId3" Target="../media/image76.svg" Type="http://schemas.openxmlformats.org/officeDocument/2006/relationships/image"/><Relationship Id="rId4" Target="../media/image106.png" Type="http://schemas.openxmlformats.org/officeDocument/2006/relationships/image"/><Relationship Id="rId5" Target="../media/image107.svg" Type="http://schemas.openxmlformats.org/officeDocument/2006/relationships/image"/><Relationship Id="rId6" Target="../media/image108.png" Type="http://schemas.openxmlformats.org/officeDocument/2006/relationships/image"/><Relationship Id="rId7" Target="../media/image109.png" Type="http://schemas.openxmlformats.org/officeDocument/2006/relationships/image"/><Relationship Id="rId8" Target="../media/image110.svg" Type="http://schemas.openxmlformats.org/officeDocument/2006/relationships/image"/><Relationship Id="rId9" Target="../media/image43.png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13.png" Type="http://schemas.openxmlformats.org/officeDocument/2006/relationships/image"/><Relationship Id="rId11" Target="../media/image114.svg" Type="http://schemas.openxmlformats.org/officeDocument/2006/relationships/image"/><Relationship Id="rId2" Target="../media/image75.png" Type="http://schemas.openxmlformats.org/officeDocument/2006/relationships/image"/><Relationship Id="rId3" Target="../media/image76.svg" Type="http://schemas.openxmlformats.org/officeDocument/2006/relationships/image"/><Relationship Id="rId4" Target="../media/image111.png" Type="http://schemas.openxmlformats.org/officeDocument/2006/relationships/image"/><Relationship Id="rId5" Target="../media/image112.svg" Type="http://schemas.openxmlformats.org/officeDocument/2006/relationships/image"/><Relationship Id="rId6" Target="../media/image43.png" Type="http://schemas.openxmlformats.org/officeDocument/2006/relationships/image"/><Relationship Id="rId7" Target="../media/image44.svg" Type="http://schemas.openxmlformats.org/officeDocument/2006/relationships/image"/><Relationship Id="rId8" Target="../media/image15.png" Type="http://schemas.openxmlformats.org/officeDocument/2006/relationships/image"/><Relationship Id="rId9" Target="../media/image16.sv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4.png" Type="http://schemas.openxmlformats.org/officeDocument/2006/relationships/image"/><Relationship Id="rId11" Target="../media/image105.svg" Type="http://schemas.openxmlformats.org/officeDocument/2006/relationships/image"/><Relationship Id="rId2" Target="../media/image25.png" Type="http://schemas.openxmlformats.org/officeDocument/2006/relationships/image"/><Relationship Id="rId3" Target="../media/image26.svg" Type="http://schemas.openxmlformats.org/officeDocument/2006/relationships/image"/><Relationship Id="rId4" Target="../media/image13.png" Type="http://schemas.openxmlformats.org/officeDocument/2006/relationships/image"/><Relationship Id="rId5" Target="../media/image14.svg" Type="http://schemas.openxmlformats.org/officeDocument/2006/relationships/image"/><Relationship Id="rId6" Target="../media/image115.png" Type="http://schemas.openxmlformats.org/officeDocument/2006/relationships/image"/><Relationship Id="rId7" Target="../media/image116.svg" Type="http://schemas.openxmlformats.org/officeDocument/2006/relationships/image"/><Relationship Id="rId8" Target="../media/image117.png" Type="http://schemas.openxmlformats.org/officeDocument/2006/relationships/image"/><Relationship Id="rId9" Target="../media/image118.sv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23.png" Type="http://schemas.openxmlformats.org/officeDocument/2006/relationships/image"/><Relationship Id="rId11" Target="../media/image124.svg" Type="http://schemas.openxmlformats.org/officeDocument/2006/relationships/image"/><Relationship Id="rId12" Target="../media/image125.png" Type="http://schemas.openxmlformats.org/officeDocument/2006/relationships/image"/><Relationship Id="rId13" Target="../media/image126.svg" Type="http://schemas.openxmlformats.org/officeDocument/2006/relationships/image"/><Relationship Id="rId14" Target="../media/image127.png" Type="http://schemas.openxmlformats.org/officeDocument/2006/relationships/image"/><Relationship Id="rId15" Target="../media/image128.svg" Type="http://schemas.openxmlformats.org/officeDocument/2006/relationships/image"/><Relationship Id="rId16" Target="../media/image129.png" Type="http://schemas.openxmlformats.org/officeDocument/2006/relationships/image"/><Relationship Id="rId17" Target="../media/image130.svg" Type="http://schemas.openxmlformats.org/officeDocument/2006/relationships/image"/><Relationship Id="rId18" Target="../media/image131.png" Type="http://schemas.openxmlformats.org/officeDocument/2006/relationships/image"/><Relationship Id="rId19" Target="../media/image132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119.png" Type="http://schemas.openxmlformats.org/officeDocument/2006/relationships/image"/><Relationship Id="rId7" Target="../media/image120.svg" Type="http://schemas.openxmlformats.org/officeDocument/2006/relationships/image"/><Relationship Id="rId8" Target="../media/image121.png" Type="http://schemas.openxmlformats.org/officeDocument/2006/relationships/image"/><Relationship Id="rId9" Target="../media/image122.sv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33.png" Type="http://schemas.openxmlformats.org/officeDocument/2006/relationships/image"/><Relationship Id="rId5" Target="../media/image134.svg" Type="http://schemas.openxmlformats.org/officeDocument/2006/relationships/image"/><Relationship Id="rId6" Target="../media/image15.png" Type="http://schemas.openxmlformats.org/officeDocument/2006/relationships/image"/><Relationship Id="rId7" Target="../media/image16.svg" Type="http://schemas.openxmlformats.org/officeDocument/2006/relationships/image"/><Relationship Id="rId8" Target="../media/image135.png" Type="http://schemas.openxmlformats.org/officeDocument/2006/relationships/image"/><Relationship Id="rId9" Target="../media/image136.sv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5.png" Type="http://schemas.openxmlformats.org/officeDocument/2006/relationships/image"/><Relationship Id="rId3" Target="../media/image26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53.png" Type="http://schemas.openxmlformats.org/officeDocument/2006/relationships/image"/><Relationship Id="rId7" Target="../media/image54.svg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png" Type="http://schemas.openxmlformats.org/officeDocument/2006/relationships/image"/><Relationship Id="rId11" Target="../media/image10.svg" Type="http://schemas.openxmlformats.org/officeDocument/2006/relationships/image"/><Relationship Id="rId12" Target="../media/image104.png" Type="http://schemas.openxmlformats.org/officeDocument/2006/relationships/image"/><Relationship Id="rId13" Target="../media/image105.svg" Type="http://schemas.openxmlformats.org/officeDocument/2006/relationships/image"/><Relationship Id="rId14" Target="../media/image29.png" Type="http://schemas.openxmlformats.org/officeDocument/2006/relationships/image"/><Relationship Id="rId15" Target="../media/image30.svg" Type="http://schemas.openxmlformats.org/officeDocument/2006/relationships/image"/><Relationship Id="rId16" Target="../media/image133.png" Type="http://schemas.openxmlformats.org/officeDocument/2006/relationships/image"/><Relationship Id="rId17" Target="../media/image134.svg" Type="http://schemas.openxmlformats.org/officeDocument/2006/relationships/image"/><Relationship Id="rId18" Target="../media/image129.png" Type="http://schemas.openxmlformats.org/officeDocument/2006/relationships/image"/><Relationship Id="rId19" Target="../media/image130.svg" Type="http://schemas.openxmlformats.org/officeDocument/2006/relationships/image"/><Relationship Id="rId2" Target="../media/image1.png" Type="http://schemas.openxmlformats.org/officeDocument/2006/relationships/image"/><Relationship Id="rId20" Target="../media/image115.png" Type="http://schemas.openxmlformats.org/officeDocument/2006/relationships/image"/><Relationship Id="rId21" Target="../media/image116.svg" Type="http://schemas.openxmlformats.org/officeDocument/2006/relationships/image"/><Relationship Id="rId22" Target="../media/image87.png" Type="http://schemas.openxmlformats.org/officeDocument/2006/relationships/image"/><Relationship Id="rId23" Target="../media/image88.svg" Type="http://schemas.openxmlformats.org/officeDocument/2006/relationships/image"/><Relationship Id="rId24" Target="../media/image89.png" Type="http://schemas.openxmlformats.org/officeDocument/2006/relationships/image"/><Relationship Id="rId25" Target="../media/image90.svg" Type="http://schemas.openxmlformats.org/officeDocument/2006/relationships/image"/><Relationship Id="rId26" Target="../media/image91.png" Type="http://schemas.openxmlformats.org/officeDocument/2006/relationships/image"/><Relationship Id="rId27" Target="../media/image92.svg" Type="http://schemas.openxmlformats.org/officeDocument/2006/relationships/image"/><Relationship Id="rId28" Target="../media/image93.png" Type="http://schemas.openxmlformats.org/officeDocument/2006/relationships/image"/><Relationship Id="rId29" Target="../media/image94.svg" Type="http://schemas.openxmlformats.org/officeDocument/2006/relationships/image"/><Relationship Id="rId3" Target="../media/image2.svg" Type="http://schemas.openxmlformats.org/officeDocument/2006/relationships/image"/><Relationship Id="rId30" Target="../media/image95.png" Type="http://schemas.openxmlformats.org/officeDocument/2006/relationships/image"/><Relationship Id="rId31" Target="../media/image96.svg" Type="http://schemas.openxmlformats.org/officeDocument/2006/relationships/image"/><Relationship Id="rId32" Target="../media/image35.png" Type="http://schemas.openxmlformats.org/officeDocument/2006/relationships/image"/><Relationship Id="rId33" Target="../media/image36.svg" Type="http://schemas.openxmlformats.org/officeDocument/2006/relationships/image"/><Relationship Id="rId34" Target="../media/image37.png" Type="http://schemas.openxmlformats.org/officeDocument/2006/relationships/image"/><Relationship Id="rId35" Target="../media/image38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131.png" Type="http://schemas.openxmlformats.org/officeDocument/2006/relationships/image"/><Relationship Id="rId7" Target="../media/image132.svg" Type="http://schemas.openxmlformats.org/officeDocument/2006/relationships/image"/><Relationship Id="rId8" Target="../media/image5.png" Type="http://schemas.openxmlformats.org/officeDocument/2006/relationships/image"/><Relationship Id="rId9" Target="../media/image6.svg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5.png" Type="http://schemas.openxmlformats.org/officeDocument/2006/relationships/image"/><Relationship Id="rId5" Target="../media/image16.svg" Type="http://schemas.openxmlformats.org/officeDocument/2006/relationships/image"/><Relationship Id="rId6" Target="../media/image137.png" Type="http://schemas.openxmlformats.org/officeDocument/2006/relationships/image"/><Relationship Id="rId7" Target="../media/image138.svg" Type="http://schemas.openxmlformats.org/officeDocument/2006/relationships/image"/><Relationship Id="rId8" Target="../media/image53.png" Type="http://schemas.openxmlformats.org/officeDocument/2006/relationships/image"/><Relationship Id="rId9" Target="../media/image54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29EA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132789" y="-3483914"/>
            <a:ext cx="18553579" cy="17254828"/>
          </a:xfrm>
          <a:custGeom>
            <a:avLst/>
            <a:gdLst/>
            <a:ahLst/>
            <a:cxnLst/>
            <a:rect r="r" b="b" t="t" l="l"/>
            <a:pathLst>
              <a:path h="17254828" w="18553579">
                <a:moveTo>
                  <a:pt x="0" y="0"/>
                </a:moveTo>
                <a:lnTo>
                  <a:pt x="18553578" y="0"/>
                </a:lnTo>
                <a:lnTo>
                  <a:pt x="18553578" y="17254828"/>
                </a:lnTo>
                <a:lnTo>
                  <a:pt x="0" y="17254828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alphaModFix amt="71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-2234984" y="6372269"/>
            <a:ext cx="22308312" cy="5015588"/>
          </a:xfrm>
          <a:custGeom>
            <a:avLst/>
            <a:gdLst/>
            <a:ahLst/>
            <a:cxnLst/>
            <a:rect r="r" b="b" t="t" l="l"/>
            <a:pathLst>
              <a:path h="5015588" w="22308312">
                <a:moveTo>
                  <a:pt x="0" y="0"/>
                </a:moveTo>
                <a:lnTo>
                  <a:pt x="22308312" y="0"/>
                </a:lnTo>
                <a:lnTo>
                  <a:pt x="22308312" y="5015588"/>
                </a:lnTo>
                <a:lnTo>
                  <a:pt x="0" y="501558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alphaModFix amt="50000"/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0">
            <a:off x="0" y="3813942"/>
            <a:ext cx="7340581" cy="6473058"/>
          </a:xfrm>
          <a:custGeom>
            <a:avLst/>
            <a:gdLst/>
            <a:ahLst/>
            <a:cxnLst/>
            <a:rect r="r" b="b" t="t" l="l"/>
            <a:pathLst>
              <a:path h="6473058" w="7340581">
                <a:moveTo>
                  <a:pt x="0" y="0"/>
                </a:moveTo>
                <a:lnTo>
                  <a:pt x="7340581" y="0"/>
                </a:lnTo>
                <a:lnTo>
                  <a:pt x="7340581" y="6473058"/>
                </a:lnTo>
                <a:lnTo>
                  <a:pt x="0" y="647305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6005962" y="885724"/>
            <a:ext cx="6787482" cy="6977785"/>
          </a:xfrm>
          <a:custGeom>
            <a:avLst/>
            <a:gdLst/>
            <a:ahLst/>
            <a:cxnLst/>
            <a:rect r="r" b="b" t="t" l="l"/>
            <a:pathLst>
              <a:path h="6977785" w="6787482">
                <a:moveTo>
                  <a:pt x="0" y="0"/>
                </a:moveTo>
                <a:lnTo>
                  <a:pt x="6787481" y="0"/>
                </a:lnTo>
                <a:lnTo>
                  <a:pt x="6787481" y="6977785"/>
                </a:lnTo>
                <a:lnTo>
                  <a:pt x="0" y="6977785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alphaModFix amt="32999"/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7085134" y="2201394"/>
            <a:ext cx="10372949" cy="8059953"/>
            <a:chOff x="0" y="0"/>
            <a:chExt cx="13830598" cy="10746604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0" y="828675"/>
              <a:ext cx="13830598" cy="991792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7572"/>
                </a:lnSpc>
              </a:pPr>
              <a:r>
                <a:rPr lang="en-US" sz="23746">
                  <a:solidFill>
                    <a:srgbClr val="FFFFFF"/>
                  </a:solidFill>
                  <a:latin typeface="Cubao"/>
                </a:rPr>
                <a:t>Manga and Anime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828675"/>
              <a:ext cx="13830598" cy="991792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7572"/>
                </a:lnSpc>
              </a:pPr>
              <a:r>
                <a:rPr lang="en-US" sz="23746">
                  <a:solidFill>
                    <a:srgbClr val="0F1A38"/>
                  </a:solidFill>
                  <a:latin typeface="Cubao"/>
                </a:rPr>
                <a:t>Manga and Anime</a:t>
              </a:r>
            </a:p>
          </p:txBody>
        </p:sp>
      </p:grpSp>
      <p:sp>
        <p:nvSpPr>
          <p:cNvPr name="Freeform 9" id="9"/>
          <p:cNvSpPr/>
          <p:nvPr/>
        </p:nvSpPr>
        <p:spPr>
          <a:xfrm flipH="false" flipV="false" rot="-10800000">
            <a:off x="12271608" y="0"/>
            <a:ext cx="4211897" cy="3343193"/>
          </a:xfrm>
          <a:custGeom>
            <a:avLst/>
            <a:gdLst/>
            <a:ahLst/>
            <a:cxnLst/>
            <a:rect r="r" b="b" t="t" l="l"/>
            <a:pathLst>
              <a:path h="3343193" w="4211897">
                <a:moveTo>
                  <a:pt x="0" y="0"/>
                </a:moveTo>
                <a:lnTo>
                  <a:pt x="4211897" y="0"/>
                </a:lnTo>
                <a:lnTo>
                  <a:pt x="4211897" y="3343193"/>
                </a:lnTo>
                <a:lnTo>
                  <a:pt x="0" y="3343193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14247750" y="1792341"/>
            <a:ext cx="808239" cy="1219983"/>
          </a:xfrm>
          <a:custGeom>
            <a:avLst/>
            <a:gdLst/>
            <a:ahLst/>
            <a:cxnLst/>
            <a:rect r="r" b="b" t="t" l="l"/>
            <a:pathLst>
              <a:path h="1219983" w="808239">
                <a:moveTo>
                  <a:pt x="0" y="0"/>
                </a:moveTo>
                <a:lnTo>
                  <a:pt x="808238" y="0"/>
                </a:lnTo>
                <a:lnTo>
                  <a:pt x="808238" y="1219983"/>
                </a:lnTo>
                <a:lnTo>
                  <a:pt x="0" y="1219983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3453853" y="0"/>
            <a:ext cx="6004886" cy="4240951"/>
          </a:xfrm>
          <a:custGeom>
            <a:avLst/>
            <a:gdLst/>
            <a:ahLst/>
            <a:cxnLst/>
            <a:rect r="r" b="b" t="t" l="l"/>
            <a:pathLst>
              <a:path h="4240951" w="6004886">
                <a:moveTo>
                  <a:pt x="0" y="0"/>
                </a:moveTo>
                <a:lnTo>
                  <a:pt x="6004886" y="0"/>
                </a:lnTo>
                <a:lnTo>
                  <a:pt x="6004886" y="4240951"/>
                </a:lnTo>
                <a:lnTo>
                  <a:pt x="0" y="4240951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2" id="12"/>
          <p:cNvSpPr txBox="true"/>
          <p:nvPr/>
        </p:nvSpPr>
        <p:spPr>
          <a:xfrm rot="-356918">
            <a:off x="3259009" y="1336855"/>
            <a:ext cx="6951089" cy="2061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7670"/>
              </a:lnSpc>
            </a:pPr>
            <a:r>
              <a:rPr lang="en-US" sz="9354">
                <a:solidFill>
                  <a:srgbClr val="2B0806"/>
                </a:solidFill>
                <a:latin typeface="Gochi Hand"/>
              </a:rPr>
              <a:t>The cultural significance of 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6699CC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5400000">
            <a:off x="10905144" y="2712793"/>
            <a:ext cx="7163887" cy="4948078"/>
            <a:chOff x="0" y="0"/>
            <a:chExt cx="9551849" cy="6597437"/>
          </a:xfrm>
        </p:grpSpPr>
        <p:sp>
          <p:nvSpPr>
            <p:cNvPr name="Freeform 4" id="4"/>
            <p:cNvSpPr/>
            <p:nvPr/>
          </p:nvSpPr>
          <p:spPr>
            <a:xfrm flipH="false" flipV="true" rot="0">
              <a:off x="0" y="3294531"/>
              <a:ext cx="9551849" cy="3302906"/>
            </a:xfrm>
            <a:custGeom>
              <a:avLst/>
              <a:gdLst/>
              <a:ahLst/>
              <a:cxnLst/>
              <a:rect r="r" b="b" t="t" l="l"/>
              <a:pathLst>
                <a:path h="3302906" w="9551849">
                  <a:moveTo>
                    <a:pt x="0" y="3302906"/>
                  </a:moveTo>
                  <a:lnTo>
                    <a:pt x="9551849" y="3302906"/>
                  </a:lnTo>
                  <a:lnTo>
                    <a:pt x="9551849" y="0"/>
                  </a:lnTo>
                  <a:lnTo>
                    <a:pt x="0" y="0"/>
                  </a:lnTo>
                  <a:lnTo>
                    <a:pt x="0" y="3302906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9551849" cy="3302906"/>
            </a:xfrm>
            <a:custGeom>
              <a:avLst/>
              <a:gdLst/>
              <a:ahLst/>
              <a:cxnLst/>
              <a:rect r="r" b="b" t="t" l="l"/>
              <a:pathLst>
                <a:path h="3302906" w="9551849">
                  <a:moveTo>
                    <a:pt x="0" y="0"/>
                  </a:moveTo>
                  <a:lnTo>
                    <a:pt x="9551849" y="0"/>
                  </a:lnTo>
                  <a:lnTo>
                    <a:pt x="9551849" y="3302906"/>
                  </a:lnTo>
                  <a:lnTo>
                    <a:pt x="0" y="330290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</p:grpSp>
      <p:sp>
        <p:nvSpPr>
          <p:cNvPr name="Freeform 6" id="6"/>
          <p:cNvSpPr/>
          <p:nvPr/>
        </p:nvSpPr>
        <p:spPr>
          <a:xfrm flipH="false" flipV="false" rot="0">
            <a:off x="11698535" y="4938091"/>
            <a:ext cx="4760309" cy="6172200"/>
          </a:xfrm>
          <a:custGeom>
            <a:avLst/>
            <a:gdLst/>
            <a:ahLst/>
            <a:cxnLst/>
            <a:rect r="r" b="b" t="t" l="l"/>
            <a:pathLst>
              <a:path h="6172200" w="4760309">
                <a:moveTo>
                  <a:pt x="0" y="0"/>
                </a:moveTo>
                <a:lnTo>
                  <a:pt x="4760309" y="0"/>
                </a:lnTo>
                <a:lnTo>
                  <a:pt x="4760309" y="6172200"/>
                </a:lnTo>
                <a:lnTo>
                  <a:pt x="0" y="6172200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7" id="7"/>
          <p:cNvGrpSpPr/>
          <p:nvPr/>
        </p:nvGrpSpPr>
        <p:grpSpPr>
          <a:xfrm rot="5400000">
            <a:off x="-160007" y="3923377"/>
            <a:ext cx="7163887" cy="4948078"/>
            <a:chOff x="0" y="0"/>
            <a:chExt cx="9551849" cy="6597437"/>
          </a:xfrm>
        </p:grpSpPr>
        <p:sp>
          <p:nvSpPr>
            <p:cNvPr name="Freeform 8" id="8"/>
            <p:cNvSpPr/>
            <p:nvPr/>
          </p:nvSpPr>
          <p:spPr>
            <a:xfrm flipH="false" flipV="true" rot="0">
              <a:off x="0" y="3294531"/>
              <a:ext cx="9551849" cy="3302906"/>
            </a:xfrm>
            <a:custGeom>
              <a:avLst/>
              <a:gdLst/>
              <a:ahLst/>
              <a:cxnLst/>
              <a:rect r="r" b="b" t="t" l="l"/>
              <a:pathLst>
                <a:path h="3302906" w="9551849">
                  <a:moveTo>
                    <a:pt x="0" y="3302906"/>
                  </a:moveTo>
                  <a:lnTo>
                    <a:pt x="9551849" y="3302906"/>
                  </a:lnTo>
                  <a:lnTo>
                    <a:pt x="9551849" y="0"/>
                  </a:lnTo>
                  <a:lnTo>
                    <a:pt x="0" y="0"/>
                  </a:lnTo>
                  <a:lnTo>
                    <a:pt x="0" y="3302906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9551849" cy="3302906"/>
            </a:xfrm>
            <a:custGeom>
              <a:avLst/>
              <a:gdLst/>
              <a:ahLst/>
              <a:cxnLst/>
              <a:rect r="r" b="b" t="t" l="l"/>
              <a:pathLst>
                <a:path h="3302906" w="9551849">
                  <a:moveTo>
                    <a:pt x="0" y="0"/>
                  </a:moveTo>
                  <a:lnTo>
                    <a:pt x="9551849" y="0"/>
                  </a:lnTo>
                  <a:lnTo>
                    <a:pt x="9551849" y="3302906"/>
                  </a:lnTo>
                  <a:lnTo>
                    <a:pt x="0" y="330290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</p:grpSp>
      <p:grpSp>
        <p:nvGrpSpPr>
          <p:cNvPr name="Group 10" id="10"/>
          <p:cNvGrpSpPr/>
          <p:nvPr/>
        </p:nvGrpSpPr>
        <p:grpSpPr>
          <a:xfrm rot="5400000">
            <a:off x="5419182" y="3145711"/>
            <a:ext cx="7163887" cy="4948078"/>
            <a:chOff x="0" y="0"/>
            <a:chExt cx="9551849" cy="6597437"/>
          </a:xfrm>
        </p:grpSpPr>
        <p:sp>
          <p:nvSpPr>
            <p:cNvPr name="Freeform 11" id="11"/>
            <p:cNvSpPr/>
            <p:nvPr/>
          </p:nvSpPr>
          <p:spPr>
            <a:xfrm flipH="false" flipV="true" rot="0">
              <a:off x="0" y="3294531"/>
              <a:ext cx="9551849" cy="3302906"/>
            </a:xfrm>
            <a:custGeom>
              <a:avLst/>
              <a:gdLst/>
              <a:ahLst/>
              <a:cxnLst/>
              <a:rect r="r" b="b" t="t" l="l"/>
              <a:pathLst>
                <a:path h="3302906" w="9551849">
                  <a:moveTo>
                    <a:pt x="0" y="3302906"/>
                  </a:moveTo>
                  <a:lnTo>
                    <a:pt x="9551849" y="3302906"/>
                  </a:lnTo>
                  <a:lnTo>
                    <a:pt x="9551849" y="0"/>
                  </a:lnTo>
                  <a:lnTo>
                    <a:pt x="0" y="0"/>
                  </a:lnTo>
                  <a:lnTo>
                    <a:pt x="0" y="3302906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9551849" cy="3302906"/>
            </a:xfrm>
            <a:custGeom>
              <a:avLst/>
              <a:gdLst/>
              <a:ahLst/>
              <a:cxnLst/>
              <a:rect r="r" b="b" t="t" l="l"/>
              <a:pathLst>
                <a:path h="3302906" w="9551849">
                  <a:moveTo>
                    <a:pt x="0" y="0"/>
                  </a:moveTo>
                  <a:lnTo>
                    <a:pt x="9551849" y="0"/>
                  </a:lnTo>
                  <a:lnTo>
                    <a:pt x="9551849" y="3302906"/>
                  </a:lnTo>
                  <a:lnTo>
                    <a:pt x="0" y="330290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</p:grpSp>
      <p:sp>
        <p:nvSpPr>
          <p:cNvPr name="TextBox 13" id="13"/>
          <p:cNvSpPr txBox="true"/>
          <p:nvPr/>
        </p:nvSpPr>
        <p:spPr>
          <a:xfrm rot="0">
            <a:off x="7343464" y="2645498"/>
            <a:ext cx="3098081" cy="7099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329"/>
              </a:lnSpc>
              <a:spcBef>
                <a:spcPct val="0"/>
              </a:spcBef>
            </a:pPr>
            <a:r>
              <a:rPr lang="en-US" sz="4099">
                <a:solidFill>
                  <a:srgbClr val="000000"/>
                </a:solidFill>
                <a:latin typeface="Cubao"/>
              </a:rPr>
              <a:t>PowerPoint</a:t>
            </a:r>
          </a:p>
        </p:txBody>
      </p:sp>
      <p:sp>
        <p:nvSpPr>
          <p:cNvPr name="Freeform 14" id="14"/>
          <p:cNvSpPr/>
          <p:nvPr/>
        </p:nvSpPr>
        <p:spPr>
          <a:xfrm flipH="false" flipV="false" rot="0">
            <a:off x="519023" y="-582307"/>
            <a:ext cx="6537193" cy="4616893"/>
          </a:xfrm>
          <a:custGeom>
            <a:avLst/>
            <a:gdLst/>
            <a:ahLst/>
            <a:cxnLst/>
            <a:rect r="r" b="b" t="t" l="l"/>
            <a:pathLst>
              <a:path h="4616893" w="6537193">
                <a:moveTo>
                  <a:pt x="0" y="0"/>
                </a:moveTo>
                <a:lnTo>
                  <a:pt x="6537193" y="0"/>
                </a:lnTo>
                <a:lnTo>
                  <a:pt x="6537193" y="4616893"/>
                </a:lnTo>
                <a:lnTo>
                  <a:pt x="0" y="4616893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7593356" y="7034935"/>
            <a:ext cx="2224250" cy="2068552"/>
          </a:xfrm>
          <a:custGeom>
            <a:avLst/>
            <a:gdLst/>
            <a:ahLst/>
            <a:cxnLst/>
            <a:rect r="r" b="b" t="t" l="l"/>
            <a:pathLst>
              <a:path h="2068552" w="2224250">
                <a:moveTo>
                  <a:pt x="0" y="0"/>
                </a:moveTo>
                <a:lnTo>
                  <a:pt x="2224250" y="0"/>
                </a:lnTo>
                <a:lnTo>
                  <a:pt x="2224250" y="2068552"/>
                </a:lnTo>
                <a:lnTo>
                  <a:pt x="0" y="2068552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6" id="16"/>
          <p:cNvSpPr txBox="true"/>
          <p:nvPr/>
        </p:nvSpPr>
        <p:spPr>
          <a:xfrm rot="0">
            <a:off x="1278811" y="4977986"/>
            <a:ext cx="4286250" cy="43929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388623" indent="-194312" lvl="1">
              <a:lnSpc>
                <a:spcPts val="2520"/>
              </a:lnSpc>
              <a:buFont typeface="Arial"/>
              <a:buChar char="•"/>
            </a:pPr>
            <a:r>
              <a:rPr lang="en-US" sz="1800">
                <a:solidFill>
                  <a:srgbClr val="000000"/>
                </a:solidFill>
                <a:latin typeface="Open Sauce Italics"/>
              </a:rPr>
              <a:t>Click on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the "Google Slides" button below this presentation preview. Make sure to sign in to your Google account. </a:t>
            </a:r>
            <a:r>
              <a:rPr lang="en-US" sz="1800">
                <a:solidFill>
                  <a:srgbClr val="000000"/>
                </a:solidFill>
                <a:latin typeface="Open Sauce Italics"/>
              </a:rPr>
              <a:t>Click on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"Make a copy." Start editing your presentation.</a:t>
            </a:r>
          </a:p>
          <a:p>
            <a:pPr marL="388623" indent="-194312" lvl="1">
              <a:lnSpc>
                <a:spcPts val="2520"/>
              </a:lnSpc>
              <a:buFont typeface="Arial"/>
              <a:buChar char="•"/>
            </a:pPr>
            <a:r>
              <a:rPr lang="en-US" sz="1800" u="sng">
                <a:solidFill>
                  <a:srgbClr val="000000"/>
                </a:solidFill>
                <a:latin typeface="Open Sauce Bold"/>
              </a:rPr>
              <a:t>Alternative</a:t>
            </a:r>
            <a:r>
              <a:rPr lang="en-US" sz="1800" u="sng">
                <a:solidFill>
                  <a:srgbClr val="000000"/>
                </a:solidFill>
                <a:latin typeface="Open Sauce"/>
              </a:rPr>
              <a:t>: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</a:t>
            </a:r>
            <a:r>
              <a:rPr lang="en-US" sz="1800">
                <a:solidFill>
                  <a:srgbClr val="000000"/>
                </a:solidFill>
                <a:latin typeface="Open Sauce Italics"/>
              </a:rPr>
              <a:t>Click on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the "Share" button on the top right corner in Canva and click on "More" at the bottom of the menu. Enter "Google Drive" in the search bar and </a:t>
            </a:r>
            <a:r>
              <a:rPr lang="en-US" sz="1800">
                <a:solidFill>
                  <a:srgbClr val="000000"/>
                </a:solidFill>
                <a:latin typeface="Open Sauce Italics"/>
              </a:rPr>
              <a:t>click on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the GDrive icon to add this design as a Google slide in your GDrive.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494828" y="3808057"/>
            <a:ext cx="3785964" cy="7099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329"/>
              </a:lnSpc>
              <a:spcBef>
                <a:spcPct val="0"/>
              </a:spcBef>
            </a:pPr>
            <a:r>
              <a:rPr lang="en-US" sz="4099">
                <a:solidFill>
                  <a:srgbClr val="000000"/>
                </a:solidFill>
                <a:latin typeface="Cubao"/>
              </a:rPr>
              <a:t>Google Slides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6811387" y="3746194"/>
            <a:ext cx="4286250" cy="31356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388623" indent="-194312" lvl="1">
              <a:lnSpc>
                <a:spcPts val="2520"/>
              </a:lnSpc>
              <a:buFont typeface="Arial"/>
              <a:buChar char="•"/>
            </a:pPr>
            <a:r>
              <a:rPr lang="en-US" sz="1800">
                <a:solidFill>
                  <a:srgbClr val="000000"/>
                </a:solidFill>
                <a:latin typeface="Open Sauce Italics"/>
              </a:rPr>
              <a:t>Click on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the "PowerPoint" button below this presentation preview. 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Start editing your presentation.</a:t>
            </a:r>
          </a:p>
          <a:p>
            <a:pPr marL="388623" indent="-194312" lvl="1">
              <a:lnSpc>
                <a:spcPts val="2520"/>
              </a:lnSpc>
              <a:buFont typeface="Arial"/>
              <a:buChar char="•"/>
            </a:pPr>
            <a:r>
              <a:rPr lang="en-US" sz="1800" u="sng">
                <a:solidFill>
                  <a:srgbClr val="000000"/>
                </a:solidFill>
                <a:latin typeface="Open Sauce Bold"/>
              </a:rPr>
              <a:t>Alternative</a:t>
            </a:r>
            <a:r>
              <a:rPr lang="en-US" sz="1800" u="sng">
                <a:solidFill>
                  <a:srgbClr val="000000"/>
                </a:solidFill>
                <a:latin typeface="Open Sauce"/>
              </a:rPr>
              <a:t>: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From Canva template file, </a:t>
            </a:r>
            <a:r>
              <a:rPr lang="en-US" sz="1800">
                <a:solidFill>
                  <a:srgbClr val="000000"/>
                </a:solidFill>
                <a:latin typeface="Open Sauce Italics"/>
              </a:rPr>
              <a:t>Click on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the "Share" button on the top right corner in Canva and </a:t>
            </a:r>
            <a:r>
              <a:rPr lang="en-US" sz="1800">
                <a:solidFill>
                  <a:srgbClr val="000000"/>
                </a:solidFill>
                <a:latin typeface="Open Sauce Italics"/>
              </a:rPr>
              <a:t>click on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"More" at the bottom of the menu. Enter "PowerPoint" in the search bar and </a:t>
            </a:r>
            <a:r>
              <a:rPr lang="en-US" sz="1800">
                <a:solidFill>
                  <a:srgbClr val="000000"/>
                </a:solidFill>
                <a:latin typeface="Open Sauce Italics"/>
              </a:rPr>
              <a:t>click on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the PowerPoint icon to download.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2343962" y="3317328"/>
            <a:ext cx="4286250" cy="1564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388623" indent="-194312" lvl="1">
              <a:lnSpc>
                <a:spcPts val="2520"/>
              </a:lnSpc>
              <a:buFont typeface="Arial"/>
              <a:buChar char="•"/>
            </a:pPr>
            <a:r>
              <a:rPr lang="en-US" sz="1800">
                <a:solidFill>
                  <a:srgbClr val="000000"/>
                </a:solidFill>
                <a:latin typeface="Open Sauce Italics"/>
              </a:rPr>
              <a:t>Click on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 the "Canva" button under this presentation preview. </a:t>
            </a:r>
            <a:r>
              <a:rPr lang="en-US" sz="1800">
                <a:solidFill>
                  <a:srgbClr val="000000"/>
                </a:solidFill>
                <a:latin typeface="Open Sauce"/>
              </a:rPr>
              <a:t>Start editing your presentation. You need to sign in to your Canva account.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2624636" y="2105542"/>
            <a:ext cx="1627659" cy="7099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329"/>
              </a:lnSpc>
              <a:spcBef>
                <a:spcPct val="0"/>
              </a:spcBef>
            </a:pPr>
            <a:r>
              <a:rPr lang="en-US" sz="4099">
                <a:solidFill>
                  <a:srgbClr val="000000"/>
                </a:solidFill>
                <a:latin typeface="Cubao"/>
              </a:rPr>
              <a:t>Canva</a:t>
            </a:r>
          </a:p>
        </p:txBody>
      </p:sp>
      <p:sp>
        <p:nvSpPr>
          <p:cNvPr name="TextBox 21" id="21"/>
          <p:cNvSpPr txBox="true"/>
          <p:nvPr/>
        </p:nvSpPr>
        <p:spPr>
          <a:xfrm rot="-370312">
            <a:off x="619578" y="1026313"/>
            <a:ext cx="6465256" cy="16743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277"/>
              </a:lnSpc>
              <a:spcBef>
                <a:spcPct val="0"/>
              </a:spcBef>
            </a:pPr>
            <a:r>
              <a:rPr lang="en-US" sz="7655">
                <a:solidFill>
                  <a:srgbClr val="191919"/>
                </a:solidFill>
                <a:latin typeface="Gochi Hand"/>
              </a:rPr>
              <a:t>How to use this presentation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6D504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alphaModFix amt="21999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3" id="3"/>
          <p:cNvSpPr txBox="true"/>
          <p:nvPr/>
        </p:nvSpPr>
        <p:spPr>
          <a:xfrm rot="0">
            <a:off x="7587340" y="6558337"/>
            <a:ext cx="3306074" cy="771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759"/>
              </a:lnSpc>
              <a:spcBef>
                <a:spcPct val="0"/>
              </a:spcBef>
            </a:pPr>
            <a:r>
              <a:rPr lang="en-US" sz="4800" strike="noStrike" u="none">
                <a:solidFill>
                  <a:srgbClr val="FFFFFF"/>
                </a:solidFill>
                <a:latin typeface="Cubao"/>
              </a:rPr>
              <a:t>About Us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7587340" y="7587037"/>
            <a:ext cx="3306074" cy="701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Open Sauce"/>
              </a:rPr>
              <a:t>Elaborate on what you want to discuss.</a:t>
            </a:r>
            <a:r>
              <a:rPr lang="en-US" sz="2000">
                <a:solidFill>
                  <a:srgbClr val="FFFFFF"/>
                </a:solidFill>
                <a:latin typeface="Open Sauce"/>
              </a:rPr>
              <a:t> 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613299" y="6558337"/>
            <a:ext cx="4233726" cy="771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759"/>
              </a:lnSpc>
              <a:spcBef>
                <a:spcPct val="0"/>
              </a:spcBef>
            </a:pPr>
            <a:r>
              <a:rPr lang="en-US" sz="4800">
                <a:solidFill>
                  <a:srgbClr val="FFFFFF"/>
                </a:solidFill>
                <a:latin typeface="Cubao"/>
              </a:rPr>
              <a:t>Introduction</a:t>
            </a:r>
          </a:p>
        </p:txBody>
      </p:sp>
      <p:sp>
        <p:nvSpPr>
          <p:cNvPr name="Freeform 6" id="6"/>
          <p:cNvSpPr/>
          <p:nvPr/>
        </p:nvSpPr>
        <p:spPr>
          <a:xfrm flipH="false" flipV="false" rot="0">
            <a:off x="1322062" y="3006617"/>
            <a:ext cx="4816200" cy="3401442"/>
          </a:xfrm>
          <a:custGeom>
            <a:avLst/>
            <a:gdLst/>
            <a:ahLst/>
            <a:cxnLst/>
            <a:rect r="r" b="b" t="t" l="l"/>
            <a:pathLst>
              <a:path h="3401442" w="4816200">
                <a:moveTo>
                  <a:pt x="0" y="0"/>
                </a:moveTo>
                <a:lnTo>
                  <a:pt x="4816200" y="0"/>
                </a:lnTo>
                <a:lnTo>
                  <a:pt x="4816200" y="3401442"/>
                </a:lnTo>
                <a:lnTo>
                  <a:pt x="0" y="340144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10074938">
            <a:off x="6735900" y="3006617"/>
            <a:ext cx="4816200" cy="3401442"/>
          </a:xfrm>
          <a:custGeom>
            <a:avLst/>
            <a:gdLst/>
            <a:ahLst/>
            <a:cxnLst/>
            <a:rect r="r" b="b" t="t" l="l"/>
            <a:pathLst>
              <a:path h="3401442" w="4816200">
                <a:moveTo>
                  <a:pt x="0" y="0"/>
                </a:moveTo>
                <a:lnTo>
                  <a:pt x="4816200" y="0"/>
                </a:lnTo>
                <a:lnTo>
                  <a:pt x="4816200" y="3401442"/>
                </a:lnTo>
                <a:lnTo>
                  <a:pt x="0" y="340144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8" id="8"/>
          <p:cNvSpPr txBox="true"/>
          <p:nvPr/>
        </p:nvSpPr>
        <p:spPr>
          <a:xfrm rot="0">
            <a:off x="2383694" y="3353893"/>
            <a:ext cx="2692935" cy="2659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0564"/>
              </a:lnSpc>
              <a:spcBef>
                <a:spcPct val="0"/>
              </a:spcBef>
            </a:pPr>
            <a:r>
              <a:rPr lang="en-US" sz="17136">
                <a:solidFill>
                  <a:srgbClr val="FF4F63"/>
                </a:solidFill>
                <a:latin typeface="Permanent Marker"/>
              </a:rPr>
              <a:t>01.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7536929" y="3353893"/>
            <a:ext cx="3406896" cy="2659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0564"/>
              </a:lnSpc>
              <a:spcBef>
                <a:spcPct val="0"/>
              </a:spcBef>
            </a:pPr>
            <a:r>
              <a:rPr lang="en-US" sz="17136">
                <a:solidFill>
                  <a:srgbClr val="FF4F63"/>
                </a:solidFill>
                <a:latin typeface="Permanent Marker"/>
              </a:rPr>
              <a:t>02.</a:t>
            </a:r>
          </a:p>
        </p:txBody>
      </p:sp>
      <p:sp>
        <p:nvSpPr>
          <p:cNvPr name="Freeform 10" id="10"/>
          <p:cNvSpPr/>
          <p:nvPr/>
        </p:nvSpPr>
        <p:spPr>
          <a:xfrm flipH="true" flipV="false" rot="10014834">
            <a:off x="12273782" y="2972006"/>
            <a:ext cx="4816200" cy="3401442"/>
          </a:xfrm>
          <a:custGeom>
            <a:avLst/>
            <a:gdLst/>
            <a:ahLst/>
            <a:cxnLst/>
            <a:rect r="r" b="b" t="t" l="l"/>
            <a:pathLst>
              <a:path h="3401442" w="4816200">
                <a:moveTo>
                  <a:pt x="4816201" y="0"/>
                </a:moveTo>
                <a:lnTo>
                  <a:pt x="0" y="0"/>
                </a:lnTo>
                <a:lnTo>
                  <a:pt x="0" y="3401442"/>
                </a:lnTo>
                <a:lnTo>
                  <a:pt x="4816201" y="3401442"/>
                </a:lnTo>
                <a:lnTo>
                  <a:pt x="4816201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1" id="11"/>
          <p:cNvSpPr txBox="true"/>
          <p:nvPr/>
        </p:nvSpPr>
        <p:spPr>
          <a:xfrm rot="0">
            <a:off x="13075112" y="3353893"/>
            <a:ext cx="3213541" cy="2659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0564"/>
              </a:lnSpc>
              <a:spcBef>
                <a:spcPct val="0"/>
              </a:spcBef>
            </a:pPr>
            <a:r>
              <a:rPr lang="en-US" sz="17136">
                <a:solidFill>
                  <a:srgbClr val="FF4F63"/>
                </a:solidFill>
                <a:latin typeface="Permanent Marker"/>
              </a:rPr>
              <a:t>03.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2077125" y="7587037"/>
            <a:ext cx="3306074" cy="701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Open Sauce"/>
              </a:rPr>
              <a:t>Elaborate on what you want to discuss.</a:t>
            </a:r>
            <a:r>
              <a:rPr lang="en-US" sz="2000">
                <a:solidFill>
                  <a:srgbClr val="FFFFFF"/>
                </a:solidFill>
                <a:latin typeface="Open Sauce"/>
              </a:rPr>
              <a:t>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2444862" y="6558337"/>
            <a:ext cx="4474042" cy="771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759"/>
              </a:lnSpc>
              <a:spcBef>
                <a:spcPct val="0"/>
              </a:spcBef>
            </a:pPr>
            <a:r>
              <a:rPr lang="en-US" sz="4800" strike="noStrike" u="none">
                <a:solidFill>
                  <a:srgbClr val="FFFFFF"/>
                </a:solidFill>
                <a:latin typeface="Cubao"/>
              </a:rPr>
              <a:t>Our Projects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3028846" y="7587037"/>
            <a:ext cx="3306074" cy="701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FFFFFF"/>
                </a:solidFill>
                <a:latin typeface="Open Sauce"/>
              </a:rPr>
              <a:t>Elaborate on what you want to discuss.</a:t>
            </a:r>
            <a:r>
              <a:rPr lang="en-US" sz="2000">
                <a:solidFill>
                  <a:srgbClr val="FFFFFF"/>
                </a:solidFill>
                <a:latin typeface="Open Sauce"/>
              </a:rPr>
              <a:t> 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890224" y="1009650"/>
            <a:ext cx="16507551" cy="1352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560"/>
              </a:lnSpc>
              <a:spcBef>
                <a:spcPct val="0"/>
              </a:spcBef>
            </a:pPr>
            <a:r>
              <a:rPr lang="en-US" sz="8800" spc="-369">
                <a:solidFill>
                  <a:srgbClr val="FFFFFF"/>
                </a:solidFill>
                <a:latin typeface="Gochi Hand"/>
              </a:rPr>
              <a:t>Table Of Contents</a:t>
            </a:r>
          </a:p>
        </p:txBody>
      </p:sp>
      <p:grpSp>
        <p:nvGrpSpPr>
          <p:cNvPr name="Group 16" id="16"/>
          <p:cNvGrpSpPr/>
          <p:nvPr/>
        </p:nvGrpSpPr>
        <p:grpSpPr>
          <a:xfrm rot="0">
            <a:off x="494275" y="415564"/>
            <a:ext cx="2238048" cy="868667"/>
            <a:chOff x="0" y="0"/>
            <a:chExt cx="2984063" cy="1158223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1574773" y="139381"/>
              <a:ext cx="1409290" cy="101884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790"/>
                </a:lnSpc>
              </a:pPr>
              <a:r>
                <a:rPr lang="en-US" sz="2419">
                  <a:solidFill>
                    <a:srgbClr val="FFFFFF"/>
                  </a:solidFill>
                  <a:latin typeface="Cubao"/>
                </a:rPr>
                <a:t>Manga and Anime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1574773" y="139381"/>
              <a:ext cx="1409290" cy="101884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790"/>
                </a:lnSpc>
              </a:pPr>
              <a:r>
                <a:rPr lang="en-US" sz="2419">
                  <a:solidFill>
                    <a:srgbClr val="0F1A38"/>
                  </a:solidFill>
                  <a:latin typeface="Cubao"/>
                </a:rPr>
                <a:t>Manga and Anime</a:t>
              </a:r>
            </a:p>
          </p:txBody>
        </p:sp>
        <p:sp>
          <p:nvSpPr>
            <p:cNvPr name="Freeform 19" id="19"/>
            <p:cNvSpPr/>
            <p:nvPr/>
          </p:nvSpPr>
          <p:spPr>
            <a:xfrm flipH="false" flipV="false" rot="0">
              <a:off x="82717" y="0"/>
              <a:ext cx="1578145" cy="1114565"/>
            </a:xfrm>
            <a:custGeom>
              <a:avLst/>
              <a:gdLst/>
              <a:ahLst/>
              <a:cxnLst/>
              <a:rect r="r" b="b" t="t" l="l"/>
              <a:pathLst>
                <a:path h="1114565" w="1578145">
                  <a:moveTo>
                    <a:pt x="0" y="0"/>
                  </a:moveTo>
                  <a:lnTo>
                    <a:pt x="1578145" y="0"/>
                  </a:lnTo>
                  <a:lnTo>
                    <a:pt x="1578145" y="1114565"/>
                  </a:lnTo>
                  <a:lnTo>
                    <a:pt x="0" y="111456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20" id="20"/>
            <p:cNvSpPr txBox="true"/>
            <p:nvPr/>
          </p:nvSpPr>
          <p:spPr>
            <a:xfrm rot="-356918">
              <a:off x="30182" y="320932"/>
              <a:ext cx="1826817" cy="57216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1511"/>
                </a:lnSpc>
              </a:pPr>
              <a:r>
                <a:rPr lang="en-US" sz="1843">
                  <a:solidFill>
                    <a:srgbClr val="2B0806"/>
                  </a:solidFill>
                  <a:latin typeface="Gochi Hand"/>
                </a:rPr>
                <a:t>The cultural significance of </a:t>
              </a:r>
            </a:p>
          </p:txBody>
        </p:sp>
      </p:grp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29EA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4740782" y="2733412"/>
            <a:ext cx="12518518" cy="5242129"/>
          </a:xfrm>
          <a:custGeom>
            <a:avLst/>
            <a:gdLst/>
            <a:ahLst/>
            <a:cxnLst/>
            <a:rect r="r" b="b" t="t" l="l"/>
            <a:pathLst>
              <a:path h="5242129" w="12518518">
                <a:moveTo>
                  <a:pt x="0" y="0"/>
                </a:moveTo>
                <a:lnTo>
                  <a:pt x="12518518" y="0"/>
                </a:lnTo>
                <a:lnTo>
                  <a:pt x="12518518" y="5242130"/>
                </a:lnTo>
                <a:lnTo>
                  <a:pt x="0" y="524213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4" id="4"/>
          <p:cNvSpPr txBox="true"/>
          <p:nvPr/>
        </p:nvSpPr>
        <p:spPr>
          <a:xfrm rot="0">
            <a:off x="9293876" y="5671859"/>
            <a:ext cx="5320741" cy="3270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600"/>
              </a:lnSpc>
              <a:spcBef>
                <a:spcPct val="0"/>
              </a:spcBef>
            </a:pPr>
            <a:r>
              <a:rPr lang="en-US" sz="2000" u="none">
                <a:solidFill>
                  <a:srgbClr val="191919"/>
                </a:solidFill>
                <a:latin typeface="Open Sauce"/>
              </a:rPr>
              <a:t>Elaborate on what you want to discuss. </a:t>
            </a:r>
          </a:p>
        </p:txBody>
      </p:sp>
      <p:sp>
        <p:nvSpPr>
          <p:cNvPr name="Freeform 5" id="5"/>
          <p:cNvSpPr/>
          <p:nvPr/>
        </p:nvSpPr>
        <p:spPr>
          <a:xfrm flipH="false" flipV="false" rot="0">
            <a:off x="723485" y="559617"/>
            <a:ext cx="7701616" cy="5439267"/>
          </a:xfrm>
          <a:custGeom>
            <a:avLst/>
            <a:gdLst/>
            <a:ahLst/>
            <a:cxnLst/>
            <a:rect r="r" b="b" t="t" l="l"/>
            <a:pathLst>
              <a:path h="5439267" w="7701616">
                <a:moveTo>
                  <a:pt x="0" y="0"/>
                </a:moveTo>
                <a:lnTo>
                  <a:pt x="7701616" y="0"/>
                </a:lnTo>
                <a:lnTo>
                  <a:pt x="7701616" y="5439266"/>
                </a:lnTo>
                <a:lnTo>
                  <a:pt x="0" y="5439266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6" id="6"/>
          <p:cNvSpPr txBox="true"/>
          <p:nvPr/>
        </p:nvSpPr>
        <p:spPr>
          <a:xfrm rot="0">
            <a:off x="7941279" y="4139560"/>
            <a:ext cx="8025934" cy="14580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919"/>
              </a:lnSpc>
              <a:spcBef>
                <a:spcPct val="0"/>
              </a:spcBef>
            </a:pPr>
            <a:r>
              <a:rPr lang="en-US" sz="9099">
                <a:solidFill>
                  <a:srgbClr val="191919"/>
                </a:solidFill>
                <a:latin typeface="Cubao"/>
              </a:rPr>
              <a:t>Introduction</a:t>
            </a:r>
          </a:p>
        </p:txBody>
      </p:sp>
      <p:sp>
        <p:nvSpPr>
          <p:cNvPr name="Freeform 7" id="7"/>
          <p:cNvSpPr/>
          <p:nvPr/>
        </p:nvSpPr>
        <p:spPr>
          <a:xfrm flipH="false" flipV="false" rot="0">
            <a:off x="-569028" y="4760113"/>
            <a:ext cx="6666975" cy="7178439"/>
          </a:xfrm>
          <a:custGeom>
            <a:avLst/>
            <a:gdLst/>
            <a:ahLst/>
            <a:cxnLst/>
            <a:rect r="r" b="b" t="t" l="l"/>
            <a:pathLst>
              <a:path h="7178439" w="6666975">
                <a:moveTo>
                  <a:pt x="0" y="0"/>
                </a:moveTo>
                <a:lnTo>
                  <a:pt x="6666975" y="0"/>
                </a:lnTo>
                <a:lnTo>
                  <a:pt x="6666975" y="7178439"/>
                </a:lnTo>
                <a:lnTo>
                  <a:pt x="0" y="7178439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8" id="8"/>
          <p:cNvSpPr txBox="true"/>
          <p:nvPr/>
        </p:nvSpPr>
        <p:spPr>
          <a:xfrm rot="0">
            <a:off x="2859156" y="1379468"/>
            <a:ext cx="3142804" cy="3114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000"/>
              </a:lnSpc>
              <a:spcBef>
                <a:spcPct val="0"/>
              </a:spcBef>
            </a:pPr>
            <a:r>
              <a:rPr lang="en-US" sz="20000">
                <a:solidFill>
                  <a:srgbClr val="FF4F63"/>
                </a:solidFill>
                <a:latin typeface="Permanent Marker"/>
              </a:rPr>
              <a:t>01.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4C2A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-180709" y="226601"/>
            <a:ext cx="18569668" cy="9833798"/>
            <a:chOff x="0" y="0"/>
            <a:chExt cx="24759557" cy="13111731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13128141" cy="13111731"/>
            </a:xfrm>
            <a:custGeom>
              <a:avLst/>
              <a:gdLst/>
              <a:ahLst/>
              <a:cxnLst/>
              <a:rect r="r" b="b" t="t" l="l"/>
              <a:pathLst>
                <a:path h="13111731" w="13128141">
                  <a:moveTo>
                    <a:pt x="0" y="0"/>
                  </a:moveTo>
                  <a:lnTo>
                    <a:pt x="13128141" y="0"/>
                  </a:lnTo>
                  <a:lnTo>
                    <a:pt x="13128141" y="13111731"/>
                  </a:lnTo>
                  <a:lnTo>
                    <a:pt x="0" y="1311173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6413361" y="0"/>
              <a:ext cx="13128141" cy="13111731"/>
            </a:xfrm>
            <a:custGeom>
              <a:avLst/>
              <a:gdLst/>
              <a:ahLst/>
              <a:cxnLst/>
              <a:rect r="r" b="b" t="t" l="l"/>
              <a:pathLst>
                <a:path h="13111731" w="13128141">
                  <a:moveTo>
                    <a:pt x="0" y="0"/>
                  </a:moveTo>
                  <a:lnTo>
                    <a:pt x="13128141" y="0"/>
                  </a:lnTo>
                  <a:lnTo>
                    <a:pt x="13128141" y="13111731"/>
                  </a:lnTo>
                  <a:lnTo>
                    <a:pt x="0" y="1311173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11631416" y="0"/>
              <a:ext cx="13128141" cy="13111731"/>
            </a:xfrm>
            <a:custGeom>
              <a:avLst/>
              <a:gdLst/>
              <a:ahLst/>
              <a:cxnLst/>
              <a:rect r="r" b="b" t="t" l="l"/>
              <a:pathLst>
                <a:path h="13111731" w="13128141">
                  <a:moveTo>
                    <a:pt x="0" y="0"/>
                  </a:moveTo>
                  <a:lnTo>
                    <a:pt x="13128141" y="0"/>
                  </a:lnTo>
                  <a:lnTo>
                    <a:pt x="13128141" y="13111731"/>
                  </a:lnTo>
                  <a:lnTo>
                    <a:pt x="0" y="1311173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7" id="7"/>
          <p:cNvSpPr/>
          <p:nvPr/>
        </p:nvSpPr>
        <p:spPr>
          <a:xfrm flipH="false" flipV="false" rot="0">
            <a:off x="511895" y="1545504"/>
            <a:ext cx="17184460" cy="7195993"/>
          </a:xfrm>
          <a:custGeom>
            <a:avLst/>
            <a:gdLst/>
            <a:ahLst/>
            <a:cxnLst/>
            <a:rect r="r" b="b" t="t" l="l"/>
            <a:pathLst>
              <a:path h="7195993" w="17184460">
                <a:moveTo>
                  <a:pt x="0" y="0"/>
                </a:moveTo>
                <a:lnTo>
                  <a:pt x="17184460" y="0"/>
                </a:lnTo>
                <a:lnTo>
                  <a:pt x="17184460" y="7195992"/>
                </a:lnTo>
                <a:lnTo>
                  <a:pt x="0" y="719599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8" id="8"/>
          <p:cNvSpPr txBox="true"/>
          <p:nvPr/>
        </p:nvSpPr>
        <p:spPr>
          <a:xfrm rot="-95869">
            <a:off x="8192518" y="3234010"/>
            <a:ext cx="8196647" cy="25222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240"/>
              </a:lnSpc>
            </a:pPr>
            <a:r>
              <a:rPr lang="en-US" sz="12000">
                <a:solidFill>
                  <a:srgbClr val="FF4F63"/>
                </a:solidFill>
                <a:latin typeface="Gochi Hand"/>
              </a:rPr>
              <a:t>Welcome T</a:t>
            </a:r>
            <a:r>
              <a:rPr lang="en-US" sz="12000">
                <a:solidFill>
                  <a:srgbClr val="FF4F63"/>
                </a:solidFill>
                <a:latin typeface="Gochi Hand"/>
              </a:rPr>
              <a:t>o Presentation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8670564" y="6240980"/>
            <a:ext cx="6904560" cy="650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00"/>
              </a:lnSpc>
            </a:pPr>
            <a:r>
              <a:rPr lang="en-US" sz="2000">
                <a:solidFill>
                  <a:srgbClr val="000000"/>
                </a:solidFill>
                <a:latin typeface="Open Sauce"/>
              </a:rPr>
              <a:t>I'm Rain, and I'll be sharing with you my beautiful ideas. Follow me at @reallygreatsite to learn more.</a:t>
            </a:r>
            <a:r>
              <a:rPr lang="en-US" sz="2000">
                <a:solidFill>
                  <a:srgbClr val="000000"/>
                </a:solidFill>
                <a:latin typeface="Open Sauce"/>
              </a:rPr>
              <a:t> 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494275" y="415564"/>
            <a:ext cx="2238048" cy="868667"/>
            <a:chOff x="0" y="0"/>
            <a:chExt cx="2984063" cy="1158223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1574773" y="139381"/>
              <a:ext cx="1409290" cy="101884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790"/>
                </a:lnSpc>
              </a:pPr>
              <a:r>
                <a:rPr lang="en-US" sz="2419">
                  <a:solidFill>
                    <a:srgbClr val="FFFFFF"/>
                  </a:solidFill>
                  <a:latin typeface="Cubao"/>
                </a:rPr>
                <a:t>Manga and Anime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574773" y="139381"/>
              <a:ext cx="1409290" cy="101884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790"/>
                </a:lnSpc>
              </a:pPr>
              <a:r>
                <a:rPr lang="en-US" sz="2419">
                  <a:solidFill>
                    <a:srgbClr val="0F1A38"/>
                  </a:solidFill>
                  <a:latin typeface="Cubao"/>
                </a:rPr>
                <a:t>Manga and Anime</a:t>
              </a:r>
            </a:p>
          </p:txBody>
        </p:sp>
        <p:sp>
          <p:nvSpPr>
            <p:cNvPr name="Freeform 13" id="13"/>
            <p:cNvSpPr/>
            <p:nvPr/>
          </p:nvSpPr>
          <p:spPr>
            <a:xfrm flipH="false" flipV="false" rot="0">
              <a:off x="82717" y="0"/>
              <a:ext cx="1578145" cy="1114565"/>
            </a:xfrm>
            <a:custGeom>
              <a:avLst/>
              <a:gdLst/>
              <a:ahLst/>
              <a:cxnLst/>
              <a:rect r="r" b="b" t="t" l="l"/>
              <a:pathLst>
                <a:path h="1114565" w="1578145">
                  <a:moveTo>
                    <a:pt x="0" y="0"/>
                  </a:moveTo>
                  <a:lnTo>
                    <a:pt x="1578145" y="0"/>
                  </a:lnTo>
                  <a:lnTo>
                    <a:pt x="1578145" y="1114565"/>
                  </a:lnTo>
                  <a:lnTo>
                    <a:pt x="0" y="111456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14" id="14"/>
            <p:cNvSpPr txBox="true"/>
            <p:nvPr/>
          </p:nvSpPr>
          <p:spPr>
            <a:xfrm rot="-356918">
              <a:off x="30182" y="320932"/>
              <a:ext cx="1826817" cy="57216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1511"/>
                </a:lnSpc>
              </a:pPr>
              <a:r>
                <a:rPr lang="en-US" sz="1843">
                  <a:solidFill>
                    <a:srgbClr val="2B0806"/>
                  </a:solidFill>
                  <a:latin typeface="Gochi Hand"/>
                </a:rPr>
                <a:t>The cultural significance of </a:t>
              </a:r>
            </a:p>
          </p:txBody>
        </p:sp>
      </p:grpSp>
      <p:sp>
        <p:nvSpPr>
          <p:cNvPr name="Freeform 15" id="15"/>
          <p:cNvSpPr/>
          <p:nvPr/>
        </p:nvSpPr>
        <p:spPr>
          <a:xfrm flipH="false" flipV="false" rot="0">
            <a:off x="1935430" y="590255"/>
            <a:ext cx="5231316" cy="10816631"/>
          </a:xfrm>
          <a:custGeom>
            <a:avLst/>
            <a:gdLst/>
            <a:ahLst/>
            <a:cxnLst/>
            <a:rect r="r" b="b" t="t" l="l"/>
            <a:pathLst>
              <a:path h="10816631" w="5231316">
                <a:moveTo>
                  <a:pt x="0" y="0"/>
                </a:moveTo>
                <a:lnTo>
                  <a:pt x="5231316" y="0"/>
                </a:lnTo>
                <a:lnTo>
                  <a:pt x="5231316" y="10816631"/>
                </a:lnTo>
                <a:lnTo>
                  <a:pt x="0" y="10816631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4F6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6856613" y="1219670"/>
            <a:ext cx="10862949" cy="7503010"/>
            <a:chOff x="0" y="0"/>
            <a:chExt cx="14483932" cy="10004014"/>
          </a:xfrm>
        </p:grpSpPr>
        <p:sp>
          <p:nvSpPr>
            <p:cNvPr name="Freeform 4" id="4"/>
            <p:cNvSpPr/>
            <p:nvPr/>
          </p:nvSpPr>
          <p:spPr>
            <a:xfrm flipH="false" flipV="true" rot="0">
              <a:off x="0" y="4995657"/>
              <a:ext cx="14483932" cy="5008357"/>
            </a:xfrm>
            <a:custGeom>
              <a:avLst/>
              <a:gdLst/>
              <a:ahLst/>
              <a:cxnLst/>
              <a:rect r="r" b="b" t="t" l="l"/>
              <a:pathLst>
                <a:path h="5008357" w="14483932">
                  <a:moveTo>
                    <a:pt x="0" y="5008357"/>
                  </a:moveTo>
                  <a:lnTo>
                    <a:pt x="14483932" y="5008357"/>
                  </a:lnTo>
                  <a:lnTo>
                    <a:pt x="14483932" y="0"/>
                  </a:lnTo>
                  <a:lnTo>
                    <a:pt x="0" y="0"/>
                  </a:lnTo>
                  <a:lnTo>
                    <a:pt x="0" y="5008357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14483932" cy="5008357"/>
            </a:xfrm>
            <a:custGeom>
              <a:avLst/>
              <a:gdLst/>
              <a:ahLst/>
              <a:cxnLst/>
              <a:rect r="r" b="b" t="t" l="l"/>
              <a:pathLst>
                <a:path h="5008357" w="14483932">
                  <a:moveTo>
                    <a:pt x="0" y="0"/>
                  </a:moveTo>
                  <a:lnTo>
                    <a:pt x="14483932" y="0"/>
                  </a:lnTo>
                  <a:lnTo>
                    <a:pt x="14483932" y="5008357"/>
                  </a:lnTo>
                  <a:lnTo>
                    <a:pt x="0" y="50083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</p:grpSp>
      <p:sp>
        <p:nvSpPr>
          <p:cNvPr name="Freeform 6" id="6"/>
          <p:cNvSpPr/>
          <p:nvPr/>
        </p:nvSpPr>
        <p:spPr>
          <a:xfrm flipH="false" flipV="false" rot="0">
            <a:off x="185656" y="2211553"/>
            <a:ext cx="9204709" cy="8418125"/>
          </a:xfrm>
          <a:custGeom>
            <a:avLst/>
            <a:gdLst/>
            <a:ahLst/>
            <a:cxnLst/>
            <a:rect r="r" b="b" t="t" l="l"/>
            <a:pathLst>
              <a:path h="8418125" w="9204709">
                <a:moveTo>
                  <a:pt x="0" y="0"/>
                </a:moveTo>
                <a:lnTo>
                  <a:pt x="9204709" y="0"/>
                </a:lnTo>
                <a:lnTo>
                  <a:pt x="9204709" y="8418125"/>
                </a:lnTo>
                <a:lnTo>
                  <a:pt x="0" y="8418125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7" id="7"/>
          <p:cNvSpPr txBox="true"/>
          <p:nvPr/>
        </p:nvSpPr>
        <p:spPr>
          <a:xfrm rot="-140842">
            <a:off x="9198960" y="3288580"/>
            <a:ext cx="7455619" cy="2501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9600">
                <a:solidFill>
                  <a:srgbClr val="191919"/>
                </a:solidFill>
                <a:latin typeface="Gochi Hand"/>
              </a:rPr>
              <a:t>Write Your Topic or Idea 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9295193" y="6365624"/>
            <a:ext cx="6744517" cy="320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00"/>
              </a:lnSpc>
            </a:pPr>
            <a:r>
              <a:rPr lang="en-US" sz="2000">
                <a:solidFill>
                  <a:srgbClr val="000000"/>
                </a:solidFill>
                <a:latin typeface="Open Sauce"/>
              </a:rPr>
              <a:t>Elaborate on what you want to discuss.</a:t>
            </a:r>
          </a:p>
        </p:txBody>
      </p:sp>
      <p:sp>
        <p:nvSpPr>
          <p:cNvPr name="Freeform 9" id="9"/>
          <p:cNvSpPr/>
          <p:nvPr/>
        </p:nvSpPr>
        <p:spPr>
          <a:xfrm flipH="false" flipV="false" rot="0">
            <a:off x="2497645" y="1219670"/>
            <a:ext cx="2062818" cy="1547113"/>
          </a:xfrm>
          <a:custGeom>
            <a:avLst/>
            <a:gdLst/>
            <a:ahLst/>
            <a:cxnLst/>
            <a:rect r="r" b="b" t="t" l="l"/>
            <a:pathLst>
              <a:path h="1547113" w="2062818">
                <a:moveTo>
                  <a:pt x="0" y="0"/>
                </a:moveTo>
                <a:lnTo>
                  <a:pt x="2062818" y="0"/>
                </a:lnTo>
                <a:lnTo>
                  <a:pt x="2062818" y="1547113"/>
                </a:lnTo>
                <a:lnTo>
                  <a:pt x="0" y="1547113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1028700" y="3049364"/>
            <a:ext cx="15996790" cy="6698656"/>
          </a:xfrm>
          <a:custGeom>
            <a:avLst/>
            <a:gdLst/>
            <a:ahLst/>
            <a:cxnLst/>
            <a:rect r="r" b="b" t="t" l="l"/>
            <a:pathLst>
              <a:path h="6698656" w="15996790">
                <a:moveTo>
                  <a:pt x="0" y="0"/>
                </a:moveTo>
                <a:lnTo>
                  <a:pt x="15996790" y="0"/>
                </a:lnTo>
                <a:lnTo>
                  <a:pt x="15996790" y="6698656"/>
                </a:lnTo>
                <a:lnTo>
                  <a:pt x="0" y="6698656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4" id="4"/>
          <p:cNvSpPr txBox="true"/>
          <p:nvPr/>
        </p:nvSpPr>
        <p:spPr>
          <a:xfrm rot="0">
            <a:off x="2254526" y="7174581"/>
            <a:ext cx="3305547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Cubao"/>
              </a:rPr>
              <a:t>Add a main point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7451352" y="7174581"/>
            <a:ext cx="3305547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Cubao"/>
              </a:rPr>
              <a:t>Add a main point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2670449" y="7174581"/>
            <a:ext cx="3305547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Cubao"/>
              </a:rPr>
              <a:t>Add a main point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2336809" y="8006685"/>
            <a:ext cx="2857500" cy="102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Open Sauce"/>
              </a:rPr>
              <a:t>Briefly elaborate on what you want to discuss. 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7574499" y="8006685"/>
            <a:ext cx="2857500" cy="102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Open Sauce"/>
              </a:rPr>
              <a:t>Briefly elaborate on what you want to discuss. 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2894473" y="8006685"/>
            <a:ext cx="2857500" cy="102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Open Sauce"/>
              </a:rPr>
              <a:t>Briefly elaborate on what you want to discuss. 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2336809" y="4360292"/>
            <a:ext cx="2692935" cy="2659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0564"/>
              </a:lnSpc>
              <a:spcBef>
                <a:spcPct val="0"/>
              </a:spcBef>
            </a:pPr>
            <a:r>
              <a:rPr lang="en-US" sz="17136">
                <a:solidFill>
                  <a:srgbClr val="FFFFFF"/>
                </a:solidFill>
                <a:latin typeface="Permanent Marker"/>
              </a:rPr>
              <a:t>01.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7440552" y="4360292"/>
            <a:ext cx="3406896" cy="2659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0564"/>
              </a:lnSpc>
              <a:spcBef>
                <a:spcPct val="0"/>
              </a:spcBef>
            </a:pPr>
            <a:r>
              <a:rPr lang="en-US" sz="17136">
                <a:solidFill>
                  <a:srgbClr val="FFFFFF"/>
                </a:solidFill>
                <a:latin typeface="Permanent Marker"/>
              </a:rPr>
              <a:t>02.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2716452" y="4553416"/>
            <a:ext cx="3213541" cy="26592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0564"/>
              </a:lnSpc>
              <a:spcBef>
                <a:spcPct val="0"/>
              </a:spcBef>
            </a:pPr>
            <a:r>
              <a:rPr lang="en-US" sz="17136">
                <a:solidFill>
                  <a:srgbClr val="FFFFFF"/>
                </a:solidFill>
                <a:latin typeface="Permanent Marker"/>
              </a:rPr>
              <a:t>03.</a:t>
            </a:r>
          </a:p>
        </p:txBody>
      </p:sp>
      <p:sp>
        <p:nvSpPr>
          <p:cNvPr name="Freeform 13" id="13"/>
          <p:cNvSpPr/>
          <p:nvPr/>
        </p:nvSpPr>
        <p:spPr>
          <a:xfrm flipH="false" flipV="false" rot="0">
            <a:off x="2451358" y="-428092"/>
            <a:ext cx="8926307" cy="6304204"/>
          </a:xfrm>
          <a:custGeom>
            <a:avLst/>
            <a:gdLst/>
            <a:ahLst/>
            <a:cxnLst/>
            <a:rect r="r" b="b" t="t" l="l"/>
            <a:pathLst>
              <a:path h="6304204" w="8926307">
                <a:moveTo>
                  <a:pt x="0" y="0"/>
                </a:moveTo>
                <a:lnTo>
                  <a:pt x="8926307" y="0"/>
                </a:lnTo>
                <a:lnTo>
                  <a:pt x="8926307" y="6304205"/>
                </a:lnTo>
                <a:lnTo>
                  <a:pt x="0" y="6304205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4" id="14"/>
          <p:cNvSpPr txBox="true"/>
          <p:nvPr/>
        </p:nvSpPr>
        <p:spPr>
          <a:xfrm rot="-370312">
            <a:off x="3673163" y="2007795"/>
            <a:ext cx="6417246" cy="2061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7670"/>
              </a:lnSpc>
              <a:spcBef>
                <a:spcPct val="0"/>
              </a:spcBef>
            </a:pPr>
            <a:r>
              <a:rPr lang="en-US" sz="9354" strike="noStrike" u="none">
                <a:solidFill>
                  <a:srgbClr val="191919"/>
                </a:solidFill>
                <a:latin typeface="Gochi Hand"/>
              </a:rPr>
              <a:t>Write your topic or idea</a:t>
            </a:r>
          </a:p>
        </p:txBody>
      </p:sp>
      <p:sp>
        <p:nvSpPr>
          <p:cNvPr name="Freeform 15" id="15"/>
          <p:cNvSpPr/>
          <p:nvPr/>
        </p:nvSpPr>
        <p:spPr>
          <a:xfrm flipH="false" flipV="false" rot="0">
            <a:off x="10076939" y="734600"/>
            <a:ext cx="2260282" cy="1833654"/>
          </a:xfrm>
          <a:custGeom>
            <a:avLst/>
            <a:gdLst/>
            <a:ahLst/>
            <a:cxnLst/>
            <a:rect r="r" b="b" t="t" l="l"/>
            <a:pathLst>
              <a:path h="1833654" w="2260282">
                <a:moveTo>
                  <a:pt x="0" y="0"/>
                </a:moveTo>
                <a:lnTo>
                  <a:pt x="2260281" y="0"/>
                </a:lnTo>
                <a:lnTo>
                  <a:pt x="2260281" y="1833654"/>
                </a:lnTo>
                <a:lnTo>
                  <a:pt x="0" y="1833654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12222720" y="568948"/>
            <a:ext cx="3305229" cy="2578079"/>
          </a:xfrm>
          <a:custGeom>
            <a:avLst/>
            <a:gdLst/>
            <a:ahLst/>
            <a:cxnLst/>
            <a:rect r="r" b="b" t="t" l="l"/>
            <a:pathLst>
              <a:path h="2578079" w="3305229">
                <a:moveTo>
                  <a:pt x="0" y="0"/>
                </a:moveTo>
                <a:lnTo>
                  <a:pt x="3305229" y="0"/>
                </a:lnTo>
                <a:lnTo>
                  <a:pt x="3305229" y="2578079"/>
                </a:lnTo>
                <a:lnTo>
                  <a:pt x="0" y="2578079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29EA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4740782" y="2733412"/>
            <a:ext cx="12518518" cy="5242129"/>
          </a:xfrm>
          <a:custGeom>
            <a:avLst/>
            <a:gdLst/>
            <a:ahLst/>
            <a:cxnLst/>
            <a:rect r="r" b="b" t="t" l="l"/>
            <a:pathLst>
              <a:path h="5242129" w="12518518">
                <a:moveTo>
                  <a:pt x="0" y="0"/>
                </a:moveTo>
                <a:lnTo>
                  <a:pt x="12518518" y="0"/>
                </a:lnTo>
                <a:lnTo>
                  <a:pt x="12518518" y="5242130"/>
                </a:lnTo>
                <a:lnTo>
                  <a:pt x="0" y="524213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4" id="4"/>
          <p:cNvSpPr txBox="true"/>
          <p:nvPr/>
        </p:nvSpPr>
        <p:spPr>
          <a:xfrm rot="0">
            <a:off x="8876976" y="5473627"/>
            <a:ext cx="5320741" cy="320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600"/>
              </a:lnSpc>
              <a:spcBef>
                <a:spcPct val="0"/>
              </a:spcBef>
            </a:pPr>
            <a:r>
              <a:rPr lang="en-US" sz="2000" u="none">
                <a:solidFill>
                  <a:srgbClr val="191919"/>
                </a:solidFill>
                <a:latin typeface="Open Sauce"/>
              </a:rPr>
              <a:t>Elaborate on what you want to discuss. </a:t>
            </a:r>
          </a:p>
        </p:txBody>
      </p:sp>
      <p:sp>
        <p:nvSpPr>
          <p:cNvPr name="Freeform 5" id="5"/>
          <p:cNvSpPr/>
          <p:nvPr/>
        </p:nvSpPr>
        <p:spPr>
          <a:xfrm flipH="false" flipV="false" rot="0">
            <a:off x="723485" y="559617"/>
            <a:ext cx="7701616" cy="5439267"/>
          </a:xfrm>
          <a:custGeom>
            <a:avLst/>
            <a:gdLst/>
            <a:ahLst/>
            <a:cxnLst/>
            <a:rect r="r" b="b" t="t" l="l"/>
            <a:pathLst>
              <a:path h="5439267" w="7701616">
                <a:moveTo>
                  <a:pt x="0" y="0"/>
                </a:moveTo>
                <a:lnTo>
                  <a:pt x="7701616" y="0"/>
                </a:lnTo>
                <a:lnTo>
                  <a:pt x="7701616" y="5439266"/>
                </a:lnTo>
                <a:lnTo>
                  <a:pt x="0" y="5439266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028700" y="4491183"/>
            <a:ext cx="4128965" cy="6968717"/>
          </a:xfrm>
          <a:custGeom>
            <a:avLst/>
            <a:gdLst/>
            <a:ahLst/>
            <a:cxnLst/>
            <a:rect r="r" b="b" t="t" l="l"/>
            <a:pathLst>
              <a:path h="6968717" w="4128965">
                <a:moveTo>
                  <a:pt x="0" y="0"/>
                </a:moveTo>
                <a:lnTo>
                  <a:pt x="4128965" y="0"/>
                </a:lnTo>
                <a:lnTo>
                  <a:pt x="4128965" y="6968717"/>
                </a:lnTo>
                <a:lnTo>
                  <a:pt x="0" y="6968717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7" id="7"/>
          <p:cNvSpPr txBox="true"/>
          <p:nvPr/>
        </p:nvSpPr>
        <p:spPr>
          <a:xfrm rot="0">
            <a:off x="7524380" y="4044877"/>
            <a:ext cx="8025934" cy="1457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919"/>
              </a:lnSpc>
              <a:spcBef>
                <a:spcPct val="0"/>
              </a:spcBef>
            </a:pPr>
            <a:r>
              <a:rPr lang="en-US" sz="9099">
                <a:solidFill>
                  <a:srgbClr val="191919"/>
                </a:solidFill>
                <a:latin typeface="Cubao"/>
              </a:rPr>
              <a:t>about us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2442474" y="1379468"/>
            <a:ext cx="3976167" cy="3114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000"/>
              </a:lnSpc>
              <a:spcBef>
                <a:spcPct val="0"/>
              </a:spcBef>
            </a:pPr>
            <a:r>
              <a:rPr lang="en-US" sz="20000">
                <a:solidFill>
                  <a:srgbClr val="FF4F63"/>
                </a:solidFill>
                <a:latin typeface="Permanent Marker"/>
              </a:rPr>
              <a:t>02.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29EA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true" rot="0">
            <a:off x="1558819" y="3390837"/>
            <a:ext cx="5068620" cy="1752663"/>
          </a:xfrm>
          <a:custGeom>
            <a:avLst/>
            <a:gdLst/>
            <a:ahLst/>
            <a:cxnLst/>
            <a:rect r="r" b="b" t="t" l="l"/>
            <a:pathLst>
              <a:path h="1752663" w="5068620">
                <a:moveTo>
                  <a:pt x="0" y="1752663"/>
                </a:moveTo>
                <a:lnTo>
                  <a:pt x="5068619" y="1752663"/>
                </a:lnTo>
                <a:lnTo>
                  <a:pt x="5068619" y="0"/>
                </a:lnTo>
                <a:lnTo>
                  <a:pt x="0" y="0"/>
                </a:lnTo>
                <a:lnTo>
                  <a:pt x="0" y="1752663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-919" t="0" r="0" b="-22213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0">
            <a:off x="1558819" y="1642618"/>
            <a:ext cx="5068620" cy="1752663"/>
          </a:xfrm>
          <a:custGeom>
            <a:avLst/>
            <a:gdLst/>
            <a:ahLst/>
            <a:cxnLst/>
            <a:rect r="r" b="b" t="t" l="l"/>
            <a:pathLst>
              <a:path h="1752663" w="5068620">
                <a:moveTo>
                  <a:pt x="0" y="0"/>
                </a:moveTo>
                <a:lnTo>
                  <a:pt x="5068619" y="0"/>
                </a:lnTo>
                <a:lnTo>
                  <a:pt x="5068619" y="1752663"/>
                </a:lnTo>
                <a:lnTo>
                  <a:pt x="0" y="1752663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-919" t="0" r="0" b="-22213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797955" y="1375512"/>
            <a:ext cx="2564203" cy="1810969"/>
          </a:xfrm>
          <a:custGeom>
            <a:avLst/>
            <a:gdLst/>
            <a:ahLst/>
            <a:cxnLst/>
            <a:rect r="r" b="b" t="t" l="l"/>
            <a:pathLst>
              <a:path h="1810969" w="2564203">
                <a:moveTo>
                  <a:pt x="0" y="0"/>
                </a:moveTo>
                <a:lnTo>
                  <a:pt x="2564203" y="0"/>
                </a:lnTo>
                <a:lnTo>
                  <a:pt x="2564203" y="1810969"/>
                </a:lnTo>
                <a:lnTo>
                  <a:pt x="0" y="1810969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true" rot="0">
            <a:off x="12190680" y="3390837"/>
            <a:ext cx="5068620" cy="1752663"/>
          </a:xfrm>
          <a:custGeom>
            <a:avLst/>
            <a:gdLst/>
            <a:ahLst/>
            <a:cxnLst/>
            <a:rect r="r" b="b" t="t" l="l"/>
            <a:pathLst>
              <a:path h="1752663" w="5068620">
                <a:moveTo>
                  <a:pt x="0" y="1752663"/>
                </a:moveTo>
                <a:lnTo>
                  <a:pt x="5068620" y="1752663"/>
                </a:lnTo>
                <a:lnTo>
                  <a:pt x="5068620" y="0"/>
                </a:lnTo>
                <a:lnTo>
                  <a:pt x="0" y="0"/>
                </a:lnTo>
                <a:lnTo>
                  <a:pt x="0" y="1752663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-919" t="0" r="0" b="-22213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12190680" y="1642618"/>
            <a:ext cx="5068620" cy="1752663"/>
          </a:xfrm>
          <a:custGeom>
            <a:avLst/>
            <a:gdLst/>
            <a:ahLst/>
            <a:cxnLst/>
            <a:rect r="r" b="b" t="t" l="l"/>
            <a:pathLst>
              <a:path h="1752663" w="5068620">
                <a:moveTo>
                  <a:pt x="0" y="0"/>
                </a:moveTo>
                <a:lnTo>
                  <a:pt x="5068620" y="0"/>
                </a:lnTo>
                <a:lnTo>
                  <a:pt x="5068620" y="1752663"/>
                </a:lnTo>
                <a:lnTo>
                  <a:pt x="0" y="1752663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-919" t="0" r="0" b="-22213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1429817" y="1375512"/>
            <a:ext cx="2564203" cy="1810969"/>
          </a:xfrm>
          <a:custGeom>
            <a:avLst/>
            <a:gdLst/>
            <a:ahLst/>
            <a:cxnLst/>
            <a:rect r="r" b="b" t="t" l="l"/>
            <a:pathLst>
              <a:path h="1810969" w="2564203">
                <a:moveTo>
                  <a:pt x="0" y="0"/>
                </a:moveTo>
                <a:lnTo>
                  <a:pt x="2564203" y="0"/>
                </a:lnTo>
                <a:lnTo>
                  <a:pt x="2564203" y="1810969"/>
                </a:lnTo>
                <a:lnTo>
                  <a:pt x="0" y="1810969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-4005081" y="5343525"/>
            <a:ext cx="23807089" cy="5352559"/>
          </a:xfrm>
          <a:custGeom>
            <a:avLst/>
            <a:gdLst/>
            <a:ahLst/>
            <a:cxnLst/>
            <a:rect r="r" b="b" t="t" l="l"/>
            <a:pathLst>
              <a:path h="5352559" w="23807089">
                <a:moveTo>
                  <a:pt x="0" y="0"/>
                </a:moveTo>
                <a:lnTo>
                  <a:pt x="23807089" y="0"/>
                </a:lnTo>
                <a:lnTo>
                  <a:pt x="23807089" y="5352559"/>
                </a:lnTo>
                <a:lnTo>
                  <a:pt x="0" y="5352559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true" rot="0">
            <a:off x="1558819" y="7995967"/>
            <a:ext cx="5068620" cy="1752663"/>
          </a:xfrm>
          <a:custGeom>
            <a:avLst/>
            <a:gdLst/>
            <a:ahLst/>
            <a:cxnLst/>
            <a:rect r="r" b="b" t="t" l="l"/>
            <a:pathLst>
              <a:path h="1752663" w="5068620">
                <a:moveTo>
                  <a:pt x="0" y="1752663"/>
                </a:moveTo>
                <a:lnTo>
                  <a:pt x="5068619" y="1752663"/>
                </a:lnTo>
                <a:lnTo>
                  <a:pt x="5068619" y="0"/>
                </a:lnTo>
                <a:lnTo>
                  <a:pt x="0" y="0"/>
                </a:lnTo>
                <a:lnTo>
                  <a:pt x="0" y="1752663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-919" t="0" r="0" b="-22213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1558819" y="6247748"/>
            <a:ext cx="5068620" cy="1752663"/>
          </a:xfrm>
          <a:custGeom>
            <a:avLst/>
            <a:gdLst/>
            <a:ahLst/>
            <a:cxnLst/>
            <a:rect r="r" b="b" t="t" l="l"/>
            <a:pathLst>
              <a:path h="1752663" w="5068620">
                <a:moveTo>
                  <a:pt x="0" y="0"/>
                </a:moveTo>
                <a:lnTo>
                  <a:pt x="5068619" y="0"/>
                </a:lnTo>
                <a:lnTo>
                  <a:pt x="5068619" y="1752664"/>
                </a:lnTo>
                <a:lnTo>
                  <a:pt x="0" y="1752664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-919" t="0" r="0" b="-22213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797955" y="5980643"/>
            <a:ext cx="2564203" cy="1810969"/>
          </a:xfrm>
          <a:custGeom>
            <a:avLst/>
            <a:gdLst/>
            <a:ahLst/>
            <a:cxnLst/>
            <a:rect r="r" b="b" t="t" l="l"/>
            <a:pathLst>
              <a:path h="1810969" w="2564203">
                <a:moveTo>
                  <a:pt x="0" y="0"/>
                </a:moveTo>
                <a:lnTo>
                  <a:pt x="2564203" y="0"/>
                </a:lnTo>
                <a:lnTo>
                  <a:pt x="2564203" y="1810968"/>
                </a:lnTo>
                <a:lnTo>
                  <a:pt x="0" y="181096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true" rot="0">
            <a:off x="12190680" y="7995967"/>
            <a:ext cx="5068620" cy="1752663"/>
          </a:xfrm>
          <a:custGeom>
            <a:avLst/>
            <a:gdLst/>
            <a:ahLst/>
            <a:cxnLst/>
            <a:rect r="r" b="b" t="t" l="l"/>
            <a:pathLst>
              <a:path h="1752663" w="5068620">
                <a:moveTo>
                  <a:pt x="0" y="1752663"/>
                </a:moveTo>
                <a:lnTo>
                  <a:pt x="5068620" y="1752663"/>
                </a:lnTo>
                <a:lnTo>
                  <a:pt x="5068620" y="0"/>
                </a:lnTo>
                <a:lnTo>
                  <a:pt x="0" y="0"/>
                </a:lnTo>
                <a:lnTo>
                  <a:pt x="0" y="1752663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-919" t="0" r="0" b="-22213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12190680" y="6247748"/>
            <a:ext cx="5068620" cy="1752663"/>
          </a:xfrm>
          <a:custGeom>
            <a:avLst/>
            <a:gdLst/>
            <a:ahLst/>
            <a:cxnLst/>
            <a:rect r="r" b="b" t="t" l="l"/>
            <a:pathLst>
              <a:path h="1752663" w="5068620">
                <a:moveTo>
                  <a:pt x="0" y="0"/>
                </a:moveTo>
                <a:lnTo>
                  <a:pt x="5068620" y="0"/>
                </a:lnTo>
                <a:lnTo>
                  <a:pt x="5068620" y="1752664"/>
                </a:lnTo>
                <a:lnTo>
                  <a:pt x="0" y="1752664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-919" t="0" r="0" b="-22213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11429817" y="5980643"/>
            <a:ext cx="2564203" cy="1810969"/>
          </a:xfrm>
          <a:custGeom>
            <a:avLst/>
            <a:gdLst/>
            <a:ahLst/>
            <a:cxnLst/>
            <a:rect r="r" b="b" t="t" l="l"/>
            <a:pathLst>
              <a:path h="1810969" w="2564203">
                <a:moveTo>
                  <a:pt x="0" y="0"/>
                </a:moveTo>
                <a:lnTo>
                  <a:pt x="2564203" y="0"/>
                </a:lnTo>
                <a:lnTo>
                  <a:pt x="2564203" y="1810968"/>
                </a:lnTo>
                <a:lnTo>
                  <a:pt x="0" y="181096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6966567" y="5066680"/>
            <a:ext cx="4275117" cy="4114800"/>
          </a:xfrm>
          <a:custGeom>
            <a:avLst/>
            <a:gdLst/>
            <a:ahLst/>
            <a:cxnLst/>
            <a:rect r="r" b="b" t="t" l="l"/>
            <a:pathLst>
              <a:path h="4114800" w="4275117">
                <a:moveTo>
                  <a:pt x="0" y="0"/>
                </a:moveTo>
                <a:lnTo>
                  <a:pt x="4275117" y="0"/>
                </a:lnTo>
                <a:lnTo>
                  <a:pt x="4275117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7" id="17"/>
          <p:cNvSpPr txBox="true"/>
          <p:nvPr/>
        </p:nvSpPr>
        <p:spPr>
          <a:xfrm rot="0">
            <a:off x="3172527" y="2223847"/>
            <a:ext cx="2203434" cy="1403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325"/>
              </a:lnSpc>
              <a:spcBef>
                <a:spcPct val="0"/>
              </a:spcBef>
            </a:pPr>
            <a:r>
              <a:rPr lang="en-US" sz="4438">
                <a:solidFill>
                  <a:srgbClr val="000000"/>
                </a:solidFill>
                <a:latin typeface="Cubao"/>
              </a:rPr>
              <a:t>Topic One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3172527" y="6870136"/>
            <a:ext cx="2203434" cy="1403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325"/>
              </a:lnSpc>
              <a:spcBef>
                <a:spcPct val="0"/>
              </a:spcBef>
            </a:pPr>
            <a:r>
              <a:rPr lang="en-US" sz="4438">
                <a:solidFill>
                  <a:srgbClr val="000000"/>
                </a:solidFill>
                <a:latin typeface="Cubao"/>
              </a:rPr>
              <a:t>Topic TWO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915673" y="2223847"/>
            <a:ext cx="2203434" cy="1403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325"/>
              </a:lnSpc>
              <a:spcBef>
                <a:spcPct val="0"/>
              </a:spcBef>
            </a:pPr>
            <a:r>
              <a:rPr lang="en-US" sz="4438">
                <a:solidFill>
                  <a:srgbClr val="000000"/>
                </a:solidFill>
                <a:latin typeface="Cubao"/>
              </a:rPr>
              <a:t>Topic three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3944353" y="6828977"/>
            <a:ext cx="2203434" cy="1403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325"/>
              </a:lnSpc>
              <a:spcBef>
                <a:spcPct val="0"/>
              </a:spcBef>
            </a:pPr>
            <a:r>
              <a:rPr lang="en-US" sz="4438">
                <a:solidFill>
                  <a:srgbClr val="000000"/>
                </a:solidFill>
                <a:latin typeface="Cubao"/>
              </a:rPr>
              <a:t>Topic FOUR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3005029" y="3825276"/>
            <a:ext cx="2538429" cy="5930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85"/>
              </a:lnSpc>
              <a:spcBef>
                <a:spcPct val="0"/>
              </a:spcBef>
            </a:pPr>
            <a:r>
              <a:rPr lang="en-US" sz="1775">
                <a:solidFill>
                  <a:srgbClr val="000000"/>
                </a:solidFill>
                <a:latin typeface="Open Sauce"/>
              </a:rPr>
              <a:t>Elaborate on what you want to discuss.</a:t>
            </a:r>
            <a:r>
              <a:rPr lang="en-US" sz="1775">
                <a:solidFill>
                  <a:srgbClr val="000000"/>
                </a:solidFill>
                <a:latin typeface="Open Sauce"/>
              </a:rPr>
              <a:t>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3005029" y="8471565"/>
            <a:ext cx="2538429" cy="5930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85"/>
              </a:lnSpc>
              <a:spcBef>
                <a:spcPct val="0"/>
              </a:spcBef>
            </a:pPr>
            <a:r>
              <a:rPr lang="en-US" sz="1775">
                <a:solidFill>
                  <a:srgbClr val="000000"/>
                </a:solidFill>
                <a:latin typeface="Open Sauce"/>
              </a:rPr>
              <a:t>Elaborate on what you want to discuss.</a:t>
            </a:r>
            <a:r>
              <a:rPr lang="en-US" sz="1775">
                <a:solidFill>
                  <a:srgbClr val="000000"/>
                </a:solidFill>
                <a:latin typeface="Open Sauce"/>
              </a:rPr>
              <a:t> 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3748175" y="3825276"/>
            <a:ext cx="2538429" cy="5930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85"/>
              </a:lnSpc>
              <a:spcBef>
                <a:spcPct val="0"/>
              </a:spcBef>
            </a:pPr>
            <a:r>
              <a:rPr lang="en-US" sz="1775">
                <a:solidFill>
                  <a:srgbClr val="000000"/>
                </a:solidFill>
                <a:latin typeface="Open Sauce"/>
              </a:rPr>
              <a:t>Elaborate on what you want to discuss.</a:t>
            </a:r>
            <a:r>
              <a:rPr lang="en-US" sz="1775">
                <a:solidFill>
                  <a:srgbClr val="000000"/>
                </a:solidFill>
                <a:latin typeface="Open Sauce"/>
              </a:rPr>
              <a:t> 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3776855" y="8430406"/>
            <a:ext cx="2538429" cy="5930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85"/>
              </a:lnSpc>
              <a:spcBef>
                <a:spcPct val="0"/>
              </a:spcBef>
            </a:pPr>
            <a:r>
              <a:rPr lang="en-US" sz="1775">
                <a:solidFill>
                  <a:srgbClr val="000000"/>
                </a:solidFill>
                <a:latin typeface="Open Sauce"/>
              </a:rPr>
              <a:t>Elaborate on what you want to discuss.</a:t>
            </a:r>
            <a:r>
              <a:rPr lang="en-US" sz="1775">
                <a:solidFill>
                  <a:srgbClr val="000000"/>
                </a:solidFill>
                <a:latin typeface="Open Sauce"/>
              </a:rPr>
              <a:t> 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499027" y="1707982"/>
            <a:ext cx="1162060" cy="11365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873"/>
              </a:lnSpc>
              <a:spcBef>
                <a:spcPct val="0"/>
              </a:spcBef>
            </a:pPr>
            <a:r>
              <a:rPr lang="en-US" sz="7394">
                <a:solidFill>
                  <a:srgbClr val="FFFFFF"/>
                </a:solidFill>
                <a:latin typeface="Permanent Marker"/>
              </a:rPr>
              <a:t>01.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2018562" y="1707982"/>
            <a:ext cx="1386713" cy="11365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873"/>
              </a:lnSpc>
              <a:spcBef>
                <a:spcPct val="0"/>
              </a:spcBef>
            </a:pPr>
            <a:r>
              <a:rPr lang="en-US" sz="7394">
                <a:solidFill>
                  <a:srgbClr val="FFFFFF"/>
                </a:solidFill>
                <a:latin typeface="Permanent Marker"/>
              </a:rPr>
              <a:t>03.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344982" y="6313112"/>
            <a:ext cx="1470150" cy="11365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873"/>
              </a:lnSpc>
              <a:spcBef>
                <a:spcPct val="0"/>
              </a:spcBef>
            </a:pPr>
            <a:r>
              <a:rPr lang="en-US" sz="7394">
                <a:solidFill>
                  <a:srgbClr val="FFFFFF"/>
                </a:solidFill>
                <a:latin typeface="Permanent Marker"/>
              </a:rPr>
              <a:t>02.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2008932" y="6313112"/>
            <a:ext cx="1405973" cy="11365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873"/>
              </a:lnSpc>
              <a:spcBef>
                <a:spcPct val="0"/>
              </a:spcBef>
            </a:pPr>
            <a:r>
              <a:rPr lang="en-US" sz="7394">
                <a:solidFill>
                  <a:srgbClr val="FFFFFF"/>
                </a:solidFill>
                <a:latin typeface="Permanent Marker"/>
              </a:rPr>
              <a:t>04.</a:t>
            </a:r>
          </a:p>
        </p:txBody>
      </p:sp>
      <p:grpSp>
        <p:nvGrpSpPr>
          <p:cNvPr name="Group 29" id="29"/>
          <p:cNvGrpSpPr/>
          <p:nvPr/>
        </p:nvGrpSpPr>
        <p:grpSpPr>
          <a:xfrm rot="0">
            <a:off x="6139889" y="1145944"/>
            <a:ext cx="6345207" cy="4413585"/>
            <a:chOff x="0" y="0"/>
            <a:chExt cx="8460276" cy="5884780"/>
          </a:xfrm>
        </p:grpSpPr>
        <p:sp>
          <p:nvSpPr>
            <p:cNvPr name="Freeform 30" id="30"/>
            <p:cNvSpPr/>
            <p:nvPr/>
          </p:nvSpPr>
          <p:spPr>
            <a:xfrm flipH="false" flipV="false" rot="0">
              <a:off x="127844" y="0"/>
              <a:ext cx="8332432" cy="5884780"/>
            </a:xfrm>
            <a:custGeom>
              <a:avLst/>
              <a:gdLst/>
              <a:ahLst/>
              <a:cxnLst/>
              <a:rect r="r" b="b" t="t" l="l"/>
              <a:pathLst>
                <a:path h="5884780" w="8332432">
                  <a:moveTo>
                    <a:pt x="0" y="0"/>
                  </a:moveTo>
                  <a:lnTo>
                    <a:pt x="8332432" y="0"/>
                  </a:lnTo>
                  <a:lnTo>
                    <a:pt x="8332432" y="5884780"/>
                  </a:lnTo>
                  <a:lnTo>
                    <a:pt x="0" y="5884780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31" id="31"/>
            <p:cNvSpPr txBox="true"/>
            <p:nvPr/>
          </p:nvSpPr>
          <p:spPr>
            <a:xfrm rot="-370312">
              <a:off x="156296" y="1909690"/>
              <a:ext cx="8179545" cy="274735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7333"/>
                </a:lnSpc>
                <a:spcBef>
                  <a:spcPct val="0"/>
                </a:spcBef>
              </a:pPr>
              <a:r>
                <a:rPr lang="en-US" sz="8942" strike="noStrike" u="none">
                  <a:solidFill>
                    <a:srgbClr val="191919"/>
                  </a:solidFill>
                  <a:latin typeface="Gochi Hand"/>
                </a:rPr>
                <a:t>Write your topic or idea</a:t>
              </a:r>
            </a:p>
          </p:txBody>
        </p:sp>
      </p:grp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132789" y="-3483914"/>
            <a:ext cx="18553579" cy="17254828"/>
          </a:xfrm>
          <a:custGeom>
            <a:avLst/>
            <a:gdLst/>
            <a:ahLst/>
            <a:cxnLst/>
            <a:rect r="r" b="b" t="t" l="l"/>
            <a:pathLst>
              <a:path h="17254828" w="18553579">
                <a:moveTo>
                  <a:pt x="0" y="0"/>
                </a:moveTo>
                <a:lnTo>
                  <a:pt x="18553578" y="0"/>
                </a:lnTo>
                <a:lnTo>
                  <a:pt x="18553578" y="17254828"/>
                </a:lnTo>
                <a:lnTo>
                  <a:pt x="0" y="17254828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1028700" y="3049364"/>
            <a:ext cx="15996790" cy="6698656"/>
          </a:xfrm>
          <a:custGeom>
            <a:avLst/>
            <a:gdLst/>
            <a:ahLst/>
            <a:cxnLst/>
            <a:rect r="r" b="b" t="t" l="l"/>
            <a:pathLst>
              <a:path h="6698656" w="15996790">
                <a:moveTo>
                  <a:pt x="0" y="0"/>
                </a:moveTo>
                <a:lnTo>
                  <a:pt x="15996790" y="0"/>
                </a:lnTo>
                <a:lnTo>
                  <a:pt x="15996790" y="6698656"/>
                </a:lnTo>
                <a:lnTo>
                  <a:pt x="0" y="6698656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4" id="4"/>
          <p:cNvGrpSpPr/>
          <p:nvPr/>
        </p:nvGrpSpPr>
        <p:grpSpPr>
          <a:xfrm rot="0">
            <a:off x="8230428" y="320537"/>
            <a:ext cx="9662491" cy="9679057"/>
            <a:chOff x="0" y="0"/>
            <a:chExt cx="2544854" cy="2549217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2544854" cy="2549216"/>
            </a:xfrm>
            <a:custGeom>
              <a:avLst/>
              <a:gdLst/>
              <a:ahLst/>
              <a:cxnLst/>
              <a:rect r="r" b="b" t="t" l="l"/>
              <a:pathLst>
                <a:path h="2549216" w="2544854">
                  <a:moveTo>
                    <a:pt x="0" y="0"/>
                  </a:moveTo>
                  <a:lnTo>
                    <a:pt x="2544854" y="0"/>
                  </a:lnTo>
                  <a:lnTo>
                    <a:pt x="2544854" y="2549216"/>
                  </a:lnTo>
                  <a:lnTo>
                    <a:pt x="0" y="2549216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47625"/>
              <a:ext cx="2544854" cy="259684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8448261" y="521804"/>
            <a:ext cx="9226826" cy="9276522"/>
            <a:chOff x="0" y="0"/>
            <a:chExt cx="12302435" cy="12368696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6"/>
            <a:srcRect l="16674" t="0" r="16674" b="0"/>
            <a:stretch>
              <a:fillRect/>
            </a:stretch>
          </p:blipFill>
          <p:spPr>
            <a:xfrm flipH="false" flipV="false">
              <a:off x="0" y="0"/>
              <a:ext cx="8159290" cy="8161130"/>
            </a:xfrm>
            <a:prstGeom prst="rect">
              <a:avLst/>
            </a:prstGeom>
          </p:spPr>
        </p:pic>
        <p:pic>
          <p:nvPicPr>
            <p:cNvPr name="Picture 9" id="9"/>
            <p:cNvPicPr>
              <a:picLocks noChangeAspect="true"/>
            </p:cNvPicPr>
            <p:nvPr/>
          </p:nvPicPr>
          <p:blipFill>
            <a:blip r:embed="rId7"/>
            <a:srcRect l="13092" t="0" r="13092" b="0"/>
            <a:stretch>
              <a:fillRect/>
            </a:stretch>
          </p:blipFill>
          <p:spPr>
            <a:xfrm flipH="false" flipV="false">
              <a:off x="8286290" y="0"/>
              <a:ext cx="4016145" cy="8161130"/>
            </a:xfrm>
            <a:prstGeom prst="rect">
              <a:avLst/>
            </a:prstGeom>
          </p:spPr>
        </p:pic>
        <p:pic>
          <p:nvPicPr>
            <p:cNvPr name="Picture 10" id="10"/>
            <p:cNvPicPr>
              <a:picLocks noChangeAspect="true"/>
            </p:cNvPicPr>
            <p:nvPr/>
          </p:nvPicPr>
          <p:blipFill>
            <a:blip r:embed="rId8"/>
            <a:srcRect l="17182" t="0" r="17182" b="0"/>
            <a:stretch>
              <a:fillRect/>
            </a:stretch>
          </p:blipFill>
          <p:spPr>
            <a:xfrm flipH="false" flipV="false">
              <a:off x="0" y="8288130"/>
              <a:ext cx="4016145" cy="4080565"/>
            </a:xfrm>
            <a:prstGeom prst="rect">
              <a:avLst/>
            </a:prstGeom>
          </p:spPr>
        </p:pic>
        <p:pic>
          <p:nvPicPr>
            <p:cNvPr name="Picture 11" id="11"/>
            <p:cNvPicPr>
              <a:picLocks noChangeAspect="true"/>
            </p:cNvPicPr>
            <p:nvPr/>
          </p:nvPicPr>
          <p:blipFill>
            <a:blip r:embed="rId9"/>
            <a:srcRect l="0" t="12491" r="0" b="12491"/>
            <a:stretch>
              <a:fillRect/>
            </a:stretch>
          </p:blipFill>
          <p:spPr>
            <a:xfrm flipH="false" flipV="false">
              <a:off x="4143145" y="8288130"/>
              <a:ext cx="8159290" cy="4080565"/>
            </a:xfrm>
            <a:prstGeom prst="rect">
              <a:avLst/>
            </a:prstGeom>
          </p:spPr>
        </p:pic>
      </p:grpSp>
      <p:sp>
        <p:nvSpPr>
          <p:cNvPr name="Freeform 12" id="12"/>
          <p:cNvSpPr/>
          <p:nvPr/>
        </p:nvSpPr>
        <p:spPr>
          <a:xfrm flipH="false" flipV="false" rot="-2622807">
            <a:off x="9302217" y="1121490"/>
            <a:ext cx="1569501" cy="1273258"/>
          </a:xfrm>
          <a:custGeom>
            <a:avLst/>
            <a:gdLst/>
            <a:ahLst/>
            <a:cxnLst/>
            <a:rect r="r" b="b" t="t" l="l"/>
            <a:pathLst>
              <a:path h="1273258" w="1569501">
                <a:moveTo>
                  <a:pt x="0" y="0"/>
                </a:moveTo>
                <a:lnTo>
                  <a:pt x="1569501" y="0"/>
                </a:lnTo>
                <a:lnTo>
                  <a:pt x="1569501" y="1273258"/>
                </a:lnTo>
                <a:lnTo>
                  <a:pt x="0" y="1273258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0">
            <a:off x="10440768" y="6205426"/>
            <a:ext cx="1306729" cy="1336807"/>
          </a:xfrm>
          <a:custGeom>
            <a:avLst/>
            <a:gdLst/>
            <a:ahLst/>
            <a:cxnLst/>
            <a:rect r="r" b="b" t="t" l="l"/>
            <a:pathLst>
              <a:path h="1336807" w="1306729">
                <a:moveTo>
                  <a:pt x="0" y="0"/>
                </a:moveTo>
                <a:lnTo>
                  <a:pt x="1306730" y="0"/>
                </a:lnTo>
                <a:lnTo>
                  <a:pt x="1306730" y="1336807"/>
                </a:lnTo>
                <a:lnTo>
                  <a:pt x="0" y="1336807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929219" y="0"/>
            <a:ext cx="6537193" cy="4616893"/>
          </a:xfrm>
          <a:custGeom>
            <a:avLst/>
            <a:gdLst/>
            <a:ahLst/>
            <a:cxnLst/>
            <a:rect r="r" b="b" t="t" l="l"/>
            <a:pathLst>
              <a:path h="4616893" w="6537193">
                <a:moveTo>
                  <a:pt x="0" y="0"/>
                </a:moveTo>
                <a:lnTo>
                  <a:pt x="6537194" y="0"/>
                </a:lnTo>
                <a:lnTo>
                  <a:pt x="6537194" y="4616893"/>
                </a:lnTo>
                <a:lnTo>
                  <a:pt x="0" y="4616893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-132789" y="4270905"/>
            <a:ext cx="7844705" cy="7331233"/>
          </a:xfrm>
          <a:custGeom>
            <a:avLst/>
            <a:gdLst/>
            <a:ahLst/>
            <a:cxnLst/>
            <a:rect r="r" b="b" t="t" l="l"/>
            <a:pathLst>
              <a:path h="7331233" w="7844705">
                <a:moveTo>
                  <a:pt x="0" y="0"/>
                </a:moveTo>
                <a:lnTo>
                  <a:pt x="7844704" y="0"/>
                </a:lnTo>
                <a:lnTo>
                  <a:pt x="7844704" y="7331233"/>
                </a:lnTo>
                <a:lnTo>
                  <a:pt x="0" y="7331233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6" id="16"/>
          <p:cNvSpPr txBox="true"/>
          <p:nvPr/>
        </p:nvSpPr>
        <p:spPr>
          <a:xfrm rot="-370312">
            <a:off x="2240051" y="1344212"/>
            <a:ext cx="3635273" cy="2061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7670"/>
              </a:lnSpc>
              <a:spcBef>
                <a:spcPct val="0"/>
              </a:spcBef>
            </a:pPr>
            <a:r>
              <a:rPr lang="en-US" sz="9354">
                <a:solidFill>
                  <a:srgbClr val="191919"/>
                </a:solidFill>
                <a:latin typeface="Gochi Hand"/>
              </a:rPr>
              <a:t>Image gallery</a:t>
            </a:r>
          </a:p>
        </p:txBody>
      </p:sp>
      <p:sp>
        <p:nvSpPr>
          <p:cNvPr name="Freeform 17" id="17"/>
          <p:cNvSpPr/>
          <p:nvPr/>
        </p:nvSpPr>
        <p:spPr>
          <a:xfrm flipH="false" flipV="false" rot="0">
            <a:off x="16643778" y="118813"/>
            <a:ext cx="1231045" cy="1408921"/>
          </a:xfrm>
          <a:custGeom>
            <a:avLst/>
            <a:gdLst/>
            <a:ahLst/>
            <a:cxnLst/>
            <a:rect r="r" b="b" t="t" l="l"/>
            <a:pathLst>
              <a:path h="1408921" w="1231045">
                <a:moveTo>
                  <a:pt x="0" y="0"/>
                </a:moveTo>
                <a:lnTo>
                  <a:pt x="1231044" y="0"/>
                </a:lnTo>
                <a:lnTo>
                  <a:pt x="1231044" y="1408921"/>
                </a:lnTo>
                <a:lnTo>
                  <a:pt x="0" y="1408921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4005081" y="5343525"/>
            <a:ext cx="23807089" cy="5352559"/>
          </a:xfrm>
          <a:custGeom>
            <a:avLst/>
            <a:gdLst/>
            <a:ahLst/>
            <a:cxnLst/>
            <a:rect r="r" b="b" t="t" l="l"/>
            <a:pathLst>
              <a:path h="5352559" w="23807089">
                <a:moveTo>
                  <a:pt x="0" y="0"/>
                </a:moveTo>
                <a:lnTo>
                  <a:pt x="23807089" y="0"/>
                </a:lnTo>
                <a:lnTo>
                  <a:pt x="23807089" y="5352559"/>
                </a:lnTo>
                <a:lnTo>
                  <a:pt x="0" y="535255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alphaModFix amt="8999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alphaModFix amt="8999"/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4" id="4"/>
          <p:cNvGrpSpPr/>
          <p:nvPr/>
        </p:nvGrpSpPr>
        <p:grpSpPr>
          <a:xfrm rot="0">
            <a:off x="697396" y="3294764"/>
            <a:ext cx="3554203" cy="2510156"/>
            <a:chOff x="0" y="0"/>
            <a:chExt cx="4738937" cy="3346874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4738937" cy="3346874"/>
            </a:xfrm>
            <a:custGeom>
              <a:avLst/>
              <a:gdLst/>
              <a:ahLst/>
              <a:cxnLst/>
              <a:rect r="r" b="b" t="t" l="l"/>
              <a:pathLst>
                <a:path h="3346874" w="4738937">
                  <a:moveTo>
                    <a:pt x="0" y="0"/>
                  </a:moveTo>
                  <a:lnTo>
                    <a:pt x="4738937" y="0"/>
                  </a:lnTo>
                  <a:lnTo>
                    <a:pt x="4738937" y="3346874"/>
                  </a:lnTo>
                  <a:lnTo>
                    <a:pt x="0" y="3346874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6" id="6"/>
            <p:cNvSpPr txBox="true"/>
            <p:nvPr/>
          </p:nvSpPr>
          <p:spPr>
            <a:xfrm rot="0">
              <a:off x="834247" y="868214"/>
              <a:ext cx="2679500" cy="14882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8676"/>
                </a:lnSpc>
                <a:spcBef>
                  <a:spcPct val="0"/>
                </a:spcBef>
              </a:pPr>
              <a:r>
                <a:rPr lang="en-US" sz="7230">
                  <a:solidFill>
                    <a:srgbClr val="FF4F63"/>
                  </a:solidFill>
                  <a:latin typeface="Permanent Marker"/>
                </a:rPr>
                <a:t>2019</a:t>
              </a: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5127980" y="5143500"/>
            <a:ext cx="3554203" cy="2510156"/>
            <a:chOff x="0" y="0"/>
            <a:chExt cx="4738937" cy="3346874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4738937" cy="3346874"/>
            </a:xfrm>
            <a:custGeom>
              <a:avLst/>
              <a:gdLst/>
              <a:ahLst/>
              <a:cxnLst/>
              <a:rect r="r" b="b" t="t" l="l"/>
              <a:pathLst>
                <a:path h="3346874" w="4738937">
                  <a:moveTo>
                    <a:pt x="0" y="0"/>
                  </a:moveTo>
                  <a:lnTo>
                    <a:pt x="4738937" y="0"/>
                  </a:lnTo>
                  <a:lnTo>
                    <a:pt x="4738937" y="3346874"/>
                  </a:lnTo>
                  <a:lnTo>
                    <a:pt x="0" y="3346874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9" id="9"/>
            <p:cNvSpPr txBox="true"/>
            <p:nvPr/>
          </p:nvSpPr>
          <p:spPr>
            <a:xfrm rot="0">
              <a:off x="834247" y="868214"/>
              <a:ext cx="2679500" cy="14882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8676"/>
                </a:lnSpc>
                <a:spcBef>
                  <a:spcPct val="0"/>
                </a:spcBef>
              </a:pPr>
              <a:r>
                <a:rPr lang="en-US" sz="7230">
                  <a:solidFill>
                    <a:srgbClr val="FF4F63"/>
                  </a:solidFill>
                  <a:latin typeface="Permanent Marker"/>
                </a:rPr>
                <a:t>2019</a:t>
              </a: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9653733" y="4559656"/>
            <a:ext cx="3554203" cy="2510156"/>
            <a:chOff x="0" y="0"/>
            <a:chExt cx="4738937" cy="3346874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4738937" cy="3346874"/>
            </a:xfrm>
            <a:custGeom>
              <a:avLst/>
              <a:gdLst/>
              <a:ahLst/>
              <a:cxnLst/>
              <a:rect r="r" b="b" t="t" l="l"/>
              <a:pathLst>
                <a:path h="3346874" w="4738937">
                  <a:moveTo>
                    <a:pt x="0" y="0"/>
                  </a:moveTo>
                  <a:lnTo>
                    <a:pt x="4738937" y="0"/>
                  </a:lnTo>
                  <a:lnTo>
                    <a:pt x="4738937" y="3346874"/>
                  </a:lnTo>
                  <a:lnTo>
                    <a:pt x="0" y="3346874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12" id="12"/>
            <p:cNvSpPr txBox="true"/>
            <p:nvPr/>
          </p:nvSpPr>
          <p:spPr>
            <a:xfrm rot="0">
              <a:off x="834247" y="868214"/>
              <a:ext cx="2679500" cy="14882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8676"/>
                </a:lnSpc>
                <a:spcBef>
                  <a:spcPct val="0"/>
                </a:spcBef>
              </a:pPr>
              <a:r>
                <a:rPr lang="en-US" sz="7230">
                  <a:solidFill>
                    <a:srgbClr val="FF4F63"/>
                  </a:solidFill>
                  <a:latin typeface="Permanent Marker"/>
                </a:rPr>
                <a:t>2019</a:t>
              </a: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13705097" y="5143500"/>
            <a:ext cx="3554203" cy="2510156"/>
            <a:chOff x="0" y="0"/>
            <a:chExt cx="4738937" cy="3346874"/>
          </a:xfrm>
        </p:grpSpPr>
        <p:sp>
          <p:nvSpPr>
            <p:cNvPr name="Freeform 14" id="14"/>
            <p:cNvSpPr/>
            <p:nvPr/>
          </p:nvSpPr>
          <p:spPr>
            <a:xfrm flipH="false" flipV="false" rot="0">
              <a:off x="0" y="0"/>
              <a:ext cx="4738937" cy="3346874"/>
            </a:xfrm>
            <a:custGeom>
              <a:avLst/>
              <a:gdLst/>
              <a:ahLst/>
              <a:cxnLst/>
              <a:rect r="r" b="b" t="t" l="l"/>
              <a:pathLst>
                <a:path h="3346874" w="4738937">
                  <a:moveTo>
                    <a:pt x="0" y="0"/>
                  </a:moveTo>
                  <a:lnTo>
                    <a:pt x="4738937" y="0"/>
                  </a:lnTo>
                  <a:lnTo>
                    <a:pt x="4738937" y="3346874"/>
                  </a:lnTo>
                  <a:lnTo>
                    <a:pt x="0" y="3346874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15" id="15"/>
            <p:cNvSpPr txBox="true"/>
            <p:nvPr/>
          </p:nvSpPr>
          <p:spPr>
            <a:xfrm rot="0">
              <a:off x="834247" y="868214"/>
              <a:ext cx="2679500" cy="14882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8676"/>
                </a:lnSpc>
                <a:spcBef>
                  <a:spcPct val="0"/>
                </a:spcBef>
              </a:pPr>
              <a:r>
                <a:rPr lang="en-US" sz="7230">
                  <a:solidFill>
                    <a:srgbClr val="FF4F63"/>
                  </a:solidFill>
                  <a:latin typeface="Permanent Marker"/>
                </a:rPr>
                <a:t>2019</a:t>
              </a:r>
            </a:p>
          </p:txBody>
        </p:sp>
      </p:grpSp>
      <p:sp>
        <p:nvSpPr>
          <p:cNvPr name="Freeform 16" id="16"/>
          <p:cNvSpPr/>
          <p:nvPr/>
        </p:nvSpPr>
        <p:spPr>
          <a:xfrm flipH="false" flipV="false" rot="0">
            <a:off x="787187" y="1873849"/>
            <a:ext cx="2714089" cy="1910040"/>
          </a:xfrm>
          <a:custGeom>
            <a:avLst/>
            <a:gdLst/>
            <a:ahLst/>
            <a:cxnLst/>
            <a:rect r="r" b="b" t="t" l="l"/>
            <a:pathLst>
              <a:path h="1910040" w="2714089">
                <a:moveTo>
                  <a:pt x="0" y="0"/>
                </a:moveTo>
                <a:lnTo>
                  <a:pt x="2714089" y="0"/>
                </a:lnTo>
                <a:lnTo>
                  <a:pt x="2714089" y="1910040"/>
                </a:lnTo>
                <a:lnTo>
                  <a:pt x="0" y="1910040"/>
                </a:lnTo>
                <a:lnTo>
                  <a:pt x="0" y="0"/>
                </a:lnTo>
                <a:close/>
              </a:path>
            </a:pathLst>
          </a:custGeom>
          <a:blipFill>
            <a:blip r:embed="rId8"/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-843402">
            <a:off x="13679422" y="3247309"/>
            <a:ext cx="3123228" cy="2221396"/>
          </a:xfrm>
          <a:custGeom>
            <a:avLst/>
            <a:gdLst/>
            <a:ahLst/>
            <a:cxnLst/>
            <a:rect r="r" b="b" t="t" l="l"/>
            <a:pathLst>
              <a:path h="2221396" w="3123228">
                <a:moveTo>
                  <a:pt x="0" y="0"/>
                </a:moveTo>
                <a:lnTo>
                  <a:pt x="3123227" y="0"/>
                </a:lnTo>
                <a:lnTo>
                  <a:pt x="3123227" y="2221396"/>
                </a:lnTo>
                <a:lnTo>
                  <a:pt x="0" y="2221396"/>
                </a:lnTo>
                <a:lnTo>
                  <a:pt x="0" y="0"/>
                </a:lnTo>
                <a:close/>
              </a:path>
            </a:pathLst>
          </a:custGeom>
          <a:blipFill>
            <a:blip r:embed="rId9"/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9793093" y="3376461"/>
            <a:ext cx="2895733" cy="1914804"/>
          </a:xfrm>
          <a:custGeom>
            <a:avLst/>
            <a:gdLst/>
            <a:ahLst/>
            <a:cxnLst/>
            <a:rect r="r" b="b" t="t" l="l"/>
            <a:pathLst>
              <a:path h="1914804" w="2895733">
                <a:moveTo>
                  <a:pt x="0" y="0"/>
                </a:moveTo>
                <a:lnTo>
                  <a:pt x="2895733" y="0"/>
                </a:lnTo>
                <a:lnTo>
                  <a:pt x="2895733" y="1914804"/>
                </a:lnTo>
                <a:lnTo>
                  <a:pt x="0" y="1914804"/>
                </a:lnTo>
                <a:lnTo>
                  <a:pt x="0" y="0"/>
                </a:lnTo>
                <a:close/>
              </a:path>
            </a:pathLst>
          </a:custGeom>
          <a:blipFill>
            <a:blip r:embed="rId10"/>
            <a:stretch>
              <a:fillRect l="0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false" flipV="false" rot="0">
            <a:off x="5047877" y="3988698"/>
            <a:ext cx="3491431" cy="1688980"/>
          </a:xfrm>
          <a:custGeom>
            <a:avLst/>
            <a:gdLst/>
            <a:ahLst/>
            <a:cxnLst/>
            <a:rect r="r" b="b" t="t" l="l"/>
            <a:pathLst>
              <a:path h="1688980" w="3491431">
                <a:moveTo>
                  <a:pt x="0" y="0"/>
                </a:moveTo>
                <a:lnTo>
                  <a:pt x="3491431" y="0"/>
                </a:lnTo>
                <a:lnTo>
                  <a:pt x="3491431" y="1688980"/>
                </a:lnTo>
                <a:lnTo>
                  <a:pt x="0" y="1688980"/>
                </a:lnTo>
                <a:lnTo>
                  <a:pt x="0" y="0"/>
                </a:lnTo>
                <a:close/>
              </a:path>
            </a:pathLst>
          </a:custGeom>
          <a:blipFill>
            <a:blip r:embed="rId11"/>
            <a:stretch>
              <a:fillRect l="0" t="0" r="0" b="0"/>
            </a:stretch>
          </a:blipFill>
        </p:spPr>
      </p:sp>
      <p:sp>
        <p:nvSpPr>
          <p:cNvPr name="Freeform 20" id="20"/>
          <p:cNvSpPr/>
          <p:nvPr/>
        </p:nvSpPr>
        <p:spPr>
          <a:xfrm flipH="false" flipV="false" rot="0">
            <a:off x="574159" y="8348856"/>
            <a:ext cx="3851303" cy="1612733"/>
          </a:xfrm>
          <a:custGeom>
            <a:avLst/>
            <a:gdLst/>
            <a:ahLst/>
            <a:cxnLst/>
            <a:rect r="r" b="b" t="t" l="l"/>
            <a:pathLst>
              <a:path h="1612733" w="3851303">
                <a:moveTo>
                  <a:pt x="0" y="0"/>
                </a:moveTo>
                <a:lnTo>
                  <a:pt x="3851303" y="0"/>
                </a:lnTo>
                <a:lnTo>
                  <a:pt x="3851303" y="1612733"/>
                </a:lnTo>
                <a:lnTo>
                  <a:pt x="0" y="1612733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1" id="21"/>
          <p:cNvSpPr/>
          <p:nvPr/>
        </p:nvSpPr>
        <p:spPr>
          <a:xfrm flipH="false" flipV="false" rot="0">
            <a:off x="507773" y="7902218"/>
            <a:ext cx="1872085" cy="1404064"/>
          </a:xfrm>
          <a:custGeom>
            <a:avLst/>
            <a:gdLst/>
            <a:ahLst/>
            <a:cxnLst/>
            <a:rect r="r" b="b" t="t" l="l"/>
            <a:pathLst>
              <a:path h="1404064" w="1872085">
                <a:moveTo>
                  <a:pt x="0" y="0"/>
                </a:moveTo>
                <a:lnTo>
                  <a:pt x="1872085" y="0"/>
                </a:lnTo>
                <a:lnTo>
                  <a:pt x="1872085" y="1404064"/>
                </a:lnTo>
                <a:lnTo>
                  <a:pt x="0" y="1404064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2" id="22"/>
          <p:cNvSpPr txBox="true"/>
          <p:nvPr/>
        </p:nvSpPr>
        <p:spPr>
          <a:xfrm rot="0">
            <a:off x="13894375" y="7724521"/>
            <a:ext cx="3364925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Cubao"/>
              </a:rPr>
              <a:t>Add a main point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697396" y="5872103"/>
            <a:ext cx="3364925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Cubao"/>
              </a:rPr>
              <a:t>Add a main point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697396" y="6704207"/>
            <a:ext cx="3364925" cy="701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Open Sauce"/>
              </a:rPr>
              <a:t>E</a:t>
            </a:r>
            <a:r>
              <a:rPr lang="en-US" sz="2000" u="none">
                <a:solidFill>
                  <a:srgbClr val="000000"/>
                </a:solidFill>
                <a:latin typeface="Open Sauce"/>
              </a:rPr>
              <a:t>laborate on what you want to discuss. 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5222619" y="7724521"/>
            <a:ext cx="3364925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Cubao"/>
              </a:rPr>
              <a:t>Add a main point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5222619" y="8556625"/>
            <a:ext cx="3364925" cy="701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Open Sauce"/>
              </a:rPr>
              <a:t>Elaborate on what you want to discuss.</a:t>
            </a:r>
            <a:r>
              <a:rPr lang="en-US" sz="2000">
                <a:solidFill>
                  <a:srgbClr val="000000"/>
                </a:solidFill>
                <a:latin typeface="Open Sauce"/>
              </a:rPr>
              <a:t> 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3894375" y="8556625"/>
            <a:ext cx="3364925" cy="701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Open Sauce"/>
              </a:rPr>
              <a:t>Elaborate on what you want to discuss.</a:t>
            </a:r>
            <a:r>
              <a:rPr lang="en-US" sz="2000">
                <a:solidFill>
                  <a:srgbClr val="000000"/>
                </a:solidFill>
                <a:latin typeface="Open Sauce"/>
              </a:rPr>
              <a:t> 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9748372" y="7272211"/>
            <a:ext cx="3364925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Cubao"/>
              </a:rPr>
              <a:t>Add a main point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9748372" y="8104315"/>
            <a:ext cx="3364925" cy="701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Open Sauce"/>
              </a:rPr>
              <a:t>Elaborate on what you want to discuss.</a:t>
            </a:r>
            <a:r>
              <a:rPr lang="en-US" sz="2000">
                <a:solidFill>
                  <a:srgbClr val="000000"/>
                </a:solidFill>
                <a:latin typeface="Open Sauce"/>
              </a:rPr>
              <a:t> </a:t>
            </a:r>
          </a:p>
        </p:txBody>
      </p:sp>
      <p:sp>
        <p:nvSpPr>
          <p:cNvPr name="TextBox 30" id="30"/>
          <p:cNvSpPr txBox="true"/>
          <p:nvPr/>
        </p:nvSpPr>
        <p:spPr>
          <a:xfrm rot="-229759">
            <a:off x="5435686" y="1060977"/>
            <a:ext cx="8624874" cy="20297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15993"/>
              </a:lnSpc>
              <a:spcBef>
                <a:spcPct val="0"/>
              </a:spcBef>
            </a:pPr>
            <a:r>
              <a:rPr lang="en-US" sz="13327">
                <a:solidFill>
                  <a:srgbClr val="000000"/>
                </a:solidFill>
                <a:latin typeface="Gochi Hand"/>
              </a:rPr>
              <a:t>Our Timeline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2379858" y="8774113"/>
            <a:ext cx="1837417" cy="7124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1800"/>
              </a:lnSpc>
            </a:pPr>
            <a:r>
              <a:rPr lang="en-US" sz="1800" u="none">
                <a:solidFill>
                  <a:srgbClr val="141313"/>
                </a:solidFill>
                <a:latin typeface="Gochi Hand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A7B07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-494866">
            <a:off x="1564651" y="1554393"/>
            <a:ext cx="3603470" cy="4572258"/>
            <a:chOff x="0" y="0"/>
            <a:chExt cx="4804626" cy="6096344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4804626" cy="6096344"/>
              <a:chOff x="0" y="0"/>
              <a:chExt cx="738631" cy="937211"/>
            </a:xfrm>
          </p:grpSpPr>
          <p:sp>
            <p:nvSpPr>
              <p:cNvPr name="Freeform 5" id="5"/>
              <p:cNvSpPr/>
              <p:nvPr/>
            </p:nvSpPr>
            <p:spPr>
              <a:xfrm flipH="false" flipV="false" rot="0">
                <a:off x="0" y="0"/>
                <a:ext cx="738631" cy="937211"/>
              </a:xfrm>
              <a:custGeom>
                <a:avLst/>
                <a:gdLst/>
                <a:ahLst/>
                <a:cxnLst/>
                <a:rect r="r" b="b" t="t" l="l"/>
                <a:pathLst>
                  <a:path h="937211" w="738631">
                    <a:moveTo>
                      <a:pt x="0" y="0"/>
                    </a:moveTo>
                    <a:lnTo>
                      <a:pt x="738631" y="0"/>
                    </a:lnTo>
                    <a:lnTo>
                      <a:pt x="738631" y="937211"/>
                    </a:lnTo>
                    <a:lnTo>
                      <a:pt x="0" y="937211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-47625"/>
                <a:ext cx="738631" cy="984836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59"/>
                  </a:lnSpc>
                </a:pPr>
              </a:p>
            </p:txBody>
          </p:sp>
        </p:grpSp>
        <p:sp>
          <p:nvSpPr>
            <p:cNvPr name="Freeform 7" id="7"/>
            <p:cNvSpPr/>
            <p:nvPr/>
          </p:nvSpPr>
          <p:spPr>
            <a:xfrm flipH="false" flipV="false" rot="0">
              <a:off x="321021" y="303521"/>
              <a:ext cx="4162584" cy="4680034"/>
            </a:xfrm>
            <a:custGeom>
              <a:avLst/>
              <a:gdLst/>
              <a:ahLst/>
              <a:cxnLst/>
              <a:rect r="r" b="b" t="t" l="l"/>
              <a:pathLst>
                <a:path h="4680034" w="4162584">
                  <a:moveTo>
                    <a:pt x="0" y="0"/>
                  </a:moveTo>
                  <a:lnTo>
                    <a:pt x="4162584" y="0"/>
                  </a:lnTo>
                  <a:lnTo>
                    <a:pt x="4162584" y="4680034"/>
                  </a:lnTo>
                  <a:lnTo>
                    <a:pt x="0" y="4680034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/>
              <a:stretch>
                <a:fillRect l="-143819" t="-54595" r="-115508" b="-58470"/>
              </a:stretch>
            </a:blipFill>
          </p:spPr>
        </p:sp>
      </p:grpSp>
      <p:grpSp>
        <p:nvGrpSpPr>
          <p:cNvPr name="Group 8" id="8"/>
          <p:cNvGrpSpPr/>
          <p:nvPr/>
        </p:nvGrpSpPr>
        <p:grpSpPr>
          <a:xfrm rot="0">
            <a:off x="5178980" y="1931092"/>
            <a:ext cx="3603470" cy="4572258"/>
            <a:chOff x="0" y="0"/>
            <a:chExt cx="4804626" cy="6096344"/>
          </a:xfrm>
        </p:grpSpPr>
        <p:grpSp>
          <p:nvGrpSpPr>
            <p:cNvPr name="Group 9" id="9"/>
            <p:cNvGrpSpPr/>
            <p:nvPr/>
          </p:nvGrpSpPr>
          <p:grpSpPr>
            <a:xfrm rot="0">
              <a:off x="0" y="0"/>
              <a:ext cx="4804626" cy="6096344"/>
              <a:chOff x="0" y="0"/>
              <a:chExt cx="738631" cy="937211"/>
            </a:xfrm>
          </p:grpSpPr>
          <p:sp>
            <p:nvSpPr>
              <p:cNvPr name="Freeform 10" id="10"/>
              <p:cNvSpPr/>
              <p:nvPr/>
            </p:nvSpPr>
            <p:spPr>
              <a:xfrm flipH="false" flipV="false" rot="0">
                <a:off x="0" y="0"/>
                <a:ext cx="738631" cy="937211"/>
              </a:xfrm>
              <a:custGeom>
                <a:avLst/>
                <a:gdLst/>
                <a:ahLst/>
                <a:cxnLst/>
                <a:rect r="r" b="b" t="t" l="l"/>
                <a:pathLst>
                  <a:path h="937211" w="738631">
                    <a:moveTo>
                      <a:pt x="0" y="0"/>
                    </a:moveTo>
                    <a:lnTo>
                      <a:pt x="738631" y="0"/>
                    </a:lnTo>
                    <a:lnTo>
                      <a:pt x="738631" y="937211"/>
                    </a:lnTo>
                    <a:lnTo>
                      <a:pt x="0" y="937211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11" id="11"/>
              <p:cNvSpPr txBox="true"/>
              <p:nvPr/>
            </p:nvSpPr>
            <p:spPr>
              <a:xfrm>
                <a:off x="0" y="-47625"/>
                <a:ext cx="738631" cy="984836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59"/>
                  </a:lnSpc>
                </a:pPr>
              </a:p>
            </p:txBody>
          </p:sp>
        </p:grpSp>
        <p:sp>
          <p:nvSpPr>
            <p:cNvPr name="Freeform 12" id="12"/>
            <p:cNvSpPr/>
            <p:nvPr/>
          </p:nvSpPr>
          <p:spPr>
            <a:xfrm flipH="false" flipV="false" rot="0">
              <a:off x="321021" y="332999"/>
              <a:ext cx="4162584" cy="4680034"/>
            </a:xfrm>
            <a:custGeom>
              <a:avLst/>
              <a:gdLst/>
              <a:ahLst/>
              <a:cxnLst/>
              <a:rect r="r" b="b" t="t" l="l"/>
              <a:pathLst>
                <a:path h="4680034" w="4162584">
                  <a:moveTo>
                    <a:pt x="0" y="0"/>
                  </a:moveTo>
                  <a:lnTo>
                    <a:pt x="4162584" y="0"/>
                  </a:lnTo>
                  <a:lnTo>
                    <a:pt x="4162584" y="4680034"/>
                  </a:lnTo>
                  <a:lnTo>
                    <a:pt x="0" y="4680034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5"/>
              <a:stretch>
                <a:fillRect l="-39812" t="0" r="-28833" b="0"/>
              </a:stretch>
            </a:blipFill>
          </p:spPr>
        </p:sp>
      </p:grpSp>
      <p:grpSp>
        <p:nvGrpSpPr>
          <p:cNvPr name="Group 13" id="13"/>
          <p:cNvGrpSpPr/>
          <p:nvPr/>
        </p:nvGrpSpPr>
        <p:grpSpPr>
          <a:xfrm rot="464255">
            <a:off x="8742168" y="1931092"/>
            <a:ext cx="3603470" cy="4572258"/>
            <a:chOff x="0" y="0"/>
            <a:chExt cx="4804626" cy="6096344"/>
          </a:xfrm>
        </p:grpSpPr>
        <p:grpSp>
          <p:nvGrpSpPr>
            <p:cNvPr name="Group 14" id="14"/>
            <p:cNvGrpSpPr/>
            <p:nvPr/>
          </p:nvGrpSpPr>
          <p:grpSpPr>
            <a:xfrm rot="0">
              <a:off x="0" y="0"/>
              <a:ext cx="4804626" cy="6096344"/>
              <a:chOff x="0" y="0"/>
              <a:chExt cx="738631" cy="937211"/>
            </a:xfrm>
          </p:grpSpPr>
          <p:sp>
            <p:nvSpPr>
              <p:cNvPr name="Freeform 15" id="15"/>
              <p:cNvSpPr/>
              <p:nvPr/>
            </p:nvSpPr>
            <p:spPr>
              <a:xfrm flipH="false" flipV="false" rot="0">
                <a:off x="0" y="0"/>
                <a:ext cx="738631" cy="937211"/>
              </a:xfrm>
              <a:custGeom>
                <a:avLst/>
                <a:gdLst/>
                <a:ahLst/>
                <a:cxnLst/>
                <a:rect r="r" b="b" t="t" l="l"/>
                <a:pathLst>
                  <a:path h="937211" w="738631">
                    <a:moveTo>
                      <a:pt x="0" y="0"/>
                    </a:moveTo>
                    <a:lnTo>
                      <a:pt x="738631" y="0"/>
                    </a:lnTo>
                    <a:lnTo>
                      <a:pt x="738631" y="937211"/>
                    </a:lnTo>
                    <a:lnTo>
                      <a:pt x="0" y="937211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16" id="16"/>
              <p:cNvSpPr txBox="true"/>
              <p:nvPr/>
            </p:nvSpPr>
            <p:spPr>
              <a:xfrm>
                <a:off x="0" y="-47625"/>
                <a:ext cx="738631" cy="984836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59"/>
                  </a:lnSpc>
                </a:pPr>
              </a:p>
            </p:txBody>
          </p:sp>
        </p:grpSp>
        <p:sp>
          <p:nvSpPr>
            <p:cNvPr name="Freeform 17" id="17"/>
            <p:cNvSpPr/>
            <p:nvPr/>
          </p:nvSpPr>
          <p:spPr>
            <a:xfrm flipH="false" flipV="false" rot="0">
              <a:off x="301190" y="332999"/>
              <a:ext cx="4162584" cy="4680034"/>
            </a:xfrm>
            <a:custGeom>
              <a:avLst/>
              <a:gdLst/>
              <a:ahLst/>
              <a:cxnLst/>
              <a:rect r="r" b="b" t="t" l="l"/>
              <a:pathLst>
                <a:path h="4680034" w="4162584">
                  <a:moveTo>
                    <a:pt x="0" y="0"/>
                  </a:moveTo>
                  <a:lnTo>
                    <a:pt x="4162584" y="0"/>
                  </a:lnTo>
                  <a:lnTo>
                    <a:pt x="4162584" y="4680034"/>
                  </a:lnTo>
                  <a:lnTo>
                    <a:pt x="0" y="4680034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/>
              <a:stretch>
                <a:fillRect l="-39707" t="0" r="-28728" b="0"/>
              </a:stretch>
            </a:blipFill>
          </p:spPr>
        </p:sp>
      </p:grpSp>
      <p:grpSp>
        <p:nvGrpSpPr>
          <p:cNvPr name="Group 18" id="18"/>
          <p:cNvGrpSpPr/>
          <p:nvPr/>
        </p:nvGrpSpPr>
        <p:grpSpPr>
          <a:xfrm rot="-439551">
            <a:off x="12609758" y="2677665"/>
            <a:ext cx="3603470" cy="4572258"/>
            <a:chOff x="0" y="0"/>
            <a:chExt cx="4804626" cy="6096344"/>
          </a:xfrm>
        </p:grpSpPr>
        <p:grpSp>
          <p:nvGrpSpPr>
            <p:cNvPr name="Group 19" id="19"/>
            <p:cNvGrpSpPr/>
            <p:nvPr/>
          </p:nvGrpSpPr>
          <p:grpSpPr>
            <a:xfrm rot="0">
              <a:off x="0" y="0"/>
              <a:ext cx="4804626" cy="6096344"/>
              <a:chOff x="0" y="0"/>
              <a:chExt cx="738631" cy="937211"/>
            </a:xfrm>
          </p:grpSpPr>
          <p:sp>
            <p:nvSpPr>
              <p:cNvPr name="Freeform 20" id="20"/>
              <p:cNvSpPr/>
              <p:nvPr/>
            </p:nvSpPr>
            <p:spPr>
              <a:xfrm flipH="false" flipV="false" rot="0">
                <a:off x="0" y="0"/>
                <a:ext cx="738631" cy="937211"/>
              </a:xfrm>
              <a:custGeom>
                <a:avLst/>
                <a:gdLst/>
                <a:ahLst/>
                <a:cxnLst/>
                <a:rect r="r" b="b" t="t" l="l"/>
                <a:pathLst>
                  <a:path h="937211" w="738631">
                    <a:moveTo>
                      <a:pt x="0" y="0"/>
                    </a:moveTo>
                    <a:lnTo>
                      <a:pt x="738631" y="0"/>
                    </a:lnTo>
                    <a:lnTo>
                      <a:pt x="738631" y="937211"/>
                    </a:lnTo>
                    <a:lnTo>
                      <a:pt x="0" y="937211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21" id="21"/>
              <p:cNvSpPr txBox="true"/>
              <p:nvPr/>
            </p:nvSpPr>
            <p:spPr>
              <a:xfrm>
                <a:off x="0" y="-47625"/>
                <a:ext cx="738631" cy="984836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359"/>
                  </a:lnSpc>
                </a:pPr>
              </a:p>
            </p:txBody>
          </p:sp>
        </p:grpSp>
        <p:sp>
          <p:nvSpPr>
            <p:cNvPr name="Freeform 22" id="22"/>
            <p:cNvSpPr/>
            <p:nvPr/>
          </p:nvSpPr>
          <p:spPr>
            <a:xfrm flipH="false" flipV="false" rot="0">
              <a:off x="321021" y="332999"/>
              <a:ext cx="4162584" cy="4680034"/>
            </a:xfrm>
            <a:custGeom>
              <a:avLst/>
              <a:gdLst/>
              <a:ahLst/>
              <a:cxnLst/>
              <a:rect r="r" b="b" t="t" l="l"/>
              <a:pathLst>
                <a:path h="4680034" w="4162584">
                  <a:moveTo>
                    <a:pt x="0" y="0"/>
                  </a:moveTo>
                  <a:lnTo>
                    <a:pt x="4162584" y="0"/>
                  </a:lnTo>
                  <a:lnTo>
                    <a:pt x="4162584" y="4680034"/>
                  </a:lnTo>
                  <a:lnTo>
                    <a:pt x="0" y="4680034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/>
              <a:stretch>
                <a:fillRect l="-82216" t="-730" r="-55595" b="-40281"/>
              </a:stretch>
            </a:blipFill>
          </p:spPr>
        </p:sp>
      </p:grpSp>
      <p:grpSp>
        <p:nvGrpSpPr>
          <p:cNvPr name="Group 23" id="23"/>
          <p:cNvGrpSpPr/>
          <p:nvPr/>
        </p:nvGrpSpPr>
        <p:grpSpPr>
          <a:xfrm rot="0">
            <a:off x="2252713" y="5154091"/>
            <a:ext cx="2543316" cy="1005517"/>
            <a:chOff x="0" y="0"/>
            <a:chExt cx="3391088" cy="1340689"/>
          </a:xfrm>
        </p:grpSpPr>
        <p:sp>
          <p:nvSpPr>
            <p:cNvPr name="TextBox 24" id="24"/>
            <p:cNvSpPr txBox="true"/>
            <p:nvPr/>
          </p:nvSpPr>
          <p:spPr>
            <a:xfrm rot="-502511">
              <a:off x="25270" y="201635"/>
              <a:ext cx="3335245" cy="6656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706"/>
                </a:lnSpc>
              </a:pPr>
              <a:r>
                <a:rPr lang="en-US" sz="3088" spc="154">
                  <a:solidFill>
                    <a:srgbClr val="191919"/>
                  </a:solidFill>
                  <a:latin typeface="Cubao"/>
                </a:rPr>
                <a:t> Name</a:t>
              </a:r>
            </a:p>
          </p:txBody>
        </p:sp>
        <p:sp>
          <p:nvSpPr>
            <p:cNvPr name="TextBox 25" id="25"/>
            <p:cNvSpPr txBox="true"/>
            <p:nvPr/>
          </p:nvSpPr>
          <p:spPr>
            <a:xfrm rot="-502511">
              <a:off x="51429" y="794617"/>
              <a:ext cx="3335245" cy="304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870"/>
                </a:lnSpc>
              </a:pPr>
              <a:r>
                <a:rPr lang="en-US" sz="1559" spc="77">
                  <a:solidFill>
                    <a:srgbClr val="191919"/>
                  </a:solidFill>
                  <a:latin typeface="Open Sauce"/>
                </a:rPr>
                <a:t>Title or Position</a:t>
              </a:r>
            </a:p>
          </p:txBody>
        </p:sp>
      </p:grpSp>
      <p:sp>
        <p:nvSpPr>
          <p:cNvPr name="Freeform 26" id="26"/>
          <p:cNvSpPr/>
          <p:nvPr/>
        </p:nvSpPr>
        <p:spPr>
          <a:xfrm flipH="false" flipV="false" rot="0">
            <a:off x="4311883" y="6218970"/>
            <a:ext cx="9087010" cy="4526983"/>
          </a:xfrm>
          <a:custGeom>
            <a:avLst/>
            <a:gdLst/>
            <a:ahLst/>
            <a:cxnLst/>
            <a:rect r="r" b="b" t="t" l="l"/>
            <a:pathLst>
              <a:path h="4526983" w="9087010">
                <a:moveTo>
                  <a:pt x="0" y="0"/>
                </a:moveTo>
                <a:lnTo>
                  <a:pt x="9087010" y="0"/>
                </a:lnTo>
                <a:lnTo>
                  <a:pt x="9087010" y="4526983"/>
                </a:lnTo>
                <a:lnTo>
                  <a:pt x="0" y="4526983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7" id="27"/>
          <p:cNvSpPr/>
          <p:nvPr/>
        </p:nvSpPr>
        <p:spPr>
          <a:xfrm flipH="false" flipV="false" rot="0">
            <a:off x="11059336" y="205199"/>
            <a:ext cx="4887484" cy="3451786"/>
          </a:xfrm>
          <a:custGeom>
            <a:avLst/>
            <a:gdLst/>
            <a:ahLst/>
            <a:cxnLst/>
            <a:rect r="r" b="b" t="t" l="l"/>
            <a:pathLst>
              <a:path h="3451786" w="4887484">
                <a:moveTo>
                  <a:pt x="0" y="0"/>
                </a:moveTo>
                <a:lnTo>
                  <a:pt x="4887485" y="0"/>
                </a:lnTo>
                <a:lnTo>
                  <a:pt x="4887485" y="3451786"/>
                </a:lnTo>
                <a:lnTo>
                  <a:pt x="0" y="3451786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8" id="28"/>
          <p:cNvSpPr/>
          <p:nvPr/>
        </p:nvSpPr>
        <p:spPr>
          <a:xfrm flipH="false" flipV="false" rot="0">
            <a:off x="3947935" y="1004867"/>
            <a:ext cx="1231045" cy="1408921"/>
          </a:xfrm>
          <a:custGeom>
            <a:avLst/>
            <a:gdLst/>
            <a:ahLst/>
            <a:cxnLst/>
            <a:rect r="r" b="b" t="t" l="l"/>
            <a:pathLst>
              <a:path h="1408921" w="1231045">
                <a:moveTo>
                  <a:pt x="0" y="0"/>
                </a:moveTo>
                <a:lnTo>
                  <a:pt x="1231045" y="0"/>
                </a:lnTo>
                <a:lnTo>
                  <a:pt x="1231045" y="1408921"/>
                </a:lnTo>
                <a:lnTo>
                  <a:pt x="0" y="1408921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9" id="29"/>
          <p:cNvSpPr/>
          <p:nvPr/>
        </p:nvSpPr>
        <p:spPr>
          <a:xfrm flipH="false" flipV="false" rot="-1172472">
            <a:off x="1926852" y="6544177"/>
            <a:ext cx="2260282" cy="1833654"/>
          </a:xfrm>
          <a:custGeom>
            <a:avLst/>
            <a:gdLst/>
            <a:ahLst/>
            <a:cxnLst/>
            <a:rect r="r" b="b" t="t" l="l"/>
            <a:pathLst>
              <a:path h="1833654" w="2260282">
                <a:moveTo>
                  <a:pt x="0" y="0"/>
                </a:moveTo>
                <a:lnTo>
                  <a:pt x="2260281" y="0"/>
                </a:lnTo>
                <a:lnTo>
                  <a:pt x="2260281" y="1833654"/>
                </a:lnTo>
                <a:lnTo>
                  <a:pt x="0" y="1833654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0" id="30"/>
          <p:cNvSpPr/>
          <p:nvPr/>
        </p:nvSpPr>
        <p:spPr>
          <a:xfrm flipH="false" flipV="false" rot="0">
            <a:off x="13738689" y="7682620"/>
            <a:ext cx="1047925" cy="1020417"/>
          </a:xfrm>
          <a:custGeom>
            <a:avLst/>
            <a:gdLst/>
            <a:ahLst/>
            <a:cxnLst/>
            <a:rect r="r" b="b" t="t" l="l"/>
            <a:pathLst>
              <a:path h="1020417" w="1047925">
                <a:moveTo>
                  <a:pt x="0" y="0"/>
                </a:moveTo>
                <a:lnTo>
                  <a:pt x="1047926" y="0"/>
                </a:lnTo>
                <a:lnTo>
                  <a:pt x="1047926" y="1020417"/>
                </a:lnTo>
                <a:lnTo>
                  <a:pt x="0" y="1020417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31" id="31"/>
          <p:cNvSpPr txBox="true"/>
          <p:nvPr/>
        </p:nvSpPr>
        <p:spPr>
          <a:xfrm rot="-370312">
            <a:off x="10931231" y="1559706"/>
            <a:ext cx="4711114" cy="10896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7670"/>
              </a:lnSpc>
              <a:spcBef>
                <a:spcPct val="0"/>
              </a:spcBef>
            </a:pPr>
            <a:r>
              <a:rPr lang="en-US" sz="9354">
                <a:solidFill>
                  <a:srgbClr val="191919"/>
                </a:solidFill>
                <a:latin typeface="Gochi Hand"/>
              </a:rPr>
              <a:t>Our Team</a:t>
            </a:r>
          </a:p>
        </p:txBody>
      </p:sp>
      <p:grpSp>
        <p:nvGrpSpPr>
          <p:cNvPr name="Group 32" id="32"/>
          <p:cNvGrpSpPr/>
          <p:nvPr/>
        </p:nvGrpSpPr>
        <p:grpSpPr>
          <a:xfrm rot="0">
            <a:off x="13398893" y="6254726"/>
            <a:ext cx="2543316" cy="1005517"/>
            <a:chOff x="0" y="0"/>
            <a:chExt cx="3391088" cy="1340689"/>
          </a:xfrm>
        </p:grpSpPr>
        <p:sp>
          <p:nvSpPr>
            <p:cNvPr name="TextBox 33" id="33"/>
            <p:cNvSpPr txBox="true"/>
            <p:nvPr/>
          </p:nvSpPr>
          <p:spPr>
            <a:xfrm rot="-502511">
              <a:off x="25270" y="201635"/>
              <a:ext cx="3335245" cy="6656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706"/>
                </a:lnSpc>
              </a:pPr>
              <a:r>
                <a:rPr lang="en-US" sz="3088" spc="154">
                  <a:solidFill>
                    <a:srgbClr val="191919"/>
                  </a:solidFill>
                  <a:latin typeface="Cubao"/>
                </a:rPr>
                <a:t> Name</a:t>
              </a:r>
            </a:p>
          </p:txBody>
        </p:sp>
        <p:sp>
          <p:nvSpPr>
            <p:cNvPr name="TextBox 34" id="34"/>
            <p:cNvSpPr txBox="true"/>
            <p:nvPr/>
          </p:nvSpPr>
          <p:spPr>
            <a:xfrm rot="-502511">
              <a:off x="51429" y="794617"/>
              <a:ext cx="3335245" cy="304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870"/>
                </a:lnSpc>
              </a:pPr>
              <a:r>
                <a:rPr lang="en-US" sz="1559" spc="77">
                  <a:solidFill>
                    <a:srgbClr val="191919"/>
                  </a:solidFill>
                  <a:latin typeface="Open Sauce"/>
                </a:rPr>
                <a:t>Title or Position</a:t>
              </a:r>
            </a:p>
          </p:txBody>
        </p:sp>
      </p:grpSp>
      <p:grpSp>
        <p:nvGrpSpPr>
          <p:cNvPr name="Group 35" id="35"/>
          <p:cNvGrpSpPr/>
          <p:nvPr/>
        </p:nvGrpSpPr>
        <p:grpSpPr>
          <a:xfrm rot="420973">
            <a:off x="5609625" y="5568028"/>
            <a:ext cx="2543316" cy="1005517"/>
            <a:chOff x="0" y="0"/>
            <a:chExt cx="3391088" cy="1340689"/>
          </a:xfrm>
        </p:grpSpPr>
        <p:sp>
          <p:nvSpPr>
            <p:cNvPr name="TextBox 36" id="36"/>
            <p:cNvSpPr txBox="true"/>
            <p:nvPr/>
          </p:nvSpPr>
          <p:spPr>
            <a:xfrm rot="-502511">
              <a:off x="25270" y="201635"/>
              <a:ext cx="3335245" cy="6656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706"/>
                </a:lnSpc>
              </a:pPr>
              <a:r>
                <a:rPr lang="en-US" sz="3088" spc="154">
                  <a:solidFill>
                    <a:srgbClr val="191919"/>
                  </a:solidFill>
                  <a:latin typeface="Cubao"/>
                </a:rPr>
                <a:t> Name</a:t>
              </a:r>
            </a:p>
          </p:txBody>
        </p:sp>
        <p:sp>
          <p:nvSpPr>
            <p:cNvPr name="TextBox 37" id="37"/>
            <p:cNvSpPr txBox="true"/>
            <p:nvPr/>
          </p:nvSpPr>
          <p:spPr>
            <a:xfrm rot="-502511">
              <a:off x="51429" y="794617"/>
              <a:ext cx="3335245" cy="304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870"/>
                </a:lnSpc>
              </a:pPr>
              <a:r>
                <a:rPr lang="en-US" sz="1559" spc="77">
                  <a:solidFill>
                    <a:srgbClr val="191919"/>
                  </a:solidFill>
                  <a:latin typeface="Open Sauce"/>
                </a:rPr>
                <a:t>Title or Position</a:t>
              </a:r>
            </a:p>
          </p:txBody>
        </p:sp>
      </p:grpSp>
      <p:grpSp>
        <p:nvGrpSpPr>
          <p:cNvPr name="Group 38" id="38"/>
          <p:cNvGrpSpPr/>
          <p:nvPr/>
        </p:nvGrpSpPr>
        <p:grpSpPr>
          <a:xfrm rot="890417">
            <a:off x="8834339" y="5568028"/>
            <a:ext cx="2543316" cy="1005517"/>
            <a:chOff x="0" y="0"/>
            <a:chExt cx="3391088" cy="1340689"/>
          </a:xfrm>
        </p:grpSpPr>
        <p:sp>
          <p:nvSpPr>
            <p:cNvPr name="TextBox 39" id="39"/>
            <p:cNvSpPr txBox="true"/>
            <p:nvPr/>
          </p:nvSpPr>
          <p:spPr>
            <a:xfrm rot="-502511">
              <a:off x="25270" y="201635"/>
              <a:ext cx="3335245" cy="6656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706"/>
                </a:lnSpc>
              </a:pPr>
              <a:r>
                <a:rPr lang="en-US" sz="3088" spc="154">
                  <a:solidFill>
                    <a:srgbClr val="191919"/>
                  </a:solidFill>
                  <a:latin typeface="Cubao"/>
                </a:rPr>
                <a:t> Name</a:t>
              </a:r>
            </a:p>
          </p:txBody>
        </p:sp>
        <p:sp>
          <p:nvSpPr>
            <p:cNvPr name="TextBox 40" id="40"/>
            <p:cNvSpPr txBox="true"/>
            <p:nvPr/>
          </p:nvSpPr>
          <p:spPr>
            <a:xfrm rot="-502511">
              <a:off x="51429" y="794617"/>
              <a:ext cx="3335245" cy="304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1870"/>
                </a:lnSpc>
              </a:pPr>
              <a:r>
                <a:rPr lang="en-US" sz="1559" spc="77">
                  <a:solidFill>
                    <a:srgbClr val="191919"/>
                  </a:solidFill>
                  <a:latin typeface="Open Sauce"/>
                </a:rPr>
                <a:t>Title or Position</a:t>
              </a:r>
            </a:p>
          </p:txBody>
        </p:sp>
      </p:grp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7825" r="0" b="7825"/>
            <a:stretch>
              <a:fillRect/>
            </a:stretch>
          </p:blipFill>
          <p:spPr>
            <a:xfrm flipH="false" flipV="false">
              <a:off x="0" y="0"/>
              <a:ext cx="24384000" cy="13716000"/>
            </a:xfrm>
            <a:prstGeom prst="rect">
              <a:avLst/>
            </a:prstGeom>
          </p:spPr>
        </p:pic>
      </p:grpSp>
      <p:sp>
        <p:nvSpPr>
          <p:cNvPr name="Freeform 4" id="4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" id="5"/>
          <p:cNvSpPr/>
          <p:nvPr/>
        </p:nvSpPr>
        <p:spPr>
          <a:xfrm flipH="false" flipV="false" rot="0">
            <a:off x="2484554" y="2057400"/>
            <a:ext cx="3535110" cy="2987168"/>
          </a:xfrm>
          <a:custGeom>
            <a:avLst/>
            <a:gdLst/>
            <a:ahLst/>
            <a:cxnLst/>
            <a:rect r="r" b="b" t="t" l="l"/>
            <a:pathLst>
              <a:path h="2987168" w="3535110">
                <a:moveTo>
                  <a:pt x="0" y="0"/>
                </a:moveTo>
                <a:lnTo>
                  <a:pt x="3535110" y="0"/>
                </a:lnTo>
                <a:lnTo>
                  <a:pt x="3535110" y="2987168"/>
                </a:lnTo>
                <a:lnTo>
                  <a:pt x="0" y="2987168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4213269" y="561859"/>
            <a:ext cx="3516943" cy="3494962"/>
          </a:xfrm>
          <a:custGeom>
            <a:avLst/>
            <a:gdLst/>
            <a:ahLst/>
            <a:cxnLst/>
            <a:rect r="r" b="b" t="t" l="l"/>
            <a:pathLst>
              <a:path h="3494962" w="3516943">
                <a:moveTo>
                  <a:pt x="0" y="0"/>
                </a:moveTo>
                <a:lnTo>
                  <a:pt x="3516943" y="0"/>
                </a:lnTo>
                <a:lnTo>
                  <a:pt x="3516943" y="3494963"/>
                </a:lnTo>
                <a:lnTo>
                  <a:pt x="0" y="3494963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12948071" y="7426130"/>
            <a:ext cx="3023669" cy="2891728"/>
          </a:xfrm>
          <a:custGeom>
            <a:avLst/>
            <a:gdLst/>
            <a:ahLst/>
            <a:cxnLst/>
            <a:rect r="r" b="b" t="t" l="l"/>
            <a:pathLst>
              <a:path h="2891728" w="3023669">
                <a:moveTo>
                  <a:pt x="0" y="0"/>
                </a:moveTo>
                <a:lnTo>
                  <a:pt x="3023670" y="0"/>
                </a:lnTo>
                <a:lnTo>
                  <a:pt x="3023670" y="2891727"/>
                </a:lnTo>
                <a:lnTo>
                  <a:pt x="0" y="2891727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2402469" y="561859"/>
            <a:ext cx="1343847" cy="2053099"/>
          </a:xfrm>
          <a:custGeom>
            <a:avLst/>
            <a:gdLst/>
            <a:ahLst/>
            <a:cxnLst/>
            <a:rect r="r" b="b" t="t" l="l"/>
            <a:pathLst>
              <a:path h="2053099" w="1343847">
                <a:moveTo>
                  <a:pt x="0" y="0"/>
                </a:moveTo>
                <a:lnTo>
                  <a:pt x="1343847" y="0"/>
                </a:lnTo>
                <a:lnTo>
                  <a:pt x="1343847" y="2053100"/>
                </a:lnTo>
                <a:lnTo>
                  <a:pt x="0" y="2053100"/>
                </a:lnTo>
                <a:lnTo>
                  <a:pt x="0" y="0"/>
                </a:lnTo>
                <a:close/>
              </a:path>
            </a:pathLst>
          </a:custGeom>
          <a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9" id="9"/>
          <p:cNvGrpSpPr/>
          <p:nvPr/>
        </p:nvGrpSpPr>
        <p:grpSpPr>
          <a:xfrm rot="0">
            <a:off x="515554" y="4565260"/>
            <a:ext cx="8628446" cy="5721740"/>
            <a:chOff x="0" y="0"/>
            <a:chExt cx="11504595" cy="7628987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0" y="457200"/>
              <a:ext cx="11457284" cy="71717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9759"/>
                </a:lnSpc>
                <a:spcBef>
                  <a:spcPct val="0"/>
                </a:spcBef>
              </a:pPr>
              <a:r>
                <a:rPr lang="en-US" sz="13187" strike="noStrike" u="none">
                  <a:solidFill>
                    <a:srgbClr val="FFFFFF"/>
                  </a:solidFill>
                  <a:latin typeface="Cubao"/>
                </a:rPr>
                <a:t>A picture is worth a thousand words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47311" y="460324"/>
              <a:ext cx="11457284" cy="716866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9745"/>
                </a:lnSpc>
                <a:spcBef>
                  <a:spcPct val="0"/>
                </a:spcBef>
              </a:pPr>
              <a:r>
                <a:rPr lang="en-US" sz="13170" strike="noStrike" u="none">
                  <a:solidFill>
                    <a:srgbClr val="0F1A38"/>
                  </a:solidFill>
                  <a:latin typeface="Cubao"/>
                </a:rPr>
                <a:t>A picture is worth a thousand words</a:t>
              </a:r>
            </a:p>
          </p:txBody>
        </p:sp>
      </p:grpSp>
      <p:sp>
        <p:nvSpPr>
          <p:cNvPr name="Freeform 12" id="12"/>
          <p:cNvSpPr/>
          <p:nvPr/>
        </p:nvSpPr>
        <p:spPr>
          <a:xfrm flipH="false" flipV="false" rot="-400096">
            <a:off x="13074392" y="5881895"/>
            <a:ext cx="2516746" cy="1189734"/>
          </a:xfrm>
          <a:custGeom>
            <a:avLst/>
            <a:gdLst/>
            <a:ahLst/>
            <a:cxnLst/>
            <a:rect r="r" b="b" t="t" l="l"/>
            <a:pathLst>
              <a:path h="1189734" w="2516746">
                <a:moveTo>
                  <a:pt x="0" y="0"/>
                </a:moveTo>
                <a:lnTo>
                  <a:pt x="2516746" y="0"/>
                </a:lnTo>
                <a:lnTo>
                  <a:pt x="2516746" y="1189734"/>
                </a:lnTo>
                <a:lnTo>
                  <a:pt x="0" y="1189734"/>
                </a:lnTo>
                <a:lnTo>
                  <a:pt x="0" y="0"/>
                </a:lnTo>
                <a:close/>
              </a:path>
            </a:pathLst>
          </a:custGeom>
          <a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29EA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4740782" y="2733412"/>
            <a:ext cx="12518518" cy="5242129"/>
          </a:xfrm>
          <a:custGeom>
            <a:avLst/>
            <a:gdLst/>
            <a:ahLst/>
            <a:cxnLst/>
            <a:rect r="r" b="b" t="t" l="l"/>
            <a:pathLst>
              <a:path h="5242129" w="12518518">
                <a:moveTo>
                  <a:pt x="0" y="0"/>
                </a:moveTo>
                <a:lnTo>
                  <a:pt x="12518518" y="0"/>
                </a:lnTo>
                <a:lnTo>
                  <a:pt x="12518518" y="5242130"/>
                </a:lnTo>
                <a:lnTo>
                  <a:pt x="0" y="524213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4" id="4"/>
          <p:cNvSpPr txBox="true"/>
          <p:nvPr/>
        </p:nvSpPr>
        <p:spPr>
          <a:xfrm rot="0">
            <a:off x="9127116" y="5976170"/>
            <a:ext cx="5320741" cy="320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600"/>
              </a:lnSpc>
              <a:spcBef>
                <a:spcPct val="0"/>
              </a:spcBef>
            </a:pPr>
            <a:r>
              <a:rPr lang="en-US" sz="2000" u="none">
                <a:solidFill>
                  <a:srgbClr val="191919"/>
                </a:solidFill>
                <a:latin typeface="Open Sauce"/>
              </a:rPr>
              <a:t>Elaborate on what you want to discuss. </a:t>
            </a:r>
          </a:p>
        </p:txBody>
      </p:sp>
      <p:sp>
        <p:nvSpPr>
          <p:cNvPr name="Freeform 5" id="5"/>
          <p:cNvSpPr/>
          <p:nvPr/>
        </p:nvSpPr>
        <p:spPr>
          <a:xfrm flipH="false" flipV="false" rot="0">
            <a:off x="723485" y="559617"/>
            <a:ext cx="7701616" cy="5439267"/>
          </a:xfrm>
          <a:custGeom>
            <a:avLst/>
            <a:gdLst/>
            <a:ahLst/>
            <a:cxnLst/>
            <a:rect r="r" b="b" t="t" l="l"/>
            <a:pathLst>
              <a:path h="5439267" w="7701616">
                <a:moveTo>
                  <a:pt x="0" y="0"/>
                </a:moveTo>
                <a:lnTo>
                  <a:pt x="7701616" y="0"/>
                </a:lnTo>
                <a:lnTo>
                  <a:pt x="7701616" y="5439266"/>
                </a:lnTo>
                <a:lnTo>
                  <a:pt x="0" y="5439266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6" id="6"/>
          <p:cNvSpPr txBox="true"/>
          <p:nvPr/>
        </p:nvSpPr>
        <p:spPr>
          <a:xfrm rot="0">
            <a:off x="2555323" y="1379468"/>
            <a:ext cx="3750469" cy="3114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000"/>
              </a:lnSpc>
              <a:spcBef>
                <a:spcPct val="0"/>
              </a:spcBef>
            </a:pPr>
            <a:r>
              <a:rPr lang="en-US" sz="20000">
                <a:solidFill>
                  <a:srgbClr val="FF4F63"/>
                </a:solidFill>
                <a:latin typeface="Permanent Marker"/>
              </a:rPr>
              <a:t>03.</a:t>
            </a:r>
          </a:p>
        </p:txBody>
      </p:sp>
      <p:sp>
        <p:nvSpPr>
          <p:cNvPr name="Freeform 7" id="7"/>
          <p:cNvSpPr/>
          <p:nvPr/>
        </p:nvSpPr>
        <p:spPr>
          <a:xfrm flipH="false" flipV="false" rot="0">
            <a:off x="616658" y="4494143"/>
            <a:ext cx="4510683" cy="6707335"/>
          </a:xfrm>
          <a:custGeom>
            <a:avLst/>
            <a:gdLst/>
            <a:ahLst/>
            <a:cxnLst/>
            <a:rect r="r" b="b" t="t" l="l"/>
            <a:pathLst>
              <a:path h="6707335" w="4510683">
                <a:moveTo>
                  <a:pt x="0" y="0"/>
                </a:moveTo>
                <a:lnTo>
                  <a:pt x="4510683" y="0"/>
                </a:lnTo>
                <a:lnTo>
                  <a:pt x="4510683" y="6707336"/>
                </a:lnTo>
                <a:lnTo>
                  <a:pt x="0" y="6707336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8" id="8"/>
          <p:cNvSpPr txBox="true"/>
          <p:nvPr/>
        </p:nvSpPr>
        <p:spPr>
          <a:xfrm rot="0">
            <a:off x="7774519" y="4326384"/>
            <a:ext cx="8025934" cy="14580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919"/>
              </a:lnSpc>
              <a:spcBef>
                <a:spcPct val="0"/>
              </a:spcBef>
            </a:pPr>
            <a:r>
              <a:rPr lang="en-US" sz="9099">
                <a:solidFill>
                  <a:srgbClr val="191919"/>
                </a:solidFill>
                <a:latin typeface="Cubao"/>
              </a:rPr>
              <a:t>our projects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4C2A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4571025" y="4058717"/>
            <a:ext cx="4013752" cy="4013752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FFFFF"/>
            </a:solidFill>
            <a:ln w="95250" cap="sq">
              <a:solidFill>
                <a:srgbClr val="000000"/>
              </a:solidFill>
              <a:prstDash val="solid"/>
              <a:miter/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8937202" y="2688362"/>
            <a:ext cx="4013752" cy="4013752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FFFFF"/>
            </a:solidFill>
            <a:ln w="95250" cap="sq">
              <a:solidFill>
                <a:srgbClr val="000000"/>
              </a:solidFill>
              <a:prstDash val="solid"/>
              <a:miter/>
            </a:ln>
          </p:spPr>
        </p:sp>
        <p:sp>
          <p:nvSpPr>
            <p:cNvPr name="TextBox 8" id="8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3301751" y="681486"/>
            <a:ext cx="4013752" cy="4013752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FFFFF"/>
            </a:solidFill>
            <a:ln w="95250" cap="sq">
              <a:solidFill>
                <a:srgbClr val="000000"/>
              </a:solidFill>
              <a:prstDash val="solid"/>
              <a:miter/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76200" y="28575"/>
              <a:ext cx="660400" cy="7080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4"/>
          <a:stretch>
            <a:fillRect/>
          </a:stretch>
        </p:blipFill>
        <p:spPr>
          <a:xfrm rot="0">
            <a:off x="4481669" y="3969362"/>
            <a:ext cx="4192463" cy="4192463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5"/>
          <a:stretch>
            <a:fillRect/>
          </a:stretch>
        </p:blipFill>
        <p:spPr>
          <a:xfrm rot="0">
            <a:off x="8847846" y="2599006"/>
            <a:ext cx="4192463" cy="4192463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6"/>
          <a:stretch>
            <a:fillRect/>
          </a:stretch>
        </p:blipFill>
        <p:spPr>
          <a:xfrm rot="0">
            <a:off x="13212396" y="592130"/>
            <a:ext cx="4192463" cy="4192463"/>
          </a:xfrm>
          <a:prstGeom prst="rect">
            <a:avLst/>
          </a:prstGeom>
        </p:spPr>
      </p:pic>
      <p:sp>
        <p:nvSpPr>
          <p:cNvPr name="Freeform 15" id="15"/>
          <p:cNvSpPr/>
          <p:nvPr/>
        </p:nvSpPr>
        <p:spPr>
          <a:xfrm flipH="false" flipV="false" rot="0">
            <a:off x="4831041" y="8551393"/>
            <a:ext cx="3039057" cy="1272605"/>
          </a:xfrm>
          <a:custGeom>
            <a:avLst/>
            <a:gdLst/>
            <a:ahLst/>
            <a:cxnLst/>
            <a:rect r="r" b="b" t="t" l="l"/>
            <a:pathLst>
              <a:path h="1272605" w="3039057">
                <a:moveTo>
                  <a:pt x="0" y="0"/>
                </a:moveTo>
                <a:lnTo>
                  <a:pt x="3039057" y="0"/>
                </a:lnTo>
                <a:lnTo>
                  <a:pt x="3039057" y="1272605"/>
                </a:lnTo>
                <a:lnTo>
                  <a:pt x="0" y="1272605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6" id="16"/>
          <p:cNvSpPr txBox="true"/>
          <p:nvPr/>
        </p:nvSpPr>
        <p:spPr>
          <a:xfrm rot="0">
            <a:off x="5108794" y="8850511"/>
            <a:ext cx="2483551" cy="7029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800"/>
              </a:lnSpc>
            </a:pPr>
            <a:r>
              <a:rPr lang="en-US" sz="1800" u="none">
                <a:solidFill>
                  <a:srgbClr val="141313"/>
                </a:solidFill>
                <a:latin typeface="Open Sauce"/>
              </a:rPr>
              <a:t>Briefly elaborate on what you want to discuss. </a:t>
            </a:r>
          </a:p>
        </p:txBody>
      </p:sp>
      <p:sp>
        <p:nvSpPr>
          <p:cNvPr name="Freeform 17" id="17"/>
          <p:cNvSpPr/>
          <p:nvPr/>
        </p:nvSpPr>
        <p:spPr>
          <a:xfrm flipH="false" flipV="false" rot="0">
            <a:off x="13789099" y="5174161"/>
            <a:ext cx="3039057" cy="1272605"/>
          </a:xfrm>
          <a:custGeom>
            <a:avLst/>
            <a:gdLst/>
            <a:ahLst/>
            <a:cxnLst/>
            <a:rect r="r" b="b" t="t" l="l"/>
            <a:pathLst>
              <a:path h="1272605" w="3039057">
                <a:moveTo>
                  <a:pt x="0" y="0"/>
                </a:moveTo>
                <a:lnTo>
                  <a:pt x="3039057" y="0"/>
                </a:lnTo>
                <a:lnTo>
                  <a:pt x="3039057" y="1272606"/>
                </a:lnTo>
                <a:lnTo>
                  <a:pt x="0" y="1272606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9424550" y="7279469"/>
            <a:ext cx="3039057" cy="1272605"/>
          </a:xfrm>
          <a:custGeom>
            <a:avLst/>
            <a:gdLst/>
            <a:ahLst/>
            <a:cxnLst/>
            <a:rect r="r" b="b" t="t" l="l"/>
            <a:pathLst>
              <a:path h="1272605" w="3039057">
                <a:moveTo>
                  <a:pt x="0" y="0"/>
                </a:moveTo>
                <a:lnTo>
                  <a:pt x="3039057" y="0"/>
                </a:lnTo>
                <a:lnTo>
                  <a:pt x="3039057" y="1272605"/>
                </a:lnTo>
                <a:lnTo>
                  <a:pt x="0" y="1272605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9" id="19"/>
          <p:cNvGrpSpPr/>
          <p:nvPr/>
        </p:nvGrpSpPr>
        <p:grpSpPr>
          <a:xfrm rot="0">
            <a:off x="1789195" y="-181671"/>
            <a:ext cx="6537193" cy="4616893"/>
            <a:chOff x="0" y="0"/>
            <a:chExt cx="8716258" cy="6155857"/>
          </a:xfrm>
        </p:grpSpPr>
        <p:sp>
          <p:nvSpPr>
            <p:cNvPr name="Freeform 20" id="20"/>
            <p:cNvSpPr/>
            <p:nvPr/>
          </p:nvSpPr>
          <p:spPr>
            <a:xfrm flipH="false" flipV="false" rot="0">
              <a:off x="0" y="0"/>
              <a:ext cx="8716258" cy="6155857"/>
            </a:xfrm>
            <a:custGeom>
              <a:avLst/>
              <a:gdLst/>
              <a:ahLst/>
              <a:cxnLst/>
              <a:rect r="r" b="b" t="t" l="l"/>
              <a:pathLst>
                <a:path h="6155857" w="8716258">
                  <a:moveTo>
                    <a:pt x="0" y="0"/>
                  </a:moveTo>
                  <a:lnTo>
                    <a:pt x="8716258" y="0"/>
                  </a:lnTo>
                  <a:lnTo>
                    <a:pt x="8716258" y="6155857"/>
                  </a:lnTo>
                  <a:lnTo>
                    <a:pt x="0" y="61558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9">
                <a:extLst>
                  <a:ext uri="{96DAC541-7B7A-43D3-8B79-37D633B846F1}">
                    <asvg:svgBlip xmlns:asvg="http://schemas.microsoft.com/office/drawing/2016/SVG/main" r:embed="rId10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21" id="21"/>
            <p:cNvSpPr txBox="true"/>
            <p:nvPr/>
          </p:nvSpPr>
          <p:spPr>
            <a:xfrm rot="-370312">
              <a:off x="1738342" y="1614210"/>
              <a:ext cx="6098102" cy="285937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7670"/>
                </a:lnSpc>
                <a:spcBef>
                  <a:spcPct val="0"/>
                </a:spcBef>
              </a:pPr>
              <a:r>
                <a:rPr lang="en-US" sz="9354">
                  <a:solidFill>
                    <a:srgbClr val="191919"/>
                  </a:solidFill>
                  <a:latin typeface="Gochi Hand"/>
                </a:rPr>
                <a:t>Market  Research</a:t>
              </a:r>
            </a:p>
          </p:txBody>
        </p:sp>
      </p:grpSp>
      <p:sp>
        <p:nvSpPr>
          <p:cNvPr name="Freeform 22" id="22"/>
          <p:cNvSpPr/>
          <p:nvPr/>
        </p:nvSpPr>
        <p:spPr>
          <a:xfrm flipH="false" flipV="false" rot="0">
            <a:off x="345473" y="2596013"/>
            <a:ext cx="4225552" cy="8212203"/>
          </a:xfrm>
          <a:custGeom>
            <a:avLst/>
            <a:gdLst/>
            <a:ahLst/>
            <a:cxnLst/>
            <a:rect r="r" b="b" t="t" l="l"/>
            <a:pathLst>
              <a:path h="8212203" w="4225552">
                <a:moveTo>
                  <a:pt x="0" y="0"/>
                </a:moveTo>
                <a:lnTo>
                  <a:pt x="4225552" y="0"/>
                </a:lnTo>
                <a:lnTo>
                  <a:pt x="4225552" y="8212202"/>
                </a:lnTo>
                <a:lnTo>
                  <a:pt x="0" y="8212202"/>
                </a:lnTo>
                <a:lnTo>
                  <a:pt x="0" y="0"/>
                </a:lnTo>
                <a:close/>
              </a:path>
            </a:pathLst>
          </a:custGeom>
          <a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3" id="23"/>
          <p:cNvSpPr/>
          <p:nvPr/>
        </p:nvSpPr>
        <p:spPr>
          <a:xfrm flipH="false" flipV="false" rot="0">
            <a:off x="16214333" y="4771438"/>
            <a:ext cx="1322895" cy="1514043"/>
          </a:xfrm>
          <a:custGeom>
            <a:avLst/>
            <a:gdLst/>
            <a:ahLst/>
            <a:cxnLst/>
            <a:rect r="r" b="b" t="t" l="l"/>
            <a:pathLst>
              <a:path h="1514043" w="1322895">
                <a:moveTo>
                  <a:pt x="0" y="0"/>
                </a:moveTo>
                <a:lnTo>
                  <a:pt x="1322896" y="0"/>
                </a:lnTo>
                <a:lnTo>
                  <a:pt x="1322896" y="1514043"/>
                </a:lnTo>
                <a:lnTo>
                  <a:pt x="0" y="1514043"/>
                </a:lnTo>
                <a:lnTo>
                  <a:pt x="0" y="0"/>
                </a:lnTo>
                <a:close/>
              </a:path>
            </a:pathLst>
          </a:custGeom>
          <a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4" id="24"/>
          <p:cNvSpPr txBox="true"/>
          <p:nvPr/>
        </p:nvSpPr>
        <p:spPr>
          <a:xfrm rot="0">
            <a:off x="9702303" y="7607162"/>
            <a:ext cx="2483551" cy="7029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800"/>
              </a:lnSpc>
            </a:pPr>
            <a:r>
              <a:rPr lang="en-US" sz="1800" u="none">
                <a:solidFill>
                  <a:srgbClr val="141313"/>
                </a:solidFill>
                <a:latin typeface="Open Sauce"/>
              </a:rPr>
              <a:t>Briefly elaborate on what you want to discuss. 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4009702" y="5454229"/>
            <a:ext cx="2483551" cy="7029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800"/>
              </a:lnSpc>
            </a:pPr>
            <a:r>
              <a:rPr lang="en-US" sz="1800" u="none">
                <a:solidFill>
                  <a:srgbClr val="141313"/>
                </a:solidFill>
                <a:latin typeface="Open Sauce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4F6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6988037" y="1662320"/>
            <a:ext cx="9828143" cy="5421796"/>
            <a:chOff x="0" y="0"/>
            <a:chExt cx="2588482" cy="1427963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2588482" cy="1427963"/>
            </a:xfrm>
            <a:custGeom>
              <a:avLst/>
              <a:gdLst/>
              <a:ahLst/>
              <a:cxnLst/>
              <a:rect r="r" b="b" t="t" l="l"/>
              <a:pathLst>
                <a:path h="1427963" w="2588482">
                  <a:moveTo>
                    <a:pt x="0" y="0"/>
                  </a:moveTo>
                  <a:lnTo>
                    <a:pt x="2588482" y="0"/>
                  </a:lnTo>
                  <a:lnTo>
                    <a:pt x="2588482" y="1427963"/>
                  </a:lnTo>
                  <a:lnTo>
                    <a:pt x="0" y="1427963"/>
                  </a:lnTo>
                  <a:close/>
                </a:path>
              </a:pathLst>
            </a:custGeom>
            <a:solidFill>
              <a:srgbClr val="329EA1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2588482" cy="147558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6" id="6"/>
          <p:cNvSpPr/>
          <p:nvPr/>
        </p:nvSpPr>
        <p:spPr>
          <a:xfrm flipH="false" flipV="false" rot="0">
            <a:off x="7882633" y="2105773"/>
            <a:ext cx="4116120" cy="6075454"/>
          </a:xfrm>
          <a:custGeom>
            <a:avLst/>
            <a:gdLst/>
            <a:ahLst/>
            <a:cxnLst/>
            <a:rect r="r" b="b" t="t" l="l"/>
            <a:pathLst>
              <a:path h="6075454" w="4116120">
                <a:moveTo>
                  <a:pt x="0" y="0"/>
                </a:moveTo>
                <a:lnTo>
                  <a:pt x="4116120" y="0"/>
                </a:lnTo>
                <a:lnTo>
                  <a:pt x="4116120" y="6075454"/>
                </a:lnTo>
                <a:lnTo>
                  <a:pt x="0" y="6075454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6797148" y="1476761"/>
            <a:ext cx="10160127" cy="7759797"/>
          </a:xfrm>
          <a:custGeom>
            <a:avLst/>
            <a:gdLst/>
            <a:ahLst/>
            <a:cxnLst/>
            <a:rect r="r" b="b" t="t" l="l"/>
            <a:pathLst>
              <a:path h="7759797" w="10160127">
                <a:moveTo>
                  <a:pt x="0" y="0"/>
                </a:moveTo>
                <a:lnTo>
                  <a:pt x="10160128" y="0"/>
                </a:lnTo>
                <a:lnTo>
                  <a:pt x="10160128" y="7759797"/>
                </a:lnTo>
                <a:lnTo>
                  <a:pt x="0" y="7759797"/>
                </a:lnTo>
                <a:lnTo>
                  <a:pt x="0" y="0"/>
                </a:lnTo>
                <a:close/>
              </a:path>
            </a:pathLst>
          </a:custGeom>
          <a:blipFill>
            <a:blip r:embed="rId6"/>
            <a:stretch>
              <a:fillRect l="0" t="0" r="0" b="0"/>
            </a:stretch>
          </a:blipFill>
        </p:spPr>
      </p:sp>
      <p:grpSp>
        <p:nvGrpSpPr>
          <p:cNvPr name="Group 8" id="8"/>
          <p:cNvGrpSpPr/>
          <p:nvPr/>
        </p:nvGrpSpPr>
        <p:grpSpPr>
          <a:xfrm rot="0">
            <a:off x="3114412" y="-202673"/>
            <a:ext cx="6537193" cy="4616893"/>
            <a:chOff x="0" y="0"/>
            <a:chExt cx="8716258" cy="6155857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8716258" cy="6155857"/>
            </a:xfrm>
            <a:custGeom>
              <a:avLst/>
              <a:gdLst/>
              <a:ahLst/>
              <a:cxnLst/>
              <a:rect r="r" b="b" t="t" l="l"/>
              <a:pathLst>
                <a:path h="6155857" w="8716258">
                  <a:moveTo>
                    <a:pt x="0" y="0"/>
                  </a:moveTo>
                  <a:lnTo>
                    <a:pt x="8716258" y="0"/>
                  </a:lnTo>
                  <a:lnTo>
                    <a:pt x="8716258" y="6155857"/>
                  </a:lnTo>
                  <a:lnTo>
                    <a:pt x="0" y="61558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10" id="10"/>
            <p:cNvSpPr txBox="true"/>
            <p:nvPr/>
          </p:nvSpPr>
          <p:spPr>
            <a:xfrm rot="-370312">
              <a:off x="1738342" y="1614210"/>
              <a:ext cx="6098102" cy="285937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7670"/>
                </a:lnSpc>
                <a:spcBef>
                  <a:spcPct val="0"/>
                </a:spcBef>
              </a:pPr>
              <a:r>
                <a:rPr lang="en-US" sz="9354">
                  <a:solidFill>
                    <a:srgbClr val="191919"/>
                  </a:solidFill>
                  <a:latin typeface="Gochi Hand"/>
                </a:rPr>
                <a:t>Market  Research</a:t>
              </a:r>
            </a:p>
          </p:txBody>
        </p:sp>
      </p:grpSp>
      <p:sp>
        <p:nvSpPr>
          <p:cNvPr name="Freeform 11" id="11"/>
          <p:cNvSpPr/>
          <p:nvPr/>
        </p:nvSpPr>
        <p:spPr>
          <a:xfrm flipH="false" flipV="false" rot="0">
            <a:off x="11374188" y="2327433"/>
            <a:ext cx="5043535" cy="4091568"/>
          </a:xfrm>
          <a:custGeom>
            <a:avLst/>
            <a:gdLst/>
            <a:ahLst/>
            <a:cxnLst/>
            <a:rect r="r" b="b" t="t" l="l"/>
            <a:pathLst>
              <a:path h="4091568" w="5043535">
                <a:moveTo>
                  <a:pt x="0" y="0"/>
                </a:moveTo>
                <a:lnTo>
                  <a:pt x="5043535" y="0"/>
                </a:lnTo>
                <a:lnTo>
                  <a:pt x="5043535" y="4091568"/>
                </a:lnTo>
                <a:lnTo>
                  <a:pt x="0" y="4091568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13216633" y="5073312"/>
            <a:ext cx="2302912" cy="1796271"/>
          </a:xfrm>
          <a:custGeom>
            <a:avLst/>
            <a:gdLst/>
            <a:ahLst/>
            <a:cxnLst/>
            <a:rect r="r" b="b" t="t" l="l"/>
            <a:pathLst>
              <a:path h="1796271" w="2302912">
                <a:moveTo>
                  <a:pt x="0" y="0"/>
                </a:moveTo>
                <a:lnTo>
                  <a:pt x="2302912" y="0"/>
                </a:lnTo>
                <a:lnTo>
                  <a:pt x="2302912" y="1796271"/>
                </a:lnTo>
                <a:lnTo>
                  <a:pt x="0" y="1796271"/>
                </a:lnTo>
                <a:lnTo>
                  <a:pt x="0" y="0"/>
                </a:lnTo>
                <a:close/>
              </a:path>
            </a:pathLst>
          </a:custGeom>
          <a:blipFill>
            <a:blip r:embed="rId11">
              <a:extLst>
                <a:ext uri="{96DAC541-7B7A-43D3-8B79-37D633B846F1}">
                  <asvg:svgBlip xmlns:asvg="http://schemas.microsoft.com/office/drawing/2016/SVG/main" r:embed="rId12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0">
            <a:off x="627481" y="4616105"/>
            <a:ext cx="3851303" cy="1612733"/>
          </a:xfrm>
          <a:custGeom>
            <a:avLst/>
            <a:gdLst/>
            <a:ahLst/>
            <a:cxnLst/>
            <a:rect r="r" b="b" t="t" l="l"/>
            <a:pathLst>
              <a:path h="1612733" w="3851303">
                <a:moveTo>
                  <a:pt x="0" y="0"/>
                </a:moveTo>
                <a:lnTo>
                  <a:pt x="3851302" y="0"/>
                </a:lnTo>
                <a:lnTo>
                  <a:pt x="3851302" y="1612733"/>
                </a:lnTo>
                <a:lnTo>
                  <a:pt x="0" y="1612733"/>
                </a:lnTo>
                <a:lnTo>
                  <a:pt x="0" y="0"/>
                </a:lnTo>
                <a:close/>
              </a:path>
            </a:pathLst>
          </a:custGeom>
          <a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870670" y="7147664"/>
            <a:ext cx="3851303" cy="1612733"/>
          </a:xfrm>
          <a:custGeom>
            <a:avLst/>
            <a:gdLst/>
            <a:ahLst/>
            <a:cxnLst/>
            <a:rect r="r" b="b" t="t" l="l"/>
            <a:pathLst>
              <a:path h="1612733" w="3851303">
                <a:moveTo>
                  <a:pt x="0" y="0"/>
                </a:moveTo>
                <a:lnTo>
                  <a:pt x="3851302" y="0"/>
                </a:lnTo>
                <a:lnTo>
                  <a:pt x="3851302" y="1612733"/>
                </a:lnTo>
                <a:lnTo>
                  <a:pt x="0" y="1612733"/>
                </a:lnTo>
                <a:lnTo>
                  <a:pt x="0" y="0"/>
                </a:lnTo>
                <a:close/>
              </a:path>
            </a:pathLst>
          </a:custGeom>
          <a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4981029" y="7954030"/>
            <a:ext cx="3851303" cy="1612733"/>
          </a:xfrm>
          <a:custGeom>
            <a:avLst/>
            <a:gdLst/>
            <a:ahLst/>
            <a:cxnLst/>
            <a:rect r="r" b="b" t="t" l="l"/>
            <a:pathLst>
              <a:path h="1612733" w="3851303">
                <a:moveTo>
                  <a:pt x="0" y="0"/>
                </a:moveTo>
                <a:lnTo>
                  <a:pt x="3851303" y="0"/>
                </a:lnTo>
                <a:lnTo>
                  <a:pt x="3851303" y="1612733"/>
                </a:lnTo>
                <a:lnTo>
                  <a:pt x="0" y="1612733"/>
                </a:lnTo>
                <a:lnTo>
                  <a:pt x="0" y="0"/>
                </a:lnTo>
                <a:close/>
              </a:path>
            </a:pathLst>
          </a:custGeom>
          <a:blipFill>
            <a:blip r:embed="rId13">
              <a:extLst>
                <a:ext uri="{96DAC541-7B7A-43D3-8B79-37D633B846F1}">
                  <asvg:svgBlip xmlns:asvg="http://schemas.microsoft.com/office/drawing/2016/SVG/main" r:embed="rId1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6" id="16"/>
          <p:cNvSpPr txBox="true"/>
          <p:nvPr/>
        </p:nvSpPr>
        <p:spPr>
          <a:xfrm rot="0">
            <a:off x="870670" y="4092230"/>
            <a:ext cx="3364925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Cubao"/>
              </a:rPr>
              <a:t>Add a main point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113859" y="6623789"/>
            <a:ext cx="3364925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Cubao"/>
              </a:rPr>
              <a:t>Add a main point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5224218" y="7430155"/>
            <a:ext cx="3364925" cy="523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FFFF"/>
                </a:solidFill>
                <a:latin typeface="Cubao"/>
              </a:rPr>
              <a:t>Add a main point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170597" y="5101887"/>
            <a:ext cx="2765070" cy="765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000"/>
              </a:lnSpc>
            </a:pPr>
            <a:r>
              <a:rPr lang="en-US" sz="2000" u="none">
                <a:solidFill>
                  <a:srgbClr val="141313"/>
                </a:solidFill>
                <a:latin typeface="Open Sauce"/>
              </a:rPr>
              <a:t>Briefly elaborate on what you want to discuss. 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289961" y="7614389"/>
            <a:ext cx="2765070" cy="765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000"/>
              </a:lnSpc>
            </a:pPr>
            <a:r>
              <a:rPr lang="en-US" sz="2000" u="none">
                <a:solidFill>
                  <a:srgbClr val="141313"/>
                </a:solidFill>
                <a:latin typeface="Open Sauce"/>
              </a:rPr>
              <a:t>Briefly elaborate on what you want to discuss. 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5524145" y="8449759"/>
            <a:ext cx="2765070" cy="765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000"/>
              </a:lnSpc>
            </a:pPr>
            <a:r>
              <a:rPr lang="en-US" sz="2000" u="none">
                <a:solidFill>
                  <a:srgbClr val="141313"/>
                </a:solidFill>
                <a:latin typeface="Open Sauce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6699CC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10695609" y="6172200"/>
            <a:ext cx="5080000" cy="4114800"/>
          </a:xfrm>
          <a:custGeom>
            <a:avLst/>
            <a:gdLst/>
            <a:ahLst/>
            <a:cxnLst/>
            <a:rect r="r" b="b" t="t" l="l"/>
            <a:pathLst>
              <a:path h="4114800" w="5080000">
                <a:moveTo>
                  <a:pt x="0" y="0"/>
                </a:moveTo>
                <a:lnTo>
                  <a:pt x="5080000" y="0"/>
                </a:lnTo>
                <a:lnTo>
                  <a:pt x="5080000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4" id="4"/>
          <p:cNvGrpSpPr/>
          <p:nvPr/>
        </p:nvGrpSpPr>
        <p:grpSpPr>
          <a:xfrm rot="0">
            <a:off x="2500832" y="3571634"/>
            <a:ext cx="12015157" cy="2302392"/>
            <a:chOff x="0" y="0"/>
            <a:chExt cx="2201919" cy="421940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2201919" cy="421940"/>
            </a:xfrm>
            <a:custGeom>
              <a:avLst/>
              <a:gdLst/>
              <a:ahLst/>
              <a:cxnLst/>
              <a:rect r="r" b="b" t="t" l="l"/>
              <a:pathLst>
                <a:path h="421940" w="2201919">
                  <a:moveTo>
                    <a:pt x="1998719" y="0"/>
                  </a:moveTo>
                  <a:cubicBezTo>
                    <a:pt x="2110943" y="0"/>
                    <a:pt x="2201919" y="94455"/>
                    <a:pt x="2201919" y="210970"/>
                  </a:cubicBezTo>
                  <a:cubicBezTo>
                    <a:pt x="2201919" y="327486"/>
                    <a:pt x="2110943" y="421940"/>
                    <a:pt x="1998719" y="421940"/>
                  </a:cubicBezTo>
                  <a:lnTo>
                    <a:pt x="203200" y="421940"/>
                  </a:lnTo>
                  <a:cubicBezTo>
                    <a:pt x="90976" y="421940"/>
                    <a:pt x="0" y="327486"/>
                    <a:pt x="0" y="210970"/>
                  </a:cubicBezTo>
                  <a:cubicBezTo>
                    <a:pt x="0" y="94455"/>
                    <a:pt x="90976" y="0"/>
                    <a:pt x="203200" y="0"/>
                  </a:cubicBezTo>
                  <a:close/>
                </a:path>
              </a:pathLst>
            </a:custGeom>
            <a:solidFill>
              <a:srgbClr val="FFFFFF"/>
            </a:solidFill>
            <a:ln w="133350" cap="sq">
              <a:solidFill>
                <a:srgbClr val="000000"/>
              </a:solidFill>
              <a:prstDash val="solid"/>
              <a:miter/>
            </a:ln>
          </p:spPr>
        </p:sp>
        <p:sp>
          <p:nvSpPr>
            <p:cNvPr name="TextBox 6" id="6"/>
            <p:cNvSpPr txBox="true"/>
            <p:nvPr/>
          </p:nvSpPr>
          <p:spPr>
            <a:xfrm>
              <a:off x="0" y="-200025"/>
              <a:ext cx="2201919" cy="62196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3299"/>
                </a:lnSpc>
              </a:pPr>
              <a:r>
                <a:rPr lang="en-US" sz="9499">
                  <a:solidFill>
                    <a:srgbClr val="000000"/>
                  </a:solidFill>
                  <a:latin typeface="Permanent Marker"/>
                </a:rPr>
                <a:t>123 736 3937</a:t>
              </a:r>
            </a:p>
          </p:txBody>
        </p:sp>
      </p:grpSp>
      <p:sp>
        <p:nvSpPr>
          <p:cNvPr name="Freeform 7" id="7"/>
          <p:cNvSpPr/>
          <p:nvPr/>
        </p:nvSpPr>
        <p:spPr>
          <a:xfrm flipH="false" flipV="false" rot="0">
            <a:off x="12302782" y="2042022"/>
            <a:ext cx="3771001" cy="3059224"/>
          </a:xfrm>
          <a:custGeom>
            <a:avLst/>
            <a:gdLst/>
            <a:ahLst/>
            <a:cxnLst/>
            <a:rect r="r" b="b" t="t" l="l"/>
            <a:pathLst>
              <a:path h="3059224" w="3771001">
                <a:moveTo>
                  <a:pt x="0" y="0"/>
                </a:moveTo>
                <a:lnTo>
                  <a:pt x="3771001" y="0"/>
                </a:lnTo>
                <a:lnTo>
                  <a:pt x="3771001" y="3059224"/>
                </a:lnTo>
                <a:lnTo>
                  <a:pt x="0" y="3059224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6736420" y="7238987"/>
            <a:ext cx="3851303" cy="1612733"/>
          </a:xfrm>
          <a:custGeom>
            <a:avLst/>
            <a:gdLst/>
            <a:ahLst/>
            <a:cxnLst/>
            <a:rect r="r" b="b" t="t" l="l"/>
            <a:pathLst>
              <a:path h="1612733" w="3851303">
                <a:moveTo>
                  <a:pt x="0" y="0"/>
                </a:moveTo>
                <a:lnTo>
                  <a:pt x="3851303" y="0"/>
                </a:lnTo>
                <a:lnTo>
                  <a:pt x="3851303" y="1612733"/>
                </a:lnTo>
                <a:lnTo>
                  <a:pt x="0" y="1612733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6670034" y="6792349"/>
            <a:ext cx="1872085" cy="1404064"/>
          </a:xfrm>
          <a:custGeom>
            <a:avLst/>
            <a:gdLst/>
            <a:ahLst/>
            <a:cxnLst/>
            <a:rect r="r" b="b" t="t" l="l"/>
            <a:pathLst>
              <a:path h="1404064" w="1872085">
                <a:moveTo>
                  <a:pt x="0" y="0"/>
                </a:moveTo>
                <a:lnTo>
                  <a:pt x="1872085" y="0"/>
                </a:lnTo>
                <a:lnTo>
                  <a:pt x="1872085" y="1404064"/>
                </a:lnTo>
                <a:lnTo>
                  <a:pt x="0" y="1404064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0" id="10"/>
          <p:cNvSpPr txBox="true"/>
          <p:nvPr/>
        </p:nvSpPr>
        <p:spPr>
          <a:xfrm rot="0">
            <a:off x="8671596" y="7603393"/>
            <a:ext cx="1837417" cy="9315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1800"/>
              </a:lnSpc>
            </a:pPr>
            <a:r>
              <a:rPr lang="en-US" sz="1800" u="none">
                <a:solidFill>
                  <a:srgbClr val="141313"/>
                </a:solidFill>
                <a:latin typeface="Open Sauce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A7B07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2635309" y="-706960"/>
            <a:ext cx="12433722" cy="8781316"/>
          </a:xfrm>
          <a:custGeom>
            <a:avLst/>
            <a:gdLst/>
            <a:ahLst/>
            <a:cxnLst/>
            <a:rect r="r" b="b" t="t" l="l"/>
            <a:pathLst>
              <a:path h="8781316" w="12433722">
                <a:moveTo>
                  <a:pt x="0" y="0"/>
                </a:moveTo>
                <a:lnTo>
                  <a:pt x="12433722" y="0"/>
                </a:lnTo>
                <a:lnTo>
                  <a:pt x="12433722" y="8781316"/>
                </a:lnTo>
                <a:lnTo>
                  <a:pt x="0" y="8781316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4" id="4"/>
          <p:cNvSpPr txBox="true"/>
          <p:nvPr/>
        </p:nvSpPr>
        <p:spPr>
          <a:xfrm rot="-309501">
            <a:off x="4020122" y="1828351"/>
            <a:ext cx="9916630" cy="329526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334"/>
              </a:lnSpc>
              <a:spcBef>
                <a:spcPct val="0"/>
              </a:spcBef>
            </a:pPr>
            <a:r>
              <a:rPr lang="en-US" sz="10163" strike="noStrike" u="none">
                <a:solidFill>
                  <a:srgbClr val="191919"/>
                </a:solidFill>
                <a:latin typeface="Gochi Hand"/>
              </a:rPr>
              <a:t>Write an original statement or inspiring quote</a:t>
            </a:r>
          </a:p>
        </p:txBody>
      </p:sp>
      <p:sp>
        <p:nvSpPr>
          <p:cNvPr name="Freeform 5" id="5"/>
          <p:cNvSpPr/>
          <p:nvPr/>
        </p:nvSpPr>
        <p:spPr>
          <a:xfrm flipH="false" flipV="false" rot="0">
            <a:off x="6135137" y="4676361"/>
            <a:ext cx="5655053" cy="5726636"/>
          </a:xfrm>
          <a:custGeom>
            <a:avLst/>
            <a:gdLst/>
            <a:ahLst/>
            <a:cxnLst/>
            <a:rect r="r" b="b" t="t" l="l"/>
            <a:pathLst>
              <a:path h="5726636" w="5655053">
                <a:moveTo>
                  <a:pt x="0" y="0"/>
                </a:moveTo>
                <a:lnTo>
                  <a:pt x="5655053" y="0"/>
                </a:lnTo>
                <a:lnTo>
                  <a:pt x="5655053" y="5726636"/>
                </a:lnTo>
                <a:lnTo>
                  <a:pt x="0" y="5726636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934370" y="7089900"/>
            <a:ext cx="3851303" cy="1612733"/>
          </a:xfrm>
          <a:custGeom>
            <a:avLst/>
            <a:gdLst/>
            <a:ahLst/>
            <a:cxnLst/>
            <a:rect r="r" b="b" t="t" l="l"/>
            <a:pathLst>
              <a:path h="1612733" w="3851303">
                <a:moveTo>
                  <a:pt x="0" y="0"/>
                </a:moveTo>
                <a:lnTo>
                  <a:pt x="3851303" y="0"/>
                </a:lnTo>
                <a:lnTo>
                  <a:pt x="3851303" y="1612733"/>
                </a:lnTo>
                <a:lnTo>
                  <a:pt x="0" y="1612733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7" id="7"/>
          <p:cNvSpPr txBox="true"/>
          <p:nvPr/>
        </p:nvSpPr>
        <p:spPr>
          <a:xfrm rot="0">
            <a:off x="2352662" y="7440654"/>
            <a:ext cx="3014720" cy="958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499"/>
              </a:lnSpc>
              <a:spcBef>
                <a:spcPct val="0"/>
              </a:spcBef>
            </a:pPr>
            <a:r>
              <a:rPr lang="en-US" sz="2499" strike="noStrike" u="none">
                <a:solidFill>
                  <a:srgbClr val="FFFFFF"/>
                </a:solidFill>
                <a:latin typeface="Gochi Hand"/>
              </a:rPr>
              <a:t>— Include a credit, citation, or supporting message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0">
            <a:off x="12369951" y="1936642"/>
            <a:ext cx="2418521" cy="2767978"/>
          </a:xfrm>
          <a:custGeom>
            <a:avLst/>
            <a:gdLst/>
            <a:ahLst/>
            <a:cxnLst/>
            <a:rect r="r" b="b" t="t" l="l"/>
            <a:pathLst>
              <a:path h="2767978" w="2418521">
                <a:moveTo>
                  <a:pt x="0" y="0"/>
                </a:moveTo>
                <a:lnTo>
                  <a:pt x="2418521" y="0"/>
                </a:lnTo>
                <a:lnTo>
                  <a:pt x="2418521" y="2767979"/>
                </a:lnTo>
                <a:lnTo>
                  <a:pt x="0" y="2767979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4F6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1237290" y="3080615"/>
            <a:ext cx="13465944" cy="5638864"/>
          </a:xfrm>
          <a:custGeom>
            <a:avLst/>
            <a:gdLst/>
            <a:ahLst/>
            <a:cxnLst/>
            <a:rect r="r" b="b" t="t" l="l"/>
            <a:pathLst>
              <a:path h="5638864" w="13465944">
                <a:moveTo>
                  <a:pt x="0" y="0"/>
                </a:moveTo>
                <a:lnTo>
                  <a:pt x="13465944" y="0"/>
                </a:lnTo>
                <a:lnTo>
                  <a:pt x="13465944" y="5638864"/>
                </a:lnTo>
                <a:lnTo>
                  <a:pt x="0" y="5638864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4" id="4"/>
          <p:cNvGrpSpPr/>
          <p:nvPr/>
        </p:nvGrpSpPr>
        <p:grpSpPr>
          <a:xfrm rot="0">
            <a:off x="1915319" y="3722141"/>
            <a:ext cx="7228681" cy="4341070"/>
            <a:chOff x="0" y="0"/>
            <a:chExt cx="9638242" cy="5788094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1052746" y="15800"/>
              <a:ext cx="8585495" cy="73914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619"/>
                </a:lnSpc>
                <a:spcBef>
                  <a:spcPct val="0"/>
                </a:spcBef>
              </a:pPr>
              <a:r>
                <a:rPr lang="en-US" sz="3299" u="none">
                  <a:solidFill>
                    <a:srgbClr val="141313"/>
                  </a:solidFill>
                  <a:latin typeface="Gochi Hand"/>
                </a:rPr>
                <a:t>123 Anywhere St., Any City,ST 12345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1052746" y="1274088"/>
              <a:ext cx="6523939" cy="73914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619"/>
                </a:lnSpc>
                <a:spcBef>
                  <a:spcPct val="0"/>
                </a:spcBef>
              </a:pPr>
              <a:r>
                <a:rPr lang="en-US" sz="3299" strike="noStrike" u="none">
                  <a:solidFill>
                    <a:srgbClr val="141313"/>
                  </a:solidFill>
                  <a:latin typeface="Gochi Hand"/>
                </a:rPr>
                <a:t>123-456-7890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1052746" y="2532376"/>
              <a:ext cx="6523939" cy="73914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619"/>
                </a:lnSpc>
                <a:spcBef>
                  <a:spcPct val="0"/>
                </a:spcBef>
              </a:pPr>
              <a:r>
                <a:rPr lang="en-US" sz="3299" strike="noStrike" u="none">
                  <a:solidFill>
                    <a:srgbClr val="141313"/>
                  </a:solidFill>
                  <a:latin typeface="Gochi Hand"/>
                </a:rPr>
                <a:t>hello@reallygreatsite.com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1052746" y="5048953"/>
              <a:ext cx="6523939" cy="73914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619"/>
                </a:lnSpc>
                <a:spcBef>
                  <a:spcPct val="0"/>
                </a:spcBef>
              </a:pPr>
              <a:r>
                <a:rPr lang="en-US" sz="3299" strike="noStrike" u="none">
                  <a:solidFill>
                    <a:srgbClr val="141313"/>
                  </a:solidFill>
                  <a:latin typeface="Gochi Hand"/>
                </a:rPr>
                <a:t>reallygreatsite.com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1052746" y="3790665"/>
              <a:ext cx="6523939" cy="73914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619"/>
                </a:lnSpc>
                <a:spcBef>
                  <a:spcPct val="0"/>
                </a:spcBef>
              </a:pPr>
              <a:r>
                <a:rPr lang="en-US" sz="3299" strike="noStrike" u="none">
                  <a:solidFill>
                    <a:srgbClr val="141313"/>
                  </a:solidFill>
                  <a:latin typeface="Gochi Hand"/>
                </a:rPr>
                <a:t>@reallygreatsite</a:t>
              </a:r>
            </a:p>
          </p:txBody>
        </p:sp>
        <p:sp>
          <p:nvSpPr>
            <p:cNvPr name="Freeform 10" id="10"/>
            <p:cNvSpPr/>
            <p:nvPr/>
          </p:nvSpPr>
          <p:spPr>
            <a:xfrm flipH="false" flipV="false" rot="0">
              <a:off x="10001" y="1272508"/>
              <a:ext cx="661432" cy="661432"/>
            </a:xfrm>
            <a:custGeom>
              <a:avLst/>
              <a:gdLst/>
              <a:ahLst/>
              <a:cxnLst/>
              <a:rect r="r" b="b" t="t" l="l"/>
              <a:pathLst>
                <a:path h="661432" w="661432">
                  <a:moveTo>
                    <a:pt x="0" y="0"/>
                  </a:moveTo>
                  <a:lnTo>
                    <a:pt x="661432" y="0"/>
                  </a:lnTo>
                  <a:lnTo>
                    <a:pt x="661432" y="661432"/>
                  </a:lnTo>
                  <a:lnTo>
                    <a:pt x="0" y="66143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18760" y="2545016"/>
              <a:ext cx="661432" cy="661432"/>
            </a:xfrm>
            <a:custGeom>
              <a:avLst/>
              <a:gdLst/>
              <a:ahLst/>
              <a:cxnLst/>
              <a:rect r="r" b="b" t="t" l="l"/>
              <a:pathLst>
                <a:path h="661432" w="661432">
                  <a:moveTo>
                    <a:pt x="0" y="0"/>
                  </a:moveTo>
                  <a:lnTo>
                    <a:pt x="661432" y="0"/>
                  </a:lnTo>
                  <a:lnTo>
                    <a:pt x="661432" y="661431"/>
                  </a:lnTo>
                  <a:lnTo>
                    <a:pt x="0" y="66143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4595" y="5090032"/>
              <a:ext cx="661432" cy="661432"/>
            </a:xfrm>
            <a:custGeom>
              <a:avLst/>
              <a:gdLst/>
              <a:ahLst/>
              <a:cxnLst/>
              <a:rect r="r" b="b" t="t" l="l"/>
              <a:pathLst>
                <a:path h="661432" w="661432">
                  <a:moveTo>
                    <a:pt x="0" y="0"/>
                  </a:moveTo>
                  <a:lnTo>
                    <a:pt x="661431" y="0"/>
                  </a:lnTo>
                  <a:lnTo>
                    <a:pt x="661431" y="661431"/>
                  </a:lnTo>
                  <a:lnTo>
                    <a:pt x="0" y="66143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0">
                <a:extLst>
                  <a:ext uri="{96DAC541-7B7A-43D3-8B79-37D633B846F1}">
                    <asvg:svgBlip xmlns:asvg="http://schemas.microsoft.com/office/drawing/2016/SVG/main" r:embed="rId11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4595" y="3817524"/>
              <a:ext cx="661432" cy="661432"/>
            </a:xfrm>
            <a:custGeom>
              <a:avLst/>
              <a:gdLst/>
              <a:ahLst/>
              <a:cxnLst/>
              <a:rect r="r" b="b" t="t" l="l"/>
              <a:pathLst>
                <a:path h="661432" w="661432">
                  <a:moveTo>
                    <a:pt x="0" y="0"/>
                  </a:moveTo>
                  <a:lnTo>
                    <a:pt x="661431" y="0"/>
                  </a:lnTo>
                  <a:lnTo>
                    <a:pt x="661431" y="661431"/>
                  </a:lnTo>
                  <a:lnTo>
                    <a:pt x="0" y="66143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  <a:ln cap="sq">
              <a:noFill/>
              <a:prstDash val="solid"/>
              <a:miter/>
            </a:ln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0" y="0"/>
              <a:ext cx="661432" cy="661432"/>
            </a:xfrm>
            <a:custGeom>
              <a:avLst/>
              <a:gdLst/>
              <a:ahLst/>
              <a:cxnLst/>
              <a:rect r="r" b="b" t="t" l="l"/>
              <a:pathLst>
                <a:path h="661432" w="661432">
                  <a:moveTo>
                    <a:pt x="0" y="0"/>
                  </a:moveTo>
                  <a:lnTo>
                    <a:pt x="661432" y="0"/>
                  </a:lnTo>
                  <a:lnTo>
                    <a:pt x="661432" y="661432"/>
                  </a:lnTo>
                  <a:lnTo>
                    <a:pt x="0" y="66143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4">
                <a:extLst>
                  <a:ext uri="{96DAC541-7B7A-43D3-8B79-37D633B846F1}">
                    <asvg:svgBlip xmlns:asvg="http://schemas.microsoft.com/office/drawing/2016/SVG/main" r:embed="rId1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15" id="15"/>
          <p:cNvSpPr/>
          <p:nvPr/>
        </p:nvSpPr>
        <p:spPr>
          <a:xfrm flipH="false" flipV="false" rot="0">
            <a:off x="8986303" y="4345057"/>
            <a:ext cx="5149115" cy="6466706"/>
          </a:xfrm>
          <a:custGeom>
            <a:avLst/>
            <a:gdLst/>
            <a:ahLst/>
            <a:cxnLst/>
            <a:rect r="r" b="b" t="t" l="l"/>
            <a:pathLst>
              <a:path h="6466706" w="5149115">
                <a:moveTo>
                  <a:pt x="0" y="0"/>
                </a:moveTo>
                <a:lnTo>
                  <a:pt x="5149115" y="0"/>
                </a:lnTo>
                <a:lnTo>
                  <a:pt x="5149115" y="6466706"/>
                </a:lnTo>
                <a:lnTo>
                  <a:pt x="0" y="6466706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11544295" y="893271"/>
            <a:ext cx="4887484" cy="3451786"/>
          </a:xfrm>
          <a:custGeom>
            <a:avLst/>
            <a:gdLst/>
            <a:ahLst/>
            <a:cxnLst/>
            <a:rect r="r" b="b" t="t" l="l"/>
            <a:pathLst>
              <a:path h="3451786" w="4887484">
                <a:moveTo>
                  <a:pt x="0" y="0"/>
                </a:moveTo>
                <a:lnTo>
                  <a:pt x="4887485" y="0"/>
                </a:lnTo>
                <a:lnTo>
                  <a:pt x="4887485" y="3451786"/>
                </a:lnTo>
                <a:lnTo>
                  <a:pt x="0" y="3451786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7" id="17"/>
          <p:cNvSpPr txBox="true"/>
          <p:nvPr/>
        </p:nvSpPr>
        <p:spPr>
          <a:xfrm rot="-370312">
            <a:off x="11416190" y="2247778"/>
            <a:ext cx="4711114" cy="10896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7670"/>
              </a:lnSpc>
              <a:spcBef>
                <a:spcPct val="0"/>
              </a:spcBef>
            </a:pPr>
            <a:r>
              <a:rPr lang="en-US" sz="9354">
                <a:solidFill>
                  <a:srgbClr val="191919"/>
                </a:solidFill>
                <a:latin typeface="Gochi Hand"/>
              </a:rPr>
              <a:t>Contacts</a:t>
            </a:r>
          </a:p>
        </p:txBody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4C2A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" id="3"/>
          <p:cNvSpPr/>
          <p:nvPr/>
        </p:nvSpPr>
        <p:spPr>
          <a:xfrm flipH="false" flipV="false" rot="0">
            <a:off x="11214453" y="2991678"/>
            <a:ext cx="4406747" cy="4114800"/>
          </a:xfrm>
          <a:custGeom>
            <a:avLst/>
            <a:gdLst/>
            <a:ahLst/>
            <a:cxnLst/>
            <a:rect r="r" b="b" t="t" l="l"/>
            <a:pathLst>
              <a:path h="4114800" w="4406747">
                <a:moveTo>
                  <a:pt x="0" y="0"/>
                </a:moveTo>
                <a:lnTo>
                  <a:pt x="4406747" y="0"/>
                </a:lnTo>
                <a:lnTo>
                  <a:pt x="4406747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4" id="4"/>
          <p:cNvGrpSpPr/>
          <p:nvPr/>
        </p:nvGrpSpPr>
        <p:grpSpPr>
          <a:xfrm rot="-597231">
            <a:off x="1083777" y="1252533"/>
            <a:ext cx="10138279" cy="5974494"/>
            <a:chOff x="0" y="0"/>
            <a:chExt cx="13517705" cy="7965992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0" y="847725"/>
              <a:ext cx="13517705" cy="71166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7958"/>
                </a:lnSpc>
                <a:spcBef>
                  <a:spcPct val="0"/>
                </a:spcBef>
              </a:pPr>
              <a:r>
                <a:rPr lang="en-US" sz="24267">
                  <a:solidFill>
                    <a:srgbClr val="FFFFFF"/>
                  </a:solidFill>
                  <a:latin typeface="Cubao"/>
                </a:rPr>
                <a:t>thank you!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327179" y="843949"/>
              <a:ext cx="12954471" cy="712204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7933"/>
                </a:lnSpc>
                <a:spcBef>
                  <a:spcPct val="0"/>
                </a:spcBef>
              </a:pPr>
              <a:r>
                <a:rPr lang="en-US" sz="24234">
                  <a:solidFill>
                    <a:srgbClr val="0F1A38"/>
                  </a:solidFill>
                  <a:latin typeface="Cubao"/>
                </a:rPr>
                <a:t>thank you!</a:t>
              </a: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9310205" y="6012258"/>
            <a:ext cx="5559644" cy="2936272"/>
            <a:chOff x="0" y="0"/>
            <a:chExt cx="7412858" cy="3915030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389331" y="973928"/>
              <a:ext cx="7023527" cy="2941102"/>
            </a:xfrm>
            <a:custGeom>
              <a:avLst/>
              <a:gdLst/>
              <a:ahLst/>
              <a:cxnLst/>
              <a:rect r="r" b="b" t="t" l="l"/>
              <a:pathLst>
                <a:path h="2941102" w="7023527">
                  <a:moveTo>
                    <a:pt x="0" y="0"/>
                  </a:moveTo>
                  <a:lnTo>
                    <a:pt x="7023527" y="0"/>
                  </a:lnTo>
                  <a:lnTo>
                    <a:pt x="7023527" y="2941102"/>
                  </a:lnTo>
                  <a:lnTo>
                    <a:pt x="0" y="2941102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9" id="9"/>
            <p:cNvSpPr txBox="true"/>
            <p:nvPr/>
          </p:nvSpPr>
          <p:spPr>
            <a:xfrm rot="0">
              <a:off x="2385390" y="1494308"/>
              <a:ext cx="4822688" cy="196701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799"/>
                </a:lnSpc>
                <a:spcBef>
                  <a:spcPct val="0"/>
                </a:spcBef>
              </a:pPr>
              <a:r>
                <a:rPr lang="en-US" sz="3799" strike="noStrike" u="none">
                  <a:solidFill>
                    <a:srgbClr val="141313"/>
                  </a:solidFill>
                  <a:latin typeface="Gochi Hand"/>
                </a:rPr>
                <a:t>Write a closing statement or call-to-action here.</a:t>
              </a:r>
            </a:p>
          </p:txBody>
        </p:sp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3224695" cy="3690638"/>
            </a:xfrm>
            <a:custGeom>
              <a:avLst/>
              <a:gdLst/>
              <a:ahLst/>
              <a:cxnLst/>
              <a:rect r="r" b="b" t="t" l="l"/>
              <a:pathLst>
                <a:path h="3690638" w="3224695">
                  <a:moveTo>
                    <a:pt x="0" y="0"/>
                  </a:moveTo>
                  <a:lnTo>
                    <a:pt x="3224695" y="0"/>
                  </a:lnTo>
                  <a:lnTo>
                    <a:pt x="3224695" y="3690638"/>
                  </a:lnTo>
                  <a:lnTo>
                    <a:pt x="0" y="369063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</p:grp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6699CC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2453569" y="1037103"/>
            <a:ext cx="12409102" cy="8570934"/>
            <a:chOff x="0" y="0"/>
            <a:chExt cx="16545470" cy="11427912"/>
          </a:xfrm>
        </p:grpSpPr>
        <p:sp>
          <p:nvSpPr>
            <p:cNvPr name="Freeform 4" id="4"/>
            <p:cNvSpPr/>
            <p:nvPr/>
          </p:nvSpPr>
          <p:spPr>
            <a:xfrm flipH="false" flipV="true" rot="0">
              <a:off x="0" y="5706702"/>
              <a:ext cx="16545470" cy="5721210"/>
            </a:xfrm>
            <a:custGeom>
              <a:avLst/>
              <a:gdLst/>
              <a:ahLst/>
              <a:cxnLst/>
              <a:rect r="r" b="b" t="t" l="l"/>
              <a:pathLst>
                <a:path h="5721210" w="16545470">
                  <a:moveTo>
                    <a:pt x="0" y="5721210"/>
                  </a:moveTo>
                  <a:lnTo>
                    <a:pt x="16545470" y="5721210"/>
                  </a:lnTo>
                  <a:lnTo>
                    <a:pt x="16545470" y="0"/>
                  </a:lnTo>
                  <a:lnTo>
                    <a:pt x="0" y="0"/>
                  </a:lnTo>
                  <a:lnTo>
                    <a:pt x="0" y="572121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16545470" cy="5721210"/>
            </a:xfrm>
            <a:custGeom>
              <a:avLst/>
              <a:gdLst/>
              <a:ahLst/>
              <a:cxnLst/>
              <a:rect r="r" b="b" t="t" l="l"/>
              <a:pathLst>
                <a:path h="5721210" w="16545470">
                  <a:moveTo>
                    <a:pt x="0" y="0"/>
                  </a:moveTo>
                  <a:lnTo>
                    <a:pt x="16545470" y="0"/>
                  </a:lnTo>
                  <a:lnTo>
                    <a:pt x="16545470" y="5721210"/>
                  </a:lnTo>
                  <a:lnTo>
                    <a:pt x="0" y="5721210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</p:grpSp>
      <p:sp>
        <p:nvSpPr>
          <p:cNvPr name="TextBox 6" id="6"/>
          <p:cNvSpPr txBox="true"/>
          <p:nvPr/>
        </p:nvSpPr>
        <p:spPr>
          <a:xfrm rot="0">
            <a:off x="6942483" y="1865268"/>
            <a:ext cx="7241466" cy="242300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294"/>
              </a:lnSpc>
              <a:spcBef>
                <a:spcPct val="0"/>
              </a:spcBef>
            </a:pPr>
            <a:r>
              <a:rPr lang="en-US" sz="4841">
                <a:solidFill>
                  <a:srgbClr val="000000"/>
                </a:solidFill>
                <a:latin typeface="Cubao"/>
              </a:rPr>
              <a:t>This presentation template uses the following free fonts: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5170927" y="5469969"/>
            <a:ext cx="7490957" cy="16074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906780" indent="-453390" lvl="1">
              <a:lnSpc>
                <a:spcPts val="4158"/>
              </a:lnSpc>
              <a:buFont typeface="Arial"/>
              <a:buChar char="•"/>
            </a:pPr>
            <a:r>
              <a:rPr lang="en-US" sz="4200">
                <a:solidFill>
                  <a:srgbClr val="000000"/>
                </a:solidFill>
                <a:latin typeface="Gochi Hand"/>
              </a:rPr>
              <a:t>Titles: </a:t>
            </a:r>
            <a:r>
              <a:rPr lang="en-US" sz="4200">
                <a:solidFill>
                  <a:srgbClr val="FF4F63"/>
                </a:solidFill>
                <a:latin typeface="Gochi Hand"/>
              </a:rPr>
              <a:t>Gochi hand</a:t>
            </a:r>
          </a:p>
          <a:p>
            <a:pPr marL="906780" indent="-453390" lvl="1">
              <a:lnSpc>
                <a:spcPts val="4158"/>
              </a:lnSpc>
              <a:buFont typeface="Arial"/>
              <a:buChar char="•"/>
            </a:pPr>
            <a:r>
              <a:rPr lang="en-US" sz="4200">
                <a:solidFill>
                  <a:srgbClr val="000000"/>
                </a:solidFill>
                <a:latin typeface="Gochi Hand"/>
              </a:rPr>
              <a:t>Headers: </a:t>
            </a:r>
            <a:r>
              <a:rPr lang="en-US" sz="4200">
                <a:solidFill>
                  <a:srgbClr val="FF4F63"/>
                </a:solidFill>
                <a:latin typeface="Gochi Hand"/>
              </a:rPr>
              <a:t>Cubao</a:t>
            </a:r>
          </a:p>
          <a:p>
            <a:pPr marL="906780" indent="-453390" lvl="1">
              <a:lnSpc>
                <a:spcPts val="4158"/>
              </a:lnSpc>
              <a:buFont typeface="Arial"/>
              <a:buChar char="•"/>
            </a:pPr>
            <a:r>
              <a:rPr lang="en-US" sz="4200">
                <a:solidFill>
                  <a:srgbClr val="000000"/>
                </a:solidFill>
                <a:latin typeface="Gochi Hand"/>
              </a:rPr>
              <a:t>Body Copy: </a:t>
            </a:r>
            <a:r>
              <a:rPr lang="en-US" sz="4200">
                <a:solidFill>
                  <a:srgbClr val="FF4F63"/>
                </a:solidFill>
                <a:latin typeface="Gochi Hand"/>
              </a:rPr>
              <a:t>Open Sauce</a:t>
            </a:r>
          </a:p>
        </p:txBody>
      </p:sp>
      <p:grpSp>
        <p:nvGrpSpPr>
          <p:cNvPr name="Group 8" id="8"/>
          <p:cNvGrpSpPr/>
          <p:nvPr/>
        </p:nvGrpSpPr>
        <p:grpSpPr>
          <a:xfrm rot="0">
            <a:off x="530238" y="-165106"/>
            <a:ext cx="6537193" cy="4616893"/>
            <a:chOff x="0" y="0"/>
            <a:chExt cx="8716258" cy="6155857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8716258" cy="6155857"/>
            </a:xfrm>
            <a:custGeom>
              <a:avLst/>
              <a:gdLst/>
              <a:ahLst/>
              <a:cxnLst/>
              <a:rect r="r" b="b" t="t" l="l"/>
              <a:pathLst>
                <a:path h="6155857" w="8716258">
                  <a:moveTo>
                    <a:pt x="0" y="0"/>
                  </a:moveTo>
                  <a:lnTo>
                    <a:pt x="8716258" y="0"/>
                  </a:lnTo>
                  <a:lnTo>
                    <a:pt x="8716258" y="6155857"/>
                  </a:lnTo>
                  <a:lnTo>
                    <a:pt x="0" y="61558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10" id="10"/>
            <p:cNvSpPr txBox="true"/>
            <p:nvPr/>
          </p:nvSpPr>
          <p:spPr>
            <a:xfrm rot="-370312">
              <a:off x="1358373" y="2289305"/>
              <a:ext cx="6483277" cy="156397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7670"/>
                </a:lnSpc>
                <a:spcBef>
                  <a:spcPct val="0"/>
                </a:spcBef>
              </a:pPr>
              <a:r>
                <a:rPr lang="en-US" sz="9354">
                  <a:solidFill>
                    <a:srgbClr val="191919"/>
                  </a:solidFill>
                  <a:latin typeface="Gochi Hand"/>
                </a:rPr>
                <a:t>Resources</a:t>
              </a: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4889318" y="4686558"/>
            <a:ext cx="6941195" cy="4152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Gochi Hand"/>
              </a:rPr>
              <a:t>Use these design resources in your Canva Presentation.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2928441" y="7294570"/>
            <a:ext cx="10862949" cy="4152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141313"/>
                </a:solidFill>
                <a:latin typeface="Gochi Hand"/>
              </a:rPr>
              <a:t>You can find these fonts online too. Happy designing!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2562158" y="8081335"/>
            <a:ext cx="12300513" cy="6702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459"/>
              </a:lnSpc>
              <a:spcBef>
                <a:spcPct val="0"/>
              </a:spcBef>
            </a:pPr>
            <a:r>
              <a:rPr lang="en-US" sz="3899">
                <a:solidFill>
                  <a:srgbClr val="FF4F63"/>
                </a:solidFill>
                <a:latin typeface="Gochi Hand"/>
              </a:rPr>
              <a:t>Don't forget to delete this page before presenting. </a:t>
            </a:r>
          </a:p>
        </p:txBody>
      </p: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4F6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0" y="-3804312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2453569" y="1037103"/>
            <a:ext cx="12409102" cy="8570934"/>
            <a:chOff x="0" y="0"/>
            <a:chExt cx="16545470" cy="11427912"/>
          </a:xfrm>
        </p:grpSpPr>
        <p:sp>
          <p:nvSpPr>
            <p:cNvPr name="Freeform 4" id="4"/>
            <p:cNvSpPr/>
            <p:nvPr/>
          </p:nvSpPr>
          <p:spPr>
            <a:xfrm flipH="false" flipV="true" rot="0">
              <a:off x="0" y="5706702"/>
              <a:ext cx="16545470" cy="5721210"/>
            </a:xfrm>
            <a:custGeom>
              <a:avLst/>
              <a:gdLst/>
              <a:ahLst/>
              <a:cxnLst/>
              <a:rect r="r" b="b" t="t" l="l"/>
              <a:pathLst>
                <a:path h="5721210" w="16545470">
                  <a:moveTo>
                    <a:pt x="0" y="5721210"/>
                  </a:moveTo>
                  <a:lnTo>
                    <a:pt x="16545470" y="5721210"/>
                  </a:lnTo>
                  <a:lnTo>
                    <a:pt x="16545470" y="0"/>
                  </a:lnTo>
                  <a:lnTo>
                    <a:pt x="0" y="0"/>
                  </a:lnTo>
                  <a:lnTo>
                    <a:pt x="0" y="572121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16545470" cy="5721210"/>
            </a:xfrm>
            <a:custGeom>
              <a:avLst/>
              <a:gdLst/>
              <a:ahLst/>
              <a:cxnLst/>
              <a:rect r="r" b="b" t="t" l="l"/>
              <a:pathLst>
                <a:path h="5721210" w="16545470">
                  <a:moveTo>
                    <a:pt x="0" y="0"/>
                  </a:moveTo>
                  <a:lnTo>
                    <a:pt x="16545470" y="0"/>
                  </a:lnTo>
                  <a:lnTo>
                    <a:pt x="16545470" y="5721210"/>
                  </a:lnTo>
                  <a:lnTo>
                    <a:pt x="0" y="5721210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</p:grpSp>
      <p:grpSp>
        <p:nvGrpSpPr>
          <p:cNvPr name="Group 6" id="6"/>
          <p:cNvGrpSpPr/>
          <p:nvPr/>
        </p:nvGrpSpPr>
        <p:grpSpPr>
          <a:xfrm rot="0">
            <a:off x="530238" y="-165106"/>
            <a:ext cx="6537193" cy="4616893"/>
            <a:chOff x="0" y="0"/>
            <a:chExt cx="8716258" cy="6155857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8716258" cy="6155857"/>
            </a:xfrm>
            <a:custGeom>
              <a:avLst/>
              <a:gdLst/>
              <a:ahLst/>
              <a:cxnLst/>
              <a:rect r="r" b="b" t="t" l="l"/>
              <a:pathLst>
                <a:path h="6155857" w="8716258">
                  <a:moveTo>
                    <a:pt x="0" y="0"/>
                  </a:moveTo>
                  <a:lnTo>
                    <a:pt x="8716258" y="0"/>
                  </a:lnTo>
                  <a:lnTo>
                    <a:pt x="8716258" y="6155857"/>
                  </a:lnTo>
                  <a:lnTo>
                    <a:pt x="0" y="61558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8" id="8"/>
            <p:cNvSpPr txBox="true"/>
            <p:nvPr/>
          </p:nvSpPr>
          <p:spPr>
            <a:xfrm rot="-370312">
              <a:off x="1358373" y="2289305"/>
              <a:ext cx="6483277" cy="156397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7670"/>
                </a:lnSpc>
                <a:spcBef>
                  <a:spcPct val="0"/>
                </a:spcBef>
              </a:pPr>
              <a:r>
                <a:rPr lang="en-US" sz="9354">
                  <a:solidFill>
                    <a:srgbClr val="191919"/>
                  </a:solidFill>
                  <a:latin typeface="Gochi Hand"/>
                </a:rPr>
                <a:t>Elements</a:t>
              </a:r>
            </a:p>
          </p:txBody>
        </p:sp>
      </p:grpSp>
      <p:sp>
        <p:nvSpPr>
          <p:cNvPr name="Freeform 9" id="9"/>
          <p:cNvSpPr/>
          <p:nvPr/>
        </p:nvSpPr>
        <p:spPr>
          <a:xfrm flipH="false" flipV="false" rot="0">
            <a:off x="3435782" y="7490986"/>
            <a:ext cx="1771227" cy="1561901"/>
          </a:xfrm>
          <a:custGeom>
            <a:avLst/>
            <a:gdLst/>
            <a:ahLst/>
            <a:cxnLst/>
            <a:rect r="r" b="b" t="t" l="l"/>
            <a:pathLst>
              <a:path h="1561901" w="1771227">
                <a:moveTo>
                  <a:pt x="0" y="0"/>
                </a:moveTo>
                <a:lnTo>
                  <a:pt x="1771228" y="0"/>
                </a:lnTo>
                <a:lnTo>
                  <a:pt x="1771228" y="1561901"/>
                </a:lnTo>
                <a:lnTo>
                  <a:pt x="0" y="1561901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9468130" y="5341864"/>
            <a:ext cx="1684331" cy="1336938"/>
          </a:xfrm>
          <a:custGeom>
            <a:avLst/>
            <a:gdLst/>
            <a:ahLst/>
            <a:cxnLst/>
            <a:rect r="r" b="b" t="t" l="l"/>
            <a:pathLst>
              <a:path h="1336938" w="1684331">
                <a:moveTo>
                  <a:pt x="0" y="0"/>
                </a:moveTo>
                <a:lnTo>
                  <a:pt x="1684331" y="0"/>
                </a:lnTo>
                <a:lnTo>
                  <a:pt x="1684331" y="1336937"/>
                </a:lnTo>
                <a:lnTo>
                  <a:pt x="0" y="1336937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12608511" y="1832937"/>
            <a:ext cx="1352217" cy="1547601"/>
          </a:xfrm>
          <a:custGeom>
            <a:avLst/>
            <a:gdLst/>
            <a:ahLst/>
            <a:cxnLst/>
            <a:rect r="r" b="b" t="t" l="l"/>
            <a:pathLst>
              <a:path h="1547601" w="1352217">
                <a:moveTo>
                  <a:pt x="0" y="0"/>
                </a:moveTo>
                <a:lnTo>
                  <a:pt x="1352217" y="0"/>
                </a:lnTo>
                <a:lnTo>
                  <a:pt x="1352217" y="1547601"/>
                </a:lnTo>
                <a:lnTo>
                  <a:pt x="0" y="1547601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11876590" y="7118126"/>
            <a:ext cx="1885767" cy="2030436"/>
          </a:xfrm>
          <a:custGeom>
            <a:avLst/>
            <a:gdLst/>
            <a:ahLst/>
            <a:cxnLst/>
            <a:rect r="r" b="b" t="t" l="l"/>
            <a:pathLst>
              <a:path h="2030436" w="1885767">
                <a:moveTo>
                  <a:pt x="0" y="0"/>
                </a:moveTo>
                <a:lnTo>
                  <a:pt x="1885768" y="0"/>
                </a:lnTo>
                <a:lnTo>
                  <a:pt x="1885768" y="2030436"/>
                </a:lnTo>
                <a:lnTo>
                  <a:pt x="0" y="2030436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0">
            <a:off x="8368832" y="3515392"/>
            <a:ext cx="1475124" cy="1377397"/>
          </a:xfrm>
          <a:custGeom>
            <a:avLst/>
            <a:gdLst/>
            <a:ahLst/>
            <a:cxnLst/>
            <a:rect r="r" b="b" t="t" l="l"/>
            <a:pathLst>
              <a:path h="1377397" w="1475124">
                <a:moveTo>
                  <a:pt x="0" y="0"/>
                </a:moveTo>
                <a:lnTo>
                  <a:pt x="1475124" y="0"/>
                </a:lnTo>
                <a:lnTo>
                  <a:pt x="1475124" y="1377397"/>
                </a:lnTo>
                <a:lnTo>
                  <a:pt x="0" y="1377397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12429686" y="4736692"/>
            <a:ext cx="1531042" cy="1922816"/>
          </a:xfrm>
          <a:custGeom>
            <a:avLst/>
            <a:gdLst/>
            <a:ahLst/>
            <a:cxnLst/>
            <a:rect r="r" b="b" t="t" l="l"/>
            <a:pathLst>
              <a:path h="1922816" w="1531042">
                <a:moveTo>
                  <a:pt x="0" y="0"/>
                </a:moveTo>
                <a:lnTo>
                  <a:pt x="1531042" y="0"/>
                </a:lnTo>
                <a:lnTo>
                  <a:pt x="1531042" y="1922816"/>
                </a:lnTo>
                <a:lnTo>
                  <a:pt x="0" y="1922816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6216016" y="7262349"/>
            <a:ext cx="1796794" cy="1819538"/>
          </a:xfrm>
          <a:custGeom>
            <a:avLst/>
            <a:gdLst/>
            <a:ahLst/>
            <a:cxnLst/>
            <a:rect r="r" b="b" t="t" l="l"/>
            <a:pathLst>
              <a:path h="1819538" w="1796794">
                <a:moveTo>
                  <a:pt x="0" y="0"/>
                </a:moveTo>
                <a:lnTo>
                  <a:pt x="1796794" y="0"/>
                </a:lnTo>
                <a:lnTo>
                  <a:pt x="1796794" y="1819538"/>
                </a:lnTo>
                <a:lnTo>
                  <a:pt x="0" y="1819538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3454457" y="5143500"/>
            <a:ext cx="1955220" cy="1652161"/>
          </a:xfrm>
          <a:custGeom>
            <a:avLst/>
            <a:gdLst/>
            <a:ahLst/>
            <a:cxnLst/>
            <a:rect r="r" b="b" t="t" l="l"/>
            <a:pathLst>
              <a:path h="1652161" w="1955220">
                <a:moveTo>
                  <a:pt x="0" y="0"/>
                </a:moveTo>
                <a:lnTo>
                  <a:pt x="1955221" y="0"/>
                </a:lnTo>
                <a:lnTo>
                  <a:pt x="1955221" y="1652161"/>
                </a:lnTo>
                <a:lnTo>
                  <a:pt x="0" y="1652161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0">
            <a:off x="10428331" y="1773118"/>
            <a:ext cx="1448259" cy="1439208"/>
          </a:xfrm>
          <a:custGeom>
            <a:avLst/>
            <a:gdLst/>
            <a:ahLst/>
            <a:cxnLst/>
            <a:rect r="r" b="b" t="t" l="l"/>
            <a:pathLst>
              <a:path h="1439208" w="1448259">
                <a:moveTo>
                  <a:pt x="0" y="0"/>
                </a:moveTo>
                <a:lnTo>
                  <a:pt x="1448259" y="0"/>
                </a:lnTo>
                <a:lnTo>
                  <a:pt x="1448259" y="1439208"/>
                </a:lnTo>
                <a:lnTo>
                  <a:pt x="0" y="1439208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7751306" y="1643638"/>
            <a:ext cx="1440713" cy="1377845"/>
          </a:xfrm>
          <a:custGeom>
            <a:avLst/>
            <a:gdLst/>
            <a:ahLst/>
            <a:cxnLst/>
            <a:rect r="r" b="b" t="t" l="l"/>
            <a:pathLst>
              <a:path h="1377845" w="1440713">
                <a:moveTo>
                  <a:pt x="0" y="0"/>
                </a:moveTo>
                <a:lnTo>
                  <a:pt x="1440713" y="0"/>
                </a:lnTo>
                <a:lnTo>
                  <a:pt x="1440713" y="1377845"/>
                </a:lnTo>
                <a:lnTo>
                  <a:pt x="0" y="1377845"/>
                </a:lnTo>
                <a:lnTo>
                  <a:pt x="0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false" flipV="false" rot="0">
            <a:off x="13563987" y="3212326"/>
            <a:ext cx="396741" cy="606132"/>
          </a:xfrm>
          <a:custGeom>
            <a:avLst/>
            <a:gdLst/>
            <a:ahLst/>
            <a:cxnLst/>
            <a:rect r="r" b="b" t="t" l="l"/>
            <a:pathLst>
              <a:path h="606132" w="396741">
                <a:moveTo>
                  <a:pt x="0" y="0"/>
                </a:moveTo>
                <a:lnTo>
                  <a:pt x="396741" y="0"/>
                </a:lnTo>
                <a:lnTo>
                  <a:pt x="396741" y="606132"/>
                </a:lnTo>
                <a:lnTo>
                  <a:pt x="0" y="606132"/>
                </a:lnTo>
                <a:lnTo>
                  <a:pt x="0" y="0"/>
                </a:lnTo>
                <a:close/>
              </a:path>
            </a:pathLst>
          </a:custGeom>
          <a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0" id="20"/>
          <p:cNvSpPr/>
          <p:nvPr/>
        </p:nvSpPr>
        <p:spPr>
          <a:xfrm flipH="false" flipV="false" rot="-400096">
            <a:off x="10773613" y="3880910"/>
            <a:ext cx="1617158" cy="764475"/>
          </a:xfrm>
          <a:custGeom>
            <a:avLst/>
            <a:gdLst/>
            <a:ahLst/>
            <a:cxnLst/>
            <a:rect r="r" b="b" t="t" l="l"/>
            <a:pathLst>
              <a:path h="764475" w="1617158">
                <a:moveTo>
                  <a:pt x="0" y="0"/>
                </a:moveTo>
                <a:lnTo>
                  <a:pt x="1617157" y="0"/>
                </a:lnTo>
                <a:lnTo>
                  <a:pt x="1617157" y="764475"/>
                </a:lnTo>
                <a:lnTo>
                  <a:pt x="0" y="764475"/>
                </a:lnTo>
                <a:lnTo>
                  <a:pt x="0" y="0"/>
                </a:lnTo>
                <a:close/>
              </a:path>
            </a:pathLst>
          </a:custGeom>
          <a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1" id="21"/>
          <p:cNvSpPr/>
          <p:nvPr/>
        </p:nvSpPr>
        <p:spPr>
          <a:xfrm flipH="false" flipV="false" rot="0">
            <a:off x="6411488" y="4083112"/>
            <a:ext cx="1311888" cy="2712550"/>
          </a:xfrm>
          <a:custGeom>
            <a:avLst/>
            <a:gdLst/>
            <a:ahLst/>
            <a:cxnLst/>
            <a:rect r="r" b="b" t="t" l="l"/>
            <a:pathLst>
              <a:path h="2712550" w="1311888">
                <a:moveTo>
                  <a:pt x="0" y="0"/>
                </a:moveTo>
                <a:lnTo>
                  <a:pt x="1311888" y="0"/>
                </a:lnTo>
                <a:lnTo>
                  <a:pt x="1311888" y="2712549"/>
                </a:lnTo>
                <a:lnTo>
                  <a:pt x="0" y="2712549"/>
                </a:lnTo>
                <a:lnTo>
                  <a:pt x="0" y="0"/>
                </a:lnTo>
                <a:close/>
              </a:path>
            </a:pathLst>
          </a:custGeom>
          <a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2" id="22"/>
          <p:cNvSpPr/>
          <p:nvPr/>
        </p:nvSpPr>
        <p:spPr>
          <a:xfrm flipH="false" flipV="false" rot="0">
            <a:off x="8704546" y="7127876"/>
            <a:ext cx="2209498" cy="2020686"/>
          </a:xfrm>
          <a:custGeom>
            <a:avLst/>
            <a:gdLst/>
            <a:ahLst/>
            <a:cxnLst/>
            <a:rect r="r" b="b" t="t" l="l"/>
            <a:pathLst>
              <a:path h="2020686" w="2209498">
                <a:moveTo>
                  <a:pt x="0" y="0"/>
                </a:moveTo>
                <a:lnTo>
                  <a:pt x="2209498" y="0"/>
                </a:lnTo>
                <a:lnTo>
                  <a:pt x="2209498" y="2020686"/>
                </a:lnTo>
                <a:lnTo>
                  <a:pt x="0" y="2020686"/>
                </a:lnTo>
                <a:lnTo>
                  <a:pt x="0" y="0"/>
                </a:lnTo>
                <a:close/>
              </a:path>
            </a:pathLst>
          </a:custGeom>
          <a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14131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-79749" y="-3547915"/>
            <a:ext cx="18367749" cy="17082007"/>
          </a:xfrm>
          <a:custGeom>
            <a:avLst/>
            <a:gdLst/>
            <a:ahLst/>
            <a:cxnLst/>
            <a:rect r="r" b="b" t="t" l="l"/>
            <a:pathLst>
              <a:path h="17082007" w="18367749">
                <a:moveTo>
                  <a:pt x="0" y="0"/>
                </a:moveTo>
                <a:lnTo>
                  <a:pt x="18367749" y="0"/>
                </a:lnTo>
                <a:lnTo>
                  <a:pt x="18367749" y="17082007"/>
                </a:lnTo>
                <a:lnTo>
                  <a:pt x="0" y="1708200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alphaModFix amt="28000"/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2674405" y="1028700"/>
            <a:ext cx="12409102" cy="8570934"/>
            <a:chOff x="0" y="0"/>
            <a:chExt cx="16545470" cy="11427912"/>
          </a:xfrm>
        </p:grpSpPr>
        <p:sp>
          <p:nvSpPr>
            <p:cNvPr name="Freeform 4" id="4"/>
            <p:cNvSpPr/>
            <p:nvPr/>
          </p:nvSpPr>
          <p:spPr>
            <a:xfrm flipH="false" flipV="true" rot="0">
              <a:off x="0" y="5706702"/>
              <a:ext cx="16545470" cy="5721210"/>
            </a:xfrm>
            <a:custGeom>
              <a:avLst/>
              <a:gdLst/>
              <a:ahLst/>
              <a:cxnLst/>
              <a:rect r="r" b="b" t="t" l="l"/>
              <a:pathLst>
                <a:path h="5721210" w="16545470">
                  <a:moveTo>
                    <a:pt x="0" y="5721210"/>
                  </a:moveTo>
                  <a:lnTo>
                    <a:pt x="16545470" y="5721210"/>
                  </a:lnTo>
                  <a:lnTo>
                    <a:pt x="16545470" y="0"/>
                  </a:lnTo>
                  <a:lnTo>
                    <a:pt x="0" y="0"/>
                  </a:lnTo>
                  <a:lnTo>
                    <a:pt x="0" y="572121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16545470" cy="5721210"/>
            </a:xfrm>
            <a:custGeom>
              <a:avLst/>
              <a:gdLst/>
              <a:ahLst/>
              <a:cxnLst/>
              <a:rect r="r" b="b" t="t" l="l"/>
              <a:pathLst>
                <a:path h="5721210" w="16545470">
                  <a:moveTo>
                    <a:pt x="0" y="0"/>
                  </a:moveTo>
                  <a:lnTo>
                    <a:pt x="16545470" y="0"/>
                  </a:lnTo>
                  <a:lnTo>
                    <a:pt x="16545470" y="5721210"/>
                  </a:lnTo>
                  <a:lnTo>
                    <a:pt x="0" y="5721210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-919" t="0" r="0" b="-22213"/>
              </a:stretch>
            </a:blipFill>
          </p:spPr>
        </p:sp>
      </p:grpSp>
      <p:sp>
        <p:nvSpPr>
          <p:cNvPr name="TextBox 6" id="6"/>
          <p:cNvSpPr txBox="true"/>
          <p:nvPr/>
        </p:nvSpPr>
        <p:spPr>
          <a:xfrm rot="0">
            <a:off x="3628093" y="4446635"/>
            <a:ext cx="10501727" cy="24060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239"/>
              </a:lnSpc>
              <a:spcBef>
                <a:spcPct val="0"/>
              </a:spcBef>
            </a:pPr>
            <a:r>
              <a:rPr lang="en-US" sz="4799">
                <a:solidFill>
                  <a:srgbClr val="141313"/>
                </a:solidFill>
                <a:latin typeface="Cubao"/>
              </a:rPr>
              <a:t>This presentation template is free for everyone to use thanks to the following: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4800363" y="7284991"/>
            <a:ext cx="7715514" cy="10732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339"/>
              </a:lnSpc>
            </a:pPr>
            <a:r>
              <a:rPr lang="en-US" sz="3099">
                <a:solidFill>
                  <a:srgbClr val="329EA1"/>
                </a:solidFill>
                <a:latin typeface="Gochi Hand"/>
              </a:rPr>
              <a:t>SlidesCarnival</a:t>
            </a:r>
            <a:r>
              <a:rPr lang="en-US" sz="3099">
                <a:solidFill>
                  <a:srgbClr val="141313"/>
                </a:solidFill>
                <a:latin typeface="Gochi Hand"/>
              </a:rPr>
              <a:t> for the presentation template</a:t>
            </a:r>
          </a:p>
          <a:p>
            <a:pPr algn="ctr">
              <a:lnSpc>
                <a:spcPts val="4339"/>
              </a:lnSpc>
            </a:pPr>
            <a:r>
              <a:rPr lang="en-US" sz="3099">
                <a:solidFill>
                  <a:srgbClr val="329EA1"/>
                </a:solidFill>
                <a:latin typeface="Gochi Hand"/>
              </a:rPr>
              <a:t>Pexels </a:t>
            </a:r>
            <a:r>
              <a:rPr lang="en-US" sz="3099">
                <a:solidFill>
                  <a:srgbClr val="141313"/>
                </a:solidFill>
                <a:latin typeface="Gochi Hand"/>
              </a:rPr>
              <a:t>for the photos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0">
            <a:off x="6439174" y="2530776"/>
            <a:ext cx="4879564" cy="1219891"/>
          </a:xfrm>
          <a:custGeom>
            <a:avLst/>
            <a:gdLst/>
            <a:ahLst/>
            <a:cxnLst/>
            <a:rect r="r" b="b" t="t" l="l"/>
            <a:pathLst>
              <a:path h="1219891" w="4879564">
                <a:moveTo>
                  <a:pt x="0" y="0"/>
                </a:moveTo>
                <a:lnTo>
                  <a:pt x="4879565" y="0"/>
                </a:lnTo>
                <a:lnTo>
                  <a:pt x="4879565" y="1219891"/>
                </a:lnTo>
                <a:lnTo>
                  <a:pt x="0" y="121989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9" id="9"/>
          <p:cNvGrpSpPr/>
          <p:nvPr/>
        </p:nvGrpSpPr>
        <p:grpSpPr>
          <a:xfrm rot="0">
            <a:off x="-79749" y="0"/>
            <a:ext cx="5837383" cy="4033345"/>
            <a:chOff x="0" y="0"/>
            <a:chExt cx="7783178" cy="5377793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1385434" y="0"/>
              <a:ext cx="6397744" cy="5377793"/>
            </a:xfrm>
            <a:custGeom>
              <a:avLst/>
              <a:gdLst/>
              <a:ahLst/>
              <a:cxnLst/>
              <a:rect r="r" b="b" t="t" l="l"/>
              <a:pathLst>
                <a:path h="5377793" w="6397744">
                  <a:moveTo>
                    <a:pt x="0" y="0"/>
                  </a:moveTo>
                  <a:lnTo>
                    <a:pt x="6397744" y="0"/>
                  </a:lnTo>
                  <a:lnTo>
                    <a:pt x="6397744" y="5377793"/>
                  </a:lnTo>
                  <a:lnTo>
                    <a:pt x="0" y="5377793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-9509" t="0" r="-9509" b="0"/>
              </a:stretch>
            </a:blipFill>
          </p:spPr>
        </p:sp>
        <p:sp>
          <p:nvSpPr>
            <p:cNvPr name="TextBox 11" id="11"/>
            <p:cNvSpPr txBox="true"/>
            <p:nvPr/>
          </p:nvSpPr>
          <p:spPr>
            <a:xfrm rot="-370312">
              <a:off x="162758" y="1206001"/>
              <a:ext cx="7491514" cy="279289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7488"/>
                </a:lnSpc>
                <a:spcBef>
                  <a:spcPct val="0"/>
                </a:spcBef>
              </a:pPr>
              <a:r>
                <a:rPr lang="en-US" sz="9132">
                  <a:solidFill>
                    <a:srgbClr val="FFFFFF"/>
                  </a:solidFill>
                  <a:latin typeface="Gochi Hand"/>
                </a:rPr>
                <a:t>Happy designing</a:t>
              </a:r>
            </a:p>
          </p:txBody>
        </p:sp>
      </p:grp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DAF94LLsYgo</dc:identifier>
  <dcterms:modified xsi:type="dcterms:W3CDTF">2011-08-01T06:04:30Z</dcterms:modified>
  <cp:revision>1</cp:revision>
  <dc:title>Copia de Green, Pink and Blue The Cultural Significance of Manga and Anime - Thesis Presentation</dc:title>
</cp:coreProperties>
</file>