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695" r:id="rId1"/>
    <p:sldMasterId id="2147483668" r:id="rId2"/>
  </p:sldMasterIdLst>
  <p:notesMasterIdLst>
    <p:notesMasterId r:id="rId11"/>
  </p:notesMasterIdLst>
  <p:sldIdLst>
    <p:sldId id="349" r:id="rId3"/>
    <p:sldId id="350" r:id="rId4"/>
    <p:sldId id="351" r:id="rId5"/>
    <p:sldId id="352" r:id="rId6"/>
    <p:sldId id="353" r:id="rId7"/>
    <p:sldId id="354" r:id="rId8"/>
    <p:sldId id="355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7580" autoAdjust="0"/>
    <p:restoredTop sz="96206" autoAdjust="0"/>
  </p:normalViewPr>
  <p:slideViewPr>
    <p:cSldViewPr snapToGrid="0">
      <p:cViewPr varScale="1">
        <p:scale>
          <a:sx n="147" d="100"/>
          <a:sy n="147" d="100"/>
        </p:scale>
        <p:origin x="114" y="11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9/22/2025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2357370" y="1016000"/>
            <a:ext cx="7477259" cy="2413000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2357370" y="3521074"/>
            <a:ext cx="7477260" cy="1470025"/>
          </a:xfrm>
        </p:spPr>
        <p:txBody>
          <a:bodyPr>
            <a:normAutofit/>
          </a:bodyPr>
          <a:lstStyle>
            <a:lvl1pPr marL="0" indent="0" algn="ctr">
              <a:buNone/>
              <a:defRPr sz="28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 dirty="0"/>
              <a:t>Click to edit Master subtitle style</a:t>
            </a:r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19791527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6313714" cy="1325563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6313714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852505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035296" y="365125"/>
            <a:ext cx="6318504" cy="1325563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035296" y="1825625"/>
            <a:ext cx="6318504" cy="4351338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 dirty="0"/>
              <a:t>Click to edit Master text styles</a:t>
            </a:r>
          </a:p>
          <a:p>
            <a:pPr lvl="1"/>
            <a:r>
              <a:rPr lang="en-US" dirty="0"/>
              <a:t>Second level</a:t>
            </a:r>
          </a:p>
          <a:p>
            <a:pPr lvl="2"/>
            <a:r>
              <a:rPr lang="en-US" dirty="0"/>
              <a:t>Third level</a:t>
            </a:r>
          </a:p>
          <a:p>
            <a:pPr lvl="3"/>
            <a:r>
              <a:rPr lang="en-US" dirty="0"/>
              <a:t>Fourth level</a:t>
            </a:r>
          </a:p>
          <a:p>
            <a:pPr lvl="4"/>
            <a:r>
              <a:rPr lang="en-US" dirty="0"/>
              <a:t>Fifth level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690856072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92462" y="692377"/>
            <a:ext cx="5661338" cy="2037186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5692462" y="2895117"/>
            <a:ext cx="5661338" cy="1676883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78CD13F7-FE5E-4564-955B-78635E1D6BD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DFEC6B85-2D6C-4E54-AFB1-FC9C8C5BCC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C0A08B1B-1C08-468B-84FB-AF1608C8E4F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64193642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12146" y="692378"/>
            <a:ext cx="6501148" cy="2037186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3812146" y="2891488"/>
            <a:ext cx="6501148" cy="1680511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A67E5779-2729-4DED-A8C2-41F4FEE4767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FBD21987-FA22-47F7-B702-8D9638C10C5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A03F40A7-0F3F-41D6-9058-1BE8DB2708C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6294256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267426" y="1959203"/>
            <a:ext cx="6465552" cy="2037186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267426" y="4158313"/>
            <a:ext cx="6465552" cy="1325366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697452" y="912079"/>
            <a:ext cx="1333500" cy="1333500"/>
          </a:xfrm>
          <a:prstGeom prst="ellipse">
            <a:avLst/>
          </a:prstGeom>
          <a:solidFill>
            <a:schemeClr val="accent1">
              <a:lumMod val="20000"/>
              <a:lumOff val="8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222774" y="1194881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222774" y="146452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222774" y="173060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</p:spTree>
    <p:extLst>
      <p:ext uri="{BB962C8B-B14F-4D97-AF65-F5344CB8AC3E}">
        <p14:creationId xmlns:p14="http://schemas.microsoft.com/office/powerpoint/2010/main" val="2567670465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5000"/>
              <a:lumOff val="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Click to edit Master title style</a:t>
            </a:r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2">
                    <a:lumMod val="60000"/>
                    <a:lumOff val="40000"/>
                  </a:schemeClr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 dirty="0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2944052942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161921962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accent1">
                    <a:lumMod val="20000"/>
                    <a:lumOff val="8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D8F0C7D2-7559-BD0E-375D-F33C4A590B10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E953E93-0E2F-74F7-B00E-DDEB124E69FE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C19A00A3-CD6A-0A4E-496E-8F497BFDF2E3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DE07D4F7-C97F-B4A8-1A92-F94A09F1704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CEC6A56C-361B-C821-3243-E5A84A61360D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C1B08C9A-E52C-DD51-5DA1-CC48C1FBEF31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D579359A-62AA-850C-2BBC-EF56B02647EF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7EE1EA4-57C4-CAC0-2B7E-DC5B55B5F13E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60039264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6" r:id="rId1"/>
    <p:sldLayoutId id="2147483697" r:id="rId2"/>
    <p:sldLayoutId id="2147483698" r:id="rId3"/>
    <p:sldLayoutId id="2147483699" r:id="rId4"/>
    <p:sldLayoutId id="2147483700" r:id="rId5"/>
    <p:sldLayoutId id="2147483701" r:id="rId6"/>
    <p:sldLayoutId id="2147483702" r:id="rId7"/>
    <p:sldLayoutId id="2147483703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2">
              <a:lumMod val="60000"/>
              <a:lumOff val="40000"/>
            </a:schemeClr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2886939327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23746B">
                  <a:lumMod val="20000"/>
                  <a:lumOff val="8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796360315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23746B">
                  <a:lumMod val="20000"/>
                  <a:lumOff val="8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77274780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23746B">
                  <a:lumMod val="20000"/>
                  <a:lumOff val="8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542562914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23746B">
                  <a:lumMod val="20000"/>
                  <a:lumOff val="8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579901667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marL="0" marR="0" lvl="0" indent="0" algn="l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marL="0" marR="0" lvl="0" indent="0" algn="ct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1200" b="0" i="0" u="none" strike="noStrike" kern="1200" cap="none" spc="0" normalizeH="0" baseline="0" noProof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672B7600-67E3-4D97-B453-880E2742B982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srgbClr val="23746B">
                    <a:lumMod val="20000"/>
                    <a:lumOff val="80000"/>
                  </a:srgbClr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srgbClr val="23746B">
                  <a:lumMod val="20000"/>
                  <a:lumOff val="80000"/>
                </a:srgbClr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7AD8A27D-7113-E021-C207-6F18D19AF62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7697452" y="912079"/>
            <a:ext cx="1333500" cy="1333500"/>
          </a:xfrm>
        </p:spPr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</p:spTree>
    <p:extLst>
      <p:ext uri="{BB962C8B-B14F-4D97-AF65-F5344CB8AC3E}">
        <p14:creationId xmlns:p14="http://schemas.microsoft.com/office/powerpoint/2010/main" val="1513874627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552344176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Modern green">
      <a:dk1>
        <a:srgbClr val="000000"/>
      </a:dk1>
      <a:lt1>
        <a:srgbClr val="FFFFFF"/>
      </a:lt1>
      <a:dk2>
        <a:srgbClr val="1A5B53"/>
      </a:dk2>
      <a:lt2>
        <a:srgbClr val="EBEBEB"/>
      </a:lt2>
      <a:accent1>
        <a:srgbClr val="23746B"/>
      </a:accent1>
      <a:accent2>
        <a:srgbClr val="1A5B53"/>
      </a:accent2>
      <a:accent3>
        <a:srgbClr val="1B4346"/>
      </a:accent3>
      <a:accent4>
        <a:srgbClr val="EFB88A"/>
      </a:accent4>
      <a:accent5>
        <a:srgbClr val="EF9489"/>
      </a:accent5>
      <a:accent6>
        <a:srgbClr val="D58A75"/>
      </a:accent6>
      <a:hlink>
        <a:srgbClr val="E3C459"/>
      </a:hlink>
      <a:folHlink>
        <a:srgbClr val="FFC1B8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66_T_PGO_Greenwave-Halftone.pptx" id="{89365E8F-B495-4480-98F2-88A56E3C7A33}" vid="{77B454B6-A96E-412B-AC0B-E8C5143B4522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66_T_PGO_Greenwave-Halftone.pptx" id="{89365E8F-B495-4480-98F2-88A56E3C7A33}" vid="{EC9919CF-3270-4B53-9CFF-BE084ACD4A9C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77</TotalTime>
  <Words>333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Greenwave Halftone</dc:title>
  <dc:creator>PresentationGO.com</dc:creator>
  <dc:description>© Copyright PresentationGO.com</dc:description>
  <cp:lastModifiedBy>word</cp:lastModifiedBy>
  <cp:revision>9</cp:revision>
  <dcterms:created xsi:type="dcterms:W3CDTF">2024-03-24T23:32:28Z</dcterms:created>
  <dcterms:modified xsi:type="dcterms:W3CDTF">2025-09-22T08:33:40Z</dcterms:modified>
  <cp:category>Templates</cp:category>
</cp:coreProperties>
</file>