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sldIdLst>
    <p:sldId id="258" r:id="rId2"/>
    <p:sldId id="314" r:id="rId3"/>
    <p:sldId id="385" r:id="rId4"/>
    <p:sldId id="372" r:id="rId5"/>
    <p:sldId id="317" r:id="rId6"/>
    <p:sldId id="374" r:id="rId7"/>
    <p:sldId id="381" r:id="rId8"/>
    <p:sldId id="373" r:id="rId9"/>
    <p:sldId id="361" r:id="rId10"/>
    <p:sldId id="378" r:id="rId11"/>
    <p:sldId id="379" r:id="rId12"/>
    <p:sldId id="386" r:id="rId13"/>
    <p:sldId id="375" r:id="rId14"/>
    <p:sldId id="376" r:id="rId15"/>
    <p:sldId id="377" r:id="rId16"/>
    <p:sldId id="382" r:id="rId17"/>
    <p:sldId id="383" r:id="rId18"/>
    <p:sldId id="292" r:id="rId19"/>
    <p:sldId id="287" r:id="rId20"/>
    <p:sldId id="288" r:id="rId21"/>
    <p:sldId id="387" r:id="rId22"/>
    <p:sldId id="388" r:id="rId23"/>
    <p:sldId id="291" r:id="rId24"/>
    <p:sldId id="294" r:id="rId25"/>
    <p:sldId id="293" r:id="rId26"/>
    <p:sldId id="295" r:id="rId27"/>
    <p:sldId id="384" r:id="rId28"/>
  </p:sldIdLst>
  <p:sldSz cx="12192000" cy="6858000"/>
  <p:notesSz cx="6858000" cy="9144000"/>
  <p:embeddedFontLst>
    <p:embeddedFont>
      <p:font typeface="Abril Fatface" panose="02000503000000020003" pitchFamily="2" charset="0"/>
      <p:regular r:id="rId30"/>
    </p:embeddedFont>
    <p:embeddedFont>
      <p:font typeface="Montserrat Light" panose="00000400000000000000" pitchFamily="2" charset="0"/>
      <p:regular r:id="rId31"/>
      <p:italic r:id="rId32"/>
    </p:embeddedFont>
    <p:embeddedFont>
      <p:font typeface="맑은 고딕" panose="020B0503020000020004" pitchFamily="50" charset="-127"/>
      <p:regular r:id="rId33"/>
      <p:bold r:id="rId34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F4849"/>
    <a:srgbClr val="FFF6ED"/>
    <a:srgbClr val="0094D1"/>
    <a:srgbClr val="FFBF3C"/>
    <a:srgbClr val="EFDACA"/>
    <a:srgbClr val="EAEBE6"/>
    <a:srgbClr val="FF6A18"/>
    <a:srgbClr val="FF9E1C"/>
    <a:srgbClr val="FFD91E"/>
    <a:srgbClr val="2385F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>
        <p:scale>
          <a:sx n="75" d="100"/>
          <a:sy n="75" d="100"/>
        </p:scale>
        <p:origin x="640" y="49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5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4.fntdata"/><Relationship Id="rId38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3.fntdata"/><Relationship Id="rId37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viewProps" Target="view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2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font" Target="fonts/font1.fntdata"/><Relationship Id="rId35" Type="http://schemas.openxmlformats.org/officeDocument/2006/relationships/presProps" Target="pres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2021-08-31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13" Type="http://schemas.openxmlformats.org/officeDocument/2006/relationships/image" Target="../media/image9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2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1.png"/><Relationship Id="rId10" Type="http://schemas.openxmlformats.org/officeDocument/2006/relationships/image" Target="../media/image6.png"/><Relationship Id="rId4" Type="http://schemas.openxmlformats.org/officeDocument/2006/relationships/image" Target="../media/image2.svg"/><Relationship Id="rId9" Type="http://schemas.openxmlformats.org/officeDocument/2006/relationships/image" Target="../media/image5.svg"/><Relationship Id="rId14" Type="http://schemas.openxmlformats.org/officeDocument/2006/relationships/image" Target="../media/image10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png"/><Relationship Id="rId13" Type="http://schemas.openxmlformats.org/officeDocument/2006/relationships/image" Target="../media/image5.sv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12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4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9.png"/><Relationship Id="rId4" Type="http://schemas.openxmlformats.org/officeDocument/2006/relationships/image" Target="../media/image2.svg"/><Relationship Id="rId9" Type="http://schemas.openxmlformats.org/officeDocument/2006/relationships/image" Target="../media/image8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png"/><Relationship Id="rId13" Type="http://schemas.openxmlformats.org/officeDocument/2006/relationships/image" Target="../media/image5.sv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12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8.png"/><Relationship Id="rId4" Type="http://schemas.openxmlformats.org/officeDocument/2006/relationships/image" Target="../media/image2.svg"/><Relationship Id="rId9" Type="http://schemas.openxmlformats.org/officeDocument/2006/relationships/image" Target="../media/image17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8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4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6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2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9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4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0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9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7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6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2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8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4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6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2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9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22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23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4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2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0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9.png"/><Relationship Id="rId4" Type="http://schemas.openxmlformats.org/officeDocument/2006/relationships/image" Target="../media/image2.svg"/><Relationship Id="rId9" Type="http://schemas.openxmlformats.org/officeDocument/2006/relationships/image" Target="../media/image5.svg"/></Relationships>
</file>

<file path=ppt/slideLayouts/_rels/slideLayout25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13" Type="http://schemas.openxmlformats.org/officeDocument/2006/relationships/image" Target="../media/image10.png"/><Relationship Id="rId18" Type="http://schemas.openxmlformats.org/officeDocument/2006/relationships/image" Target="../media/image12.pn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12" Type="http://schemas.openxmlformats.org/officeDocument/2006/relationships/image" Target="../media/image17.png"/><Relationship Id="rId17" Type="http://schemas.openxmlformats.org/officeDocument/2006/relationships/image" Target="../media/image1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16.png"/><Relationship Id="rId4" Type="http://schemas.openxmlformats.org/officeDocument/2006/relationships/image" Target="../media/image2.svg"/><Relationship Id="rId9" Type="http://schemas.openxmlformats.org/officeDocument/2006/relationships/image" Target="../media/image8.png"/><Relationship Id="rId14" Type="http://schemas.openxmlformats.org/officeDocument/2006/relationships/image" Target="../media/image18.png"/></Relationships>
</file>

<file path=ppt/slideLayouts/_rels/slideLayout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388E500B-B190-4EA3-8684-2848A62D76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F208DA1F-3DED-4CD5-9F96-F0260FFFB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212CFD76-B2B2-4DFA-8DF1-F0996489C32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5" name="직사각형 14">
            <a:extLst>
              <a:ext uri="{FF2B5EF4-FFF2-40B4-BE49-F238E27FC236}">
                <a16:creationId xmlns:a16="http://schemas.microsoft.com/office/drawing/2014/main" id="{A3D2EA49-3532-488E-AE0B-2F3B0303C2A2}"/>
              </a:ext>
            </a:extLst>
          </p:cNvPr>
          <p:cNvSpPr/>
          <p:nvPr userDrawn="1"/>
        </p:nvSpPr>
        <p:spPr>
          <a:xfrm>
            <a:off x="2393482" y="1426715"/>
            <a:ext cx="7405036" cy="400457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>
            <a:outerShdw dist="190500" dir="2700000" algn="tl" rotWithShape="0">
              <a:srgbClr val="EFDACA">
                <a:alpha val="30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81DDD67B-F9B2-4208-A3C0-BFCB6C679B0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909211" y="914470"/>
            <a:ext cx="1866900" cy="1628775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51E5E862-B65E-4F95-ADD6-4C2F23E11DC8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8415889" y="4391757"/>
            <a:ext cx="1866900" cy="162877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3BADDEA-56C1-4993-9769-34663C28C4D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7850"/>
          <a:stretch/>
        </p:blipFill>
        <p:spPr>
          <a:xfrm>
            <a:off x="9922085" y="5526636"/>
            <a:ext cx="1921217" cy="1331364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5C053EFA-148F-4046-8F85-6FB57D1A488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0721"/>
          <a:stretch/>
        </p:blipFill>
        <p:spPr>
          <a:xfrm rot="16200000">
            <a:off x="4522301" y="-1407447"/>
            <a:ext cx="366287" cy="3181175"/>
          </a:xfrm>
          <a:prstGeom prst="rect">
            <a:avLst/>
          </a:prstGeom>
          <a:effectLst>
            <a:outerShdw dist="127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E33E2BDF-A3DF-4D5B-9A82-BC1BDAADF1F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7905" t="36318"/>
          <a:stretch/>
        </p:blipFill>
        <p:spPr>
          <a:xfrm>
            <a:off x="0" y="-1"/>
            <a:ext cx="3114857" cy="1513697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8D0C4870-FFD2-4930-8CE4-4D3AE6C61DB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1294" r="10270"/>
          <a:stretch/>
        </p:blipFill>
        <p:spPr>
          <a:xfrm>
            <a:off x="9177183" y="0"/>
            <a:ext cx="3014818" cy="2045082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6ED1D80E-F97D-40CA-94A9-49A2EE725C0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913"/>
          <a:stretch/>
        </p:blipFill>
        <p:spPr>
          <a:xfrm>
            <a:off x="0" y="3706720"/>
            <a:ext cx="1632532" cy="2653959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A350FD71-DFEF-490B-8B82-BA8358834F2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9721"/>
          <a:stretch/>
        </p:blipFill>
        <p:spPr>
          <a:xfrm>
            <a:off x="2143193" y="5526637"/>
            <a:ext cx="3744137" cy="1331364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C50F8689-DA64-4C85-A8CB-C68F7A967B7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9401"/>
          <a:stretch/>
        </p:blipFill>
        <p:spPr>
          <a:xfrm>
            <a:off x="5661286" y="6301119"/>
            <a:ext cx="4387521" cy="556881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388E500B-B190-4EA3-8684-2848A62D76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F208DA1F-3DED-4CD5-9F96-F0260FFFB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3910A959-5D3B-456C-84F3-ECE3C970261F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6" name="그림 5">
            <a:extLst>
              <a:ext uri="{FF2B5EF4-FFF2-40B4-BE49-F238E27FC236}">
                <a16:creationId xmlns:a16="http://schemas.microsoft.com/office/drawing/2014/main" id="{57873085-781F-4543-86D6-B56A324736A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6309"/>
          <a:stretch/>
        </p:blipFill>
        <p:spPr>
          <a:xfrm>
            <a:off x="7877301" y="-1"/>
            <a:ext cx="1921217" cy="1728857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7070AF19-325C-4F45-B88F-ED059E0ADDE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6270"/>
          <a:stretch/>
        </p:blipFill>
        <p:spPr>
          <a:xfrm>
            <a:off x="1399599" y="4867787"/>
            <a:ext cx="4320503" cy="1990213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2D1A9521-D63F-451B-8852-5BEA25C87C93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486" y="987920"/>
            <a:ext cx="3359895" cy="2305460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2BA36C50-1D15-4937-BA31-6C5C9DE53C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7559"/>
          <a:stretch/>
        </p:blipFill>
        <p:spPr>
          <a:xfrm>
            <a:off x="9716737" y="4857209"/>
            <a:ext cx="2475263" cy="1648672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21" name="직사각형 20">
            <a:extLst>
              <a:ext uri="{FF2B5EF4-FFF2-40B4-BE49-F238E27FC236}">
                <a16:creationId xmlns:a16="http://schemas.microsoft.com/office/drawing/2014/main" id="{DC8CD188-5A81-4BDA-8047-8D3BF3642898}"/>
              </a:ext>
            </a:extLst>
          </p:cNvPr>
          <p:cNvSpPr/>
          <p:nvPr userDrawn="1"/>
        </p:nvSpPr>
        <p:spPr>
          <a:xfrm>
            <a:off x="2393482" y="1426715"/>
            <a:ext cx="7405036" cy="400457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>
            <a:outerShdw dist="190500" dir="2700000" algn="tl" rotWithShape="0">
              <a:srgbClr val="EFDACA">
                <a:alpha val="30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22" name="그래픽 21">
            <a:extLst>
              <a:ext uri="{FF2B5EF4-FFF2-40B4-BE49-F238E27FC236}">
                <a16:creationId xmlns:a16="http://schemas.microsoft.com/office/drawing/2014/main" id="{21FAEA04-FF62-4C71-934A-F1DBC230320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909211" y="914470"/>
            <a:ext cx="1866900" cy="1628775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92083AF9-E7DD-4F51-9899-4F6B24519A30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8415889" y="4391757"/>
            <a:ext cx="1866900" cy="16287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370263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388E500B-B190-4EA3-8684-2848A62D76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F208DA1F-3DED-4CD5-9F96-F0260FFFB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1F4724F1-E468-488F-9BFE-E4A858A8CF3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B32E1126-D81C-48BD-9C3C-27D780A4C1A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24093" y="3969960"/>
            <a:ext cx="2193761" cy="2336735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8F29D28E-C3E1-4BB4-9B01-CBCF3276DF1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8366"/>
          <a:stretch/>
        </p:blipFill>
        <p:spPr>
          <a:xfrm>
            <a:off x="93493" y="0"/>
            <a:ext cx="1331447" cy="2359849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E835937C-007F-4CB1-B642-E8305F7DDC2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9650" b="23406"/>
          <a:stretch/>
        </p:blipFill>
        <p:spPr>
          <a:xfrm>
            <a:off x="10780697" y="4773905"/>
            <a:ext cx="1411303" cy="2084095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62918984-0DE4-4296-990D-A0FC5C017B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2624"/>
          <a:stretch/>
        </p:blipFill>
        <p:spPr>
          <a:xfrm>
            <a:off x="8920515" y="290457"/>
            <a:ext cx="3271485" cy="1894409"/>
          </a:xfrm>
          <a:prstGeom prst="rect">
            <a:avLst/>
          </a:prstGeom>
          <a:effectLst>
            <a:outerShdw dist="1270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21" name="직사각형 20">
            <a:extLst>
              <a:ext uri="{FF2B5EF4-FFF2-40B4-BE49-F238E27FC236}">
                <a16:creationId xmlns:a16="http://schemas.microsoft.com/office/drawing/2014/main" id="{BBD72193-CA69-40DC-BA7D-6DF1CD388F61}"/>
              </a:ext>
            </a:extLst>
          </p:cNvPr>
          <p:cNvSpPr/>
          <p:nvPr userDrawn="1"/>
        </p:nvSpPr>
        <p:spPr>
          <a:xfrm>
            <a:off x="2393482" y="1426715"/>
            <a:ext cx="7405036" cy="400457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>
            <a:outerShdw dist="190500" dir="2700000" algn="tl" rotWithShape="0">
              <a:srgbClr val="EFDACA">
                <a:alpha val="30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22" name="그래픽 21">
            <a:extLst>
              <a:ext uri="{FF2B5EF4-FFF2-40B4-BE49-F238E27FC236}">
                <a16:creationId xmlns:a16="http://schemas.microsoft.com/office/drawing/2014/main" id="{598D3B05-2544-405F-AF74-890010495001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909211" y="914470"/>
            <a:ext cx="1866900" cy="1628775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130F6149-B1CE-4C5C-A362-F9C3FD6AF89B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8415889" y="4391757"/>
            <a:ext cx="1866900" cy="16287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891709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48C5D00-1644-42D4-A29E-A3C8EC85BF9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2" name="직사각형 11">
            <a:extLst>
              <a:ext uri="{FF2B5EF4-FFF2-40B4-BE49-F238E27FC236}">
                <a16:creationId xmlns:a16="http://schemas.microsoft.com/office/drawing/2014/main" id="{7B1F49E6-03DE-4BD5-A8F9-AEE353B64ADF}"/>
              </a:ext>
            </a:extLst>
          </p:cNvPr>
          <p:cNvSpPr/>
          <p:nvPr userDrawn="1"/>
        </p:nvSpPr>
        <p:spPr>
          <a:xfrm>
            <a:off x="287963" y="325072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6A0344C4-E04E-4FBA-BCAE-27DD1C3BF64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551FAD06-A5D6-4019-B7EE-2AFB8BA739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28DB8ED5-F20C-4C0D-A337-ADB36CE43E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0104" r="26930"/>
          <a:stretch/>
        </p:blipFill>
        <p:spPr>
          <a:xfrm>
            <a:off x="11007478" y="0"/>
            <a:ext cx="1184522" cy="932571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37F44C1-D68C-4025-85E8-AAA6B449819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858" b="19627"/>
          <a:stretch/>
        </p:blipFill>
        <p:spPr>
          <a:xfrm>
            <a:off x="0" y="5294519"/>
            <a:ext cx="1619993" cy="1563481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34093064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C5CBA6F-12E7-491E-8083-F1EA6C48647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9" name="직사각형 8">
            <a:extLst>
              <a:ext uri="{FF2B5EF4-FFF2-40B4-BE49-F238E27FC236}">
                <a16:creationId xmlns:a16="http://schemas.microsoft.com/office/drawing/2014/main" id="{C4615662-D7D6-4F2D-9EFA-005E7CA1845E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3C067F00-B1C9-4A4B-B862-5C046E36B70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72B333F4-3ADD-4417-9433-3BB341239D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B0D74080-93D7-4EF6-98D6-F0A4C7A79A5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4289" t="53177"/>
          <a:stretch/>
        </p:blipFill>
        <p:spPr>
          <a:xfrm>
            <a:off x="0" y="0"/>
            <a:ext cx="3124633" cy="939089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5BC9B9F4-284C-4B8A-9661-8AA441FF93C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4062" r="15805"/>
          <a:stretch/>
        </p:blipFill>
        <p:spPr>
          <a:xfrm rot="16200000" flipH="1" flipV="1">
            <a:off x="10792932" y="5458932"/>
            <a:ext cx="945879" cy="1852256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2259825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0EE5B6F9-791F-42AC-ADC1-DBA790FF15A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9" name="직사각형 8">
            <a:extLst>
              <a:ext uri="{FF2B5EF4-FFF2-40B4-BE49-F238E27FC236}">
                <a16:creationId xmlns:a16="http://schemas.microsoft.com/office/drawing/2014/main" id="{8194423A-3865-4D32-AC89-B0565DB74586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0F6E255B-9EB1-4137-9BA5-F8EA216C789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87A1673-C2BF-4764-8B70-3DF1BAC364D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C4F9C0F8-C89E-48F2-8F5C-7BA1C851674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9794" r="18382"/>
          <a:stretch/>
        </p:blipFill>
        <p:spPr>
          <a:xfrm>
            <a:off x="10610449" y="0"/>
            <a:ext cx="1581551" cy="2020029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F486002E-2A70-481A-B41E-6282D30C1F8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67" b="56844"/>
          <a:stretch/>
        </p:blipFill>
        <p:spPr>
          <a:xfrm>
            <a:off x="0" y="5867190"/>
            <a:ext cx="1581551" cy="99081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393109083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48C5D00-1644-42D4-A29E-A3C8EC85BF9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11B6F331-031F-47DC-8808-653E65DB275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55B5DB17-556D-4885-9E4F-9BA8EE2FB6C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2A0F414-6C3A-4F80-976B-6250C4F32C7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BB079721-A58A-4665-83F8-CA4C4912A7B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0472"/>
          <a:stretch/>
        </p:blipFill>
        <p:spPr>
          <a:xfrm flipH="1">
            <a:off x="58346" y="0"/>
            <a:ext cx="1055586" cy="213468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37369A57-850A-4101-A745-363BFBFC0B8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786" b="12939"/>
          <a:stretch/>
        </p:blipFill>
        <p:spPr>
          <a:xfrm flipH="1">
            <a:off x="10134520" y="5646888"/>
            <a:ext cx="2057480" cy="121111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19613118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C5CBA6F-12E7-491E-8083-F1EA6C48647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D416ABC4-2036-4445-874F-B8A17351AC26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9BCF6034-0B98-4B02-911F-720C646252D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1BCA4303-36EA-4359-80DD-1572BC5E05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D6619D11-4F6F-4A24-B48A-E01E464E9FA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491" b="40871"/>
          <a:stretch/>
        </p:blipFill>
        <p:spPr>
          <a:xfrm>
            <a:off x="0" y="5692158"/>
            <a:ext cx="1323669" cy="116584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B3A64478-9533-444F-8A9F-3DF0B98E800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538" b="34338"/>
          <a:stretch/>
        </p:blipFill>
        <p:spPr>
          <a:xfrm rot="10800000">
            <a:off x="9618415" y="-1"/>
            <a:ext cx="2573585" cy="1049569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30904303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0EE5B6F9-791F-42AC-ADC1-DBA790FF15A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EF5597EC-C0C0-4C4A-B581-480A4D9288F2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ACBFBF5B-D114-4E3E-BB5C-1DAB49F736D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16CA96C5-4CB4-40DD-BE3F-7A8AFF363F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1F548BCF-E31D-4C62-BC78-22CFE8AB021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339" t="50808"/>
          <a:stretch/>
        </p:blipFill>
        <p:spPr>
          <a:xfrm>
            <a:off x="0" y="0"/>
            <a:ext cx="1857574" cy="929106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82538337-1B6B-4852-AE9D-9D6C57F3D8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7003" b="26022"/>
          <a:stretch/>
        </p:blipFill>
        <p:spPr>
          <a:xfrm>
            <a:off x="9119387" y="6001799"/>
            <a:ext cx="3072613" cy="856201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19322368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48C5D00-1644-42D4-A29E-A3C8EC85BF9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54DC4690-5AEF-47BA-93D1-8632C8466834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E1D4ED70-6011-487C-A355-CB358AAA83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7B3B476A-8E13-4F44-BADA-0A4BD03585D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47CC61DD-16F2-4499-878E-8A274FE7B03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6372" r="21765"/>
          <a:stretch/>
        </p:blipFill>
        <p:spPr>
          <a:xfrm>
            <a:off x="9339905" y="0"/>
            <a:ext cx="2852095" cy="87501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FD438A61-1FCD-4906-84AF-0AD735E2BF5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516" b="22791"/>
          <a:stretch/>
        </p:blipFill>
        <p:spPr>
          <a:xfrm>
            <a:off x="0" y="5399720"/>
            <a:ext cx="1722034" cy="145828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268213666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C5CBA6F-12E7-491E-8083-F1EA6C48647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487C3BB7-E036-4854-A481-B5B5BC8936C0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9B330A28-E600-4CAE-A0F3-4CFDFE3D61E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98A06982-3AB8-40B1-A640-4A558BFE40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9C9363FD-E4F4-4A1E-9CD4-D21DA465003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0807" b="24467"/>
          <a:stretch/>
        </p:blipFill>
        <p:spPr>
          <a:xfrm>
            <a:off x="10746107" y="5681950"/>
            <a:ext cx="1445893" cy="117605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8BD1D00F-0C39-4F5D-A268-B708CD61D1A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791" t="30655"/>
          <a:stretch/>
        </p:blipFill>
        <p:spPr>
          <a:xfrm>
            <a:off x="0" y="0"/>
            <a:ext cx="2437353" cy="964664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21181055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0EE5B6F9-791F-42AC-ADC1-DBA790FF15A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B6B2D827-5022-49A4-A557-11814673DBB8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F886BCC5-7FD0-4470-B416-B857017097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19F68D95-5106-4022-BE0D-BF5EBB24E8E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91B6ED3F-EAC3-4304-8595-B867F8339F3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3074" r="22106"/>
          <a:stretch/>
        </p:blipFill>
        <p:spPr>
          <a:xfrm>
            <a:off x="9983723" y="0"/>
            <a:ext cx="2208278" cy="1107386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D8E6C46F-77A7-4896-9884-21FCF3CCE40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0711" t="7824"/>
          <a:stretch/>
        </p:blipFill>
        <p:spPr>
          <a:xfrm rot="16200000">
            <a:off x="457644" y="5251479"/>
            <a:ext cx="1148877" cy="2064164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16540081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48C5D00-1644-42D4-A29E-A3C8EC85BF9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4690675A-054F-4031-8D8F-BFEEA0A695FA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6681A184-CB81-4C02-BFF6-3F709B582A1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134B5697-310B-430F-B249-3A0A44556D0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8032" b="16252"/>
          <a:stretch/>
        </p:blipFill>
        <p:spPr>
          <a:xfrm>
            <a:off x="11383479" y="4815267"/>
            <a:ext cx="808522" cy="2042733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29" name="그림 개체 틀 12">
            <a:extLst>
              <a:ext uri="{FF2B5EF4-FFF2-40B4-BE49-F238E27FC236}">
                <a16:creationId xmlns:a16="http://schemas.microsoft.com/office/drawing/2014/main" id="{F8BA1051-B81F-4346-A21F-930968F4509B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57372" y="689690"/>
            <a:ext cx="4441037" cy="547862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33437371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C5CBA6F-12E7-491E-8083-F1EA6C48647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7BA5500E-4913-4AB9-AA81-2DE7A577C187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C5670709-43B1-484A-8314-229C0A41CBF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2C2EA778-9151-4569-AFEB-F14B4CFA7A5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7FC10B3F-3BBA-4361-B9C2-DA42717BFF5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0425" r="30000"/>
          <a:stretch/>
        </p:blipFill>
        <p:spPr>
          <a:xfrm>
            <a:off x="10896277" y="0"/>
            <a:ext cx="1295723" cy="1371803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BA61B8EE-F64D-498C-9E9B-75CB52CDF68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561" b="18842"/>
          <a:stretch/>
        </p:blipFill>
        <p:spPr>
          <a:xfrm>
            <a:off x="0" y="5560715"/>
            <a:ext cx="2888773" cy="1297285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27" name="그림 개체 틀 12">
            <a:extLst>
              <a:ext uri="{FF2B5EF4-FFF2-40B4-BE49-F238E27FC236}">
                <a16:creationId xmlns:a16="http://schemas.microsoft.com/office/drawing/2014/main" id="{363183C5-F64F-4015-B732-DDAF517D5959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1117590" y="1428751"/>
            <a:ext cx="4000509" cy="400049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marR="0" indent="0" algn="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128280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0EE5B6F9-791F-42AC-ADC1-DBA790FF15A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20" name="직사각형 19">
            <a:extLst>
              <a:ext uri="{FF2B5EF4-FFF2-40B4-BE49-F238E27FC236}">
                <a16:creationId xmlns:a16="http://schemas.microsoft.com/office/drawing/2014/main" id="{9FBF0FFC-B2C2-492E-812D-A8A97C3D1E9B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21" name="그래픽 20">
            <a:extLst>
              <a:ext uri="{FF2B5EF4-FFF2-40B4-BE49-F238E27FC236}">
                <a16:creationId xmlns:a16="http://schemas.microsoft.com/office/drawing/2014/main" id="{6A4E44A8-E80B-483D-8E2D-0F61D724B0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22178DED-73E9-4095-8EE0-18B7A05CD0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F72521C2-C7FD-4F8D-BCC8-E0E0AC3FA6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42834" b="11762"/>
          <a:stretch/>
        </p:blipFill>
        <p:spPr>
          <a:xfrm rot="5400000" flipV="1">
            <a:off x="10706032" y="5372032"/>
            <a:ext cx="603441" cy="2368495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D52348F1-3B13-4060-8DC8-036373BEA1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697" b="22181"/>
          <a:stretch/>
        </p:blipFill>
        <p:spPr>
          <a:xfrm flipV="1">
            <a:off x="0" y="-1"/>
            <a:ext cx="3454179" cy="900651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37" name="그림 개체 틀 17">
            <a:extLst>
              <a:ext uri="{FF2B5EF4-FFF2-40B4-BE49-F238E27FC236}">
                <a16:creationId xmlns:a16="http://schemas.microsoft.com/office/drawing/2014/main" id="{E4768D81-79E3-4A52-BFAD-7CA7A4B7EF27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103130" y="1155123"/>
            <a:ext cx="1976212" cy="197621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ln w="31750">
            <a:noFill/>
          </a:ln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8" name="그림 개체 틀 17">
            <a:extLst>
              <a:ext uri="{FF2B5EF4-FFF2-40B4-BE49-F238E27FC236}">
                <a16:creationId xmlns:a16="http://schemas.microsoft.com/office/drawing/2014/main" id="{044647FD-2C83-4332-864C-95DB19A72BB3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246630" y="1155123"/>
            <a:ext cx="1976212" cy="197621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ln w="31750">
            <a:noFill/>
          </a:ln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9" name="그림 개체 틀 17">
            <a:extLst>
              <a:ext uri="{FF2B5EF4-FFF2-40B4-BE49-F238E27FC236}">
                <a16:creationId xmlns:a16="http://schemas.microsoft.com/office/drawing/2014/main" id="{92BD0B6F-63D3-453D-8AE1-EBFB9E21CBA1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1103130" y="3726667"/>
            <a:ext cx="1976212" cy="197621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ln w="31750">
            <a:noFill/>
          </a:ln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40" name="그림 개체 틀 17">
            <a:extLst>
              <a:ext uri="{FF2B5EF4-FFF2-40B4-BE49-F238E27FC236}">
                <a16:creationId xmlns:a16="http://schemas.microsoft.com/office/drawing/2014/main" id="{2F916500-253C-4122-A783-E64607844B93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6246630" y="3726667"/>
            <a:ext cx="1976212" cy="197621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ln w="31750">
            <a:noFill/>
          </a:ln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0273697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48C5D00-1644-42D4-A29E-A3C8EC85BF9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2" name="직사각형 11">
            <a:extLst>
              <a:ext uri="{FF2B5EF4-FFF2-40B4-BE49-F238E27FC236}">
                <a16:creationId xmlns:a16="http://schemas.microsoft.com/office/drawing/2014/main" id="{7B1F49E6-03DE-4BD5-A8F9-AEE353B64ADF}"/>
              </a:ext>
            </a:extLst>
          </p:cNvPr>
          <p:cNvSpPr/>
          <p:nvPr userDrawn="1"/>
        </p:nvSpPr>
        <p:spPr>
          <a:xfrm>
            <a:off x="287963" y="325072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6A0344C4-E04E-4FBA-BCAE-27DD1C3BF64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551FAD06-A5D6-4019-B7EE-2AFB8BA739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28DB8ED5-F20C-4C0D-A337-ADB36CE43E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0104" r="26930"/>
          <a:stretch/>
        </p:blipFill>
        <p:spPr>
          <a:xfrm>
            <a:off x="11007478" y="0"/>
            <a:ext cx="1184522" cy="932571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37F44C1-D68C-4025-85E8-AAA6B449819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858" b="19627"/>
          <a:stretch/>
        </p:blipFill>
        <p:spPr>
          <a:xfrm>
            <a:off x="0" y="5294519"/>
            <a:ext cx="1619993" cy="1563481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E9E0DC56-70FC-4032-8359-AE264ECDD9AB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4613717" y="1117600"/>
            <a:ext cx="2964566" cy="20877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64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A6A425F5-4744-4999-BFF1-0D8144A1A38D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8440091" y="1117600"/>
            <a:ext cx="2964566" cy="20877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64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5" name="그림 개체 틀 4">
            <a:extLst>
              <a:ext uri="{FF2B5EF4-FFF2-40B4-BE49-F238E27FC236}">
                <a16:creationId xmlns:a16="http://schemas.microsoft.com/office/drawing/2014/main" id="{0F5658E6-B99F-424E-992C-0FE00FE0D7A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87342" y="1117600"/>
            <a:ext cx="2964566" cy="20877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64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7530620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C5CBA6F-12E7-491E-8083-F1EA6C48647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9" name="직사각형 8">
            <a:extLst>
              <a:ext uri="{FF2B5EF4-FFF2-40B4-BE49-F238E27FC236}">
                <a16:creationId xmlns:a16="http://schemas.microsoft.com/office/drawing/2014/main" id="{C4615662-D7D6-4F2D-9EFA-005E7CA1845E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C9B42FF9-C7C7-4E36-8BC0-6EE0291EFF3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98501" y="698500"/>
            <a:ext cx="4064000" cy="5461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C9937E39-3C2D-48A0-BD14-C38FC37E40E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10172699" y="698500"/>
            <a:ext cx="1320801" cy="5461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19141123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0EE5B6F9-791F-42AC-ADC1-DBA790FF15A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9" name="직사각형 8">
            <a:extLst>
              <a:ext uri="{FF2B5EF4-FFF2-40B4-BE49-F238E27FC236}">
                <a16:creationId xmlns:a16="http://schemas.microsoft.com/office/drawing/2014/main" id="{8194423A-3865-4D32-AC89-B0565DB74586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0F6E255B-9EB1-4137-9BA5-F8EA216C789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87A1673-C2BF-4764-8B70-3DF1BAC364D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C4F9C0F8-C89E-48F2-8F5C-7BA1C851674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9794" r="18382"/>
          <a:stretch/>
        </p:blipFill>
        <p:spPr>
          <a:xfrm>
            <a:off x="10610449" y="0"/>
            <a:ext cx="1581551" cy="2020029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F486002E-2A70-481A-B41E-6282D30C1F8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67" b="56844"/>
          <a:stretch/>
        </p:blipFill>
        <p:spPr>
          <a:xfrm>
            <a:off x="0" y="5867190"/>
            <a:ext cx="1581551" cy="99081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671F04D0-7341-4474-80B6-CCB21F87E1B8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965371" y="1106905"/>
            <a:ext cx="3066260" cy="464419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4A95A678-145E-417C-A6FB-13C08994DF7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4690764" y="1106905"/>
            <a:ext cx="3066260" cy="464419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5022873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48C5D00-1644-42D4-A29E-A3C8EC85BF9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11B6F331-031F-47DC-8808-653E65DB275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D2A0F414-6C3A-4F80-976B-6250C4F32C7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37369A57-850A-4101-A745-363BFBFC0B8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786" b="12939"/>
          <a:stretch/>
        </p:blipFill>
        <p:spPr>
          <a:xfrm flipH="1">
            <a:off x="10134520" y="5646888"/>
            <a:ext cx="2057480" cy="121111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13253087-49CB-4168-BD44-B1B6DC41AA60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698502" y="698501"/>
            <a:ext cx="10794996" cy="2935509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38159133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C5CBA6F-12E7-491E-8083-F1EA6C48647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D416ABC4-2036-4445-874F-B8A17351AC26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9BCF6034-0B98-4B02-911F-720C646252D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1BCA4303-36EA-4359-80DD-1572BC5E05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D6619D11-4F6F-4A24-B48A-E01E464E9FA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491" b="40871"/>
          <a:stretch/>
        </p:blipFill>
        <p:spPr>
          <a:xfrm>
            <a:off x="0" y="5692158"/>
            <a:ext cx="1323669" cy="116584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B3A64478-9533-444F-8A9F-3DF0B98E800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538" b="34338"/>
          <a:stretch/>
        </p:blipFill>
        <p:spPr>
          <a:xfrm rot="10800000">
            <a:off x="9618415" y="-1"/>
            <a:ext cx="2573585" cy="1049569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11" name="그림 개체 틀 11">
            <a:extLst>
              <a:ext uri="{FF2B5EF4-FFF2-40B4-BE49-F238E27FC236}">
                <a16:creationId xmlns:a16="http://schemas.microsoft.com/office/drawing/2014/main" id="{D866D0C1-2534-4AE6-A95F-2400E594903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106339" y="1081213"/>
            <a:ext cx="2211845" cy="4839816"/>
          </a:xfrm>
          <a:prstGeom prst="roundRect">
            <a:avLst>
              <a:gd name="adj" fmla="val 1345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330919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0EE5B6F9-791F-42AC-ADC1-DBA790FF15A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EF5597EC-C0C0-4C4A-B581-480A4D9288F2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ACBFBF5B-D114-4E3E-BB5C-1DAB49F736D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16CA96C5-4CB4-40DD-BE3F-7A8AFF363F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1F548BCF-E31D-4C62-BC78-22CFE8AB021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339" t="50808"/>
          <a:stretch/>
        </p:blipFill>
        <p:spPr>
          <a:xfrm>
            <a:off x="0" y="0"/>
            <a:ext cx="1857574" cy="929106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82538337-1B6B-4852-AE9D-9D6C57F3D8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7003" b="26022"/>
          <a:stretch/>
        </p:blipFill>
        <p:spPr>
          <a:xfrm>
            <a:off x="9119387" y="6001799"/>
            <a:ext cx="3072613" cy="856201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11" name="그림 개체 틀 5">
            <a:extLst>
              <a:ext uri="{FF2B5EF4-FFF2-40B4-BE49-F238E27FC236}">
                <a16:creationId xmlns:a16="http://schemas.microsoft.com/office/drawing/2014/main" id="{CEB93545-13AE-4F42-8A99-AD592718A80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179468" y="866775"/>
            <a:ext cx="3779045" cy="5029200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04132413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48C5D00-1644-42D4-A29E-A3C8EC85BF9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54DC4690-5AEF-47BA-93D1-8632C8466834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E1D4ED70-6011-487C-A355-CB358AAA83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7B3B476A-8E13-4F44-BADA-0A4BD03585D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47CC61DD-16F2-4499-878E-8A274FE7B03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6372" r="21765"/>
          <a:stretch/>
        </p:blipFill>
        <p:spPr>
          <a:xfrm>
            <a:off x="9339905" y="0"/>
            <a:ext cx="2852095" cy="87501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FD438A61-1FCD-4906-84AF-0AD735E2BF5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516" b="22791"/>
          <a:stretch/>
        </p:blipFill>
        <p:spPr>
          <a:xfrm>
            <a:off x="0" y="5399720"/>
            <a:ext cx="1722034" cy="145828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11" name="그림 개체 틀 8">
            <a:extLst>
              <a:ext uri="{FF2B5EF4-FFF2-40B4-BE49-F238E27FC236}">
                <a16:creationId xmlns:a16="http://schemas.microsoft.com/office/drawing/2014/main" id="{F09748B2-63CB-41A0-AD7F-E2821DBE2B8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92931" y="838318"/>
            <a:ext cx="6746582" cy="4597400"/>
          </a:xfrm>
          <a:prstGeom prst="roundRect">
            <a:avLst>
              <a:gd name="adj" fmla="val 100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35826122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C5CBA6F-12E7-491E-8083-F1EA6C48647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487C3BB7-E036-4854-A481-B5B5BC8936C0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9B330A28-E600-4CAE-A0F3-4CFDFE3D61E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98A06982-3AB8-40B1-A640-4A558BFE40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9C9363FD-E4F4-4A1E-9CD4-D21DA465003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0807" b="24467"/>
          <a:stretch/>
        </p:blipFill>
        <p:spPr>
          <a:xfrm>
            <a:off x="10746107" y="5681950"/>
            <a:ext cx="1445893" cy="117605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8BD1D00F-0C39-4F5D-A268-B708CD61D1A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791" t="30655"/>
          <a:stretch/>
        </p:blipFill>
        <p:spPr>
          <a:xfrm>
            <a:off x="0" y="0"/>
            <a:ext cx="2437353" cy="964664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369941427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0EE5B6F9-791F-42AC-ADC1-DBA790FF15A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B6B2D827-5022-49A4-A557-11814673DBB8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rgbClr val="FFF6ED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F886BCC5-7FD0-4470-B416-B857017097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>
            <a:off x="-1" y="0"/>
            <a:ext cx="1581551" cy="142671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19F68D95-5106-4022-BE0D-BF5EBB24E8E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rcRect l="15284" t="12406"/>
          <a:stretch/>
        </p:blipFill>
        <p:spPr>
          <a:xfrm flipH="1" flipV="1">
            <a:off x="10610449" y="5431285"/>
            <a:ext cx="1581551" cy="1426715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91B6ED3F-EAC3-4304-8595-B867F8339F3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3074" r="22106"/>
          <a:stretch/>
        </p:blipFill>
        <p:spPr>
          <a:xfrm>
            <a:off x="9983723" y="0"/>
            <a:ext cx="2208278" cy="1107386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D8E6C46F-77A7-4896-9884-21FCF3CCE40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0711" t="7824"/>
          <a:stretch/>
        </p:blipFill>
        <p:spPr>
          <a:xfrm rot="16200000">
            <a:off x="457644" y="5251479"/>
            <a:ext cx="1148877" cy="2064164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222106968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A50506DB-822B-43BF-AB30-27CDBBF785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CD89EA3-36E2-429D-BA5A-373BCDC41D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9" name="그림 28">
            <a:extLst>
              <a:ext uri="{FF2B5EF4-FFF2-40B4-BE49-F238E27FC236}">
                <a16:creationId xmlns:a16="http://schemas.microsoft.com/office/drawing/2014/main" id="{1D07964B-B7FA-4F23-BF2D-334061389A6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099519" y="379461"/>
            <a:ext cx="1621079" cy="155699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6EFABBE2-ED07-42B6-A555-F4A868C4559E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91670" y="443653"/>
            <a:ext cx="1055586" cy="2684204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42173AF2-F8C2-4946-8B45-E0D28302477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17797" y="2698714"/>
            <a:ext cx="3645542" cy="2005614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6283455A-7FC4-4C30-9C36-551E78813C33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383131" y="3037597"/>
            <a:ext cx="1851046" cy="1971684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D9B55BD9-F6DA-4329-842B-EDA23E2E7881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833353" y="3217888"/>
            <a:ext cx="2835003" cy="1945295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3D44964B-442C-4A97-8B07-5A7DE5DE84C2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549540" y="259557"/>
            <a:ext cx="1123445" cy="2439157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B457C2B6-0896-4119-B166-427BA8A3DFB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295605" y="2485794"/>
            <a:ext cx="1937754" cy="223935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C407BAF2-5098-48ED-89E0-84CBE571D441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205763" y="111279"/>
            <a:ext cx="1692708" cy="2295900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7" name="그림 36">
            <a:extLst>
              <a:ext uri="{FF2B5EF4-FFF2-40B4-BE49-F238E27FC236}">
                <a16:creationId xmlns:a16="http://schemas.microsoft.com/office/drawing/2014/main" id="{40EBBA9D-FC4A-4324-97C4-76A3E903F695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47600" y="379461"/>
            <a:ext cx="2194111" cy="1888745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8" name="그림 37">
            <a:extLst>
              <a:ext uri="{FF2B5EF4-FFF2-40B4-BE49-F238E27FC236}">
                <a16:creationId xmlns:a16="http://schemas.microsoft.com/office/drawing/2014/main" id="{D9BDEC78-7680-424E-88FA-8BFFFBD745CA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585884" y="5083166"/>
            <a:ext cx="2533407" cy="139111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39" name="그림 38">
            <a:extLst>
              <a:ext uri="{FF2B5EF4-FFF2-40B4-BE49-F238E27FC236}">
                <a16:creationId xmlns:a16="http://schemas.microsoft.com/office/drawing/2014/main" id="{97047B86-A7AE-40D1-959F-0EBDFE0A6819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90863" y="5009281"/>
            <a:ext cx="3159218" cy="1598459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40" name="그림 39">
            <a:extLst>
              <a:ext uri="{FF2B5EF4-FFF2-40B4-BE49-F238E27FC236}">
                <a16:creationId xmlns:a16="http://schemas.microsoft.com/office/drawing/2014/main" id="{1B36BBDF-373F-440F-A67B-E513FE9ECB6C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531268" y="5274177"/>
            <a:ext cx="3702091" cy="1157375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370370840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C59905A-AE46-4FC3-A32A-844A2580E09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663CACB-1832-4824-BC7D-2DBF63C876D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92" r:id="rId2"/>
    <p:sldLayoutId id="2147483693" r:id="rId3"/>
    <p:sldLayoutId id="2147483680" r:id="rId4"/>
    <p:sldLayoutId id="2147483681" r:id="rId5"/>
    <p:sldLayoutId id="2147483682" r:id="rId6"/>
    <p:sldLayoutId id="2147483683" r:id="rId7"/>
    <p:sldLayoutId id="2147483684" r:id="rId8"/>
    <p:sldLayoutId id="2147483685" r:id="rId9"/>
    <p:sldLayoutId id="2147483686" r:id="rId10"/>
    <p:sldLayoutId id="2147483687" r:id="rId11"/>
    <p:sldLayoutId id="2147483688" r:id="rId12"/>
    <p:sldLayoutId id="2147483689" r:id="rId13"/>
    <p:sldLayoutId id="2147483690" r:id="rId14"/>
    <p:sldLayoutId id="2147483691" r:id="rId15"/>
    <p:sldLayoutId id="2147483694" r:id="rId16"/>
    <p:sldLayoutId id="2147483695" r:id="rId17"/>
    <p:sldLayoutId id="2147483696" r:id="rId18"/>
    <p:sldLayoutId id="2147483697" r:id="rId19"/>
    <p:sldLayoutId id="2147483698" r:id="rId20"/>
    <p:sldLayoutId id="2147483699" r:id="rId21"/>
    <p:sldLayoutId id="2147483700" r:id="rId22"/>
    <p:sldLayoutId id="2147483701" r:id="rId23"/>
    <p:sldLayoutId id="2147483702" r:id="rId24"/>
    <p:sldLayoutId id="2147483679" r:id="rId25"/>
    <p:sldLayoutId id="2147483664" r:id="rId26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svg"/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13.xml"/><Relationship Id="rId4" Type="http://schemas.openxmlformats.org/officeDocument/2006/relationships/image" Target="../media/image18.png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svg"/><Relationship Id="rId3" Type="http://schemas.openxmlformats.org/officeDocument/2006/relationships/image" Target="../media/image5.svg"/><Relationship Id="rId7" Type="http://schemas.openxmlformats.org/officeDocument/2006/relationships/image" Target="../media/image22.png"/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19.xml"/><Relationship Id="rId6" Type="http://schemas.openxmlformats.org/officeDocument/2006/relationships/image" Target="../media/image21.svg"/><Relationship Id="rId5" Type="http://schemas.openxmlformats.org/officeDocument/2006/relationships/image" Target="../media/image20.png"/><Relationship Id="rId4" Type="http://schemas.openxmlformats.org/officeDocument/2006/relationships/image" Target="../media/image7.png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30.png"/><Relationship Id="rId3" Type="http://schemas.openxmlformats.org/officeDocument/2006/relationships/image" Target="../media/image25.svg"/><Relationship Id="rId7" Type="http://schemas.openxmlformats.org/officeDocument/2006/relationships/image" Target="../media/image29.svg"/><Relationship Id="rId2" Type="http://schemas.openxmlformats.org/officeDocument/2006/relationships/image" Target="../media/image24.png"/><Relationship Id="rId1" Type="http://schemas.openxmlformats.org/officeDocument/2006/relationships/slideLayout" Target="../slideLayouts/slideLayout10.xml"/><Relationship Id="rId6" Type="http://schemas.openxmlformats.org/officeDocument/2006/relationships/image" Target="../media/image28.png"/><Relationship Id="rId5" Type="http://schemas.openxmlformats.org/officeDocument/2006/relationships/image" Target="../media/image27.svg"/><Relationship Id="rId4" Type="http://schemas.openxmlformats.org/officeDocument/2006/relationships/image" Target="../media/image26.png"/><Relationship Id="rId9" Type="http://schemas.openxmlformats.org/officeDocument/2006/relationships/image" Target="../media/image31.svg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svg"/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17.xml"/><Relationship Id="rId5" Type="http://schemas.openxmlformats.org/officeDocument/2006/relationships/image" Target="../media/image17.png"/><Relationship Id="rId4" Type="http://schemas.openxmlformats.org/officeDocument/2006/relationships/image" Target="../media/image8.png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3.png"/><Relationship Id="rId2" Type="http://schemas.openxmlformats.org/officeDocument/2006/relationships/image" Target="../media/image32.png"/><Relationship Id="rId1" Type="http://schemas.openxmlformats.org/officeDocument/2006/relationships/slideLayout" Target="../slideLayouts/slideLayout20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4.png"/><Relationship Id="rId1" Type="http://schemas.openxmlformats.org/officeDocument/2006/relationships/slideLayout" Target="../slideLayouts/slideLayout21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5.png"/><Relationship Id="rId1" Type="http://schemas.openxmlformats.org/officeDocument/2006/relationships/slideLayout" Target="../slideLayouts/slideLayout22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6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2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Abril+Fatface" TargetMode="External"/><Relationship Id="rId2" Type="http://schemas.openxmlformats.org/officeDocument/2006/relationships/image" Target="../media/image36.png"/><Relationship Id="rId1" Type="http://schemas.openxmlformats.org/officeDocument/2006/relationships/slideLayout" Target="../slideLayouts/slideLayout26.xml"/><Relationship Id="rId4" Type="http://schemas.openxmlformats.org/officeDocument/2006/relationships/hyperlink" Target="https://fonts.google.com/specimen/Montserrat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TextBox 26">
            <a:extLst>
              <a:ext uri="{FF2B5EF4-FFF2-40B4-BE49-F238E27FC236}">
                <a16:creationId xmlns:a16="http://schemas.microsoft.com/office/drawing/2014/main" id="{C89B8638-05A1-4021-A034-F2A118799BD6}"/>
              </a:ext>
            </a:extLst>
          </p:cNvPr>
          <p:cNvSpPr txBox="1"/>
          <p:nvPr/>
        </p:nvSpPr>
        <p:spPr>
          <a:xfrm>
            <a:off x="2913321" y="3437286"/>
            <a:ext cx="636535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cs typeface="Arial" panose="020B0604020202020204" pitchFamily="34" charset="0"/>
              </a:rPr>
              <a:t>Insert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the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sub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title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of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your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presentation</a:t>
            </a:r>
            <a:endParaRPr lang="ko-KR" altLang="en-US" sz="2000" dirty="0"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3538299F-5A6A-4B5B-95AA-FFBDC84B1B0B}"/>
              </a:ext>
            </a:extLst>
          </p:cNvPr>
          <p:cNvSpPr txBox="1"/>
          <p:nvPr/>
        </p:nvSpPr>
        <p:spPr>
          <a:xfrm>
            <a:off x="2913321" y="2439214"/>
            <a:ext cx="6365358" cy="92333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5400" dirty="0">
                <a:latin typeface="+mj-lt"/>
                <a:cs typeface="Arial" panose="020B0604020202020204" pitchFamily="34" charset="0"/>
              </a:rPr>
              <a:t>Creative Studio</a:t>
            </a:r>
            <a:endParaRPr lang="ko-KR" altLang="en-US" sz="54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A7EEDCA4-570E-41D9-97D2-470C50A14347}"/>
              </a:ext>
            </a:extLst>
          </p:cNvPr>
          <p:cNvSpPr/>
          <p:nvPr/>
        </p:nvSpPr>
        <p:spPr>
          <a:xfrm>
            <a:off x="3654647" y="3912138"/>
            <a:ext cx="4908106" cy="506649"/>
          </a:xfrm>
          <a:prstGeom prst="rect">
            <a:avLst/>
          </a:prstGeom>
          <a:solidFill>
            <a:srgbClr val="FF4849"/>
          </a:solidFill>
          <a:ln w="1587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Your name  /  00. 00. 20xx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83471221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DEFC35E2-52D6-478C-BBAD-9DCE8342BD84}"/>
              </a:ext>
            </a:extLst>
          </p:cNvPr>
          <p:cNvSpPr txBox="1"/>
          <p:nvPr/>
        </p:nvSpPr>
        <p:spPr>
          <a:xfrm>
            <a:off x="1386114" y="3947103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52805E5E-6B9D-411A-AE6F-4F23671C26AC}"/>
              </a:ext>
            </a:extLst>
          </p:cNvPr>
          <p:cNvSpPr/>
          <p:nvPr/>
        </p:nvSpPr>
        <p:spPr>
          <a:xfrm>
            <a:off x="1386113" y="3245115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C074D794-BF33-413B-A697-4C674708CEAE}"/>
              </a:ext>
            </a:extLst>
          </p:cNvPr>
          <p:cNvSpPr/>
          <p:nvPr/>
        </p:nvSpPr>
        <p:spPr>
          <a:xfrm>
            <a:off x="1386113" y="2721895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01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06832A40-889E-4127-8A69-426684889E71}"/>
              </a:ext>
            </a:extLst>
          </p:cNvPr>
          <p:cNvSpPr txBox="1"/>
          <p:nvPr/>
        </p:nvSpPr>
        <p:spPr>
          <a:xfrm>
            <a:off x="4841134" y="3947103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3F3BDBD5-E57E-4BA0-A876-9F569506CEF1}"/>
              </a:ext>
            </a:extLst>
          </p:cNvPr>
          <p:cNvSpPr/>
          <p:nvPr/>
        </p:nvSpPr>
        <p:spPr>
          <a:xfrm>
            <a:off x="4841133" y="3245115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B4BB669C-9730-4685-BD58-C91C123C5470}"/>
              </a:ext>
            </a:extLst>
          </p:cNvPr>
          <p:cNvSpPr/>
          <p:nvPr/>
        </p:nvSpPr>
        <p:spPr>
          <a:xfrm>
            <a:off x="4841133" y="2721895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02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A6A94894-6F49-4D5E-A550-755FD1A701E9}"/>
              </a:ext>
            </a:extLst>
          </p:cNvPr>
          <p:cNvSpPr txBox="1"/>
          <p:nvPr/>
        </p:nvSpPr>
        <p:spPr>
          <a:xfrm>
            <a:off x="8296154" y="3947103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22FCAA37-BCFE-4443-8EE5-06B75641D6CA}"/>
              </a:ext>
            </a:extLst>
          </p:cNvPr>
          <p:cNvSpPr/>
          <p:nvPr/>
        </p:nvSpPr>
        <p:spPr>
          <a:xfrm>
            <a:off x="8296153" y="3245115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CECFD2D0-9068-406F-B9BC-EF1E0A780B72}"/>
              </a:ext>
            </a:extLst>
          </p:cNvPr>
          <p:cNvSpPr/>
          <p:nvPr/>
        </p:nvSpPr>
        <p:spPr>
          <a:xfrm>
            <a:off x="8296153" y="2721895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03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62EBE06C-A15E-4341-BF06-BCE16984EB8B}"/>
              </a:ext>
            </a:extLst>
          </p:cNvPr>
          <p:cNvSpPr/>
          <p:nvPr/>
        </p:nvSpPr>
        <p:spPr>
          <a:xfrm>
            <a:off x="1227668" y="1587459"/>
            <a:ext cx="5023184" cy="52322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800" dirty="0"/>
              <a:t>Contents</a:t>
            </a:r>
            <a:endParaRPr lang="ko-KR" altLang="en-US" sz="2800" dirty="0"/>
          </a:p>
        </p:txBody>
      </p:sp>
    </p:spTree>
    <p:extLst>
      <p:ext uri="{BB962C8B-B14F-4D97-AF65-F5344CB8AC3E}">
        <p14:creationId xmlns:p14="http://schemas.microsoft.com/office/powerpoint/2010/main" val="947506680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직사각형 17">
            <a:extLst>
              <a:ext uri="{FF2B5EF4-FFF2-40B4-BE49-F238E27FC236}">
                <a16:creationId xmlns:a16="http://schemas.microsoft.com/office/drawing/2014/main" id="{62EBE06C-A15E-4341-BF06-BCE16984EB8B}"/>
              </a:ext>
            </a:extLst>
          </p:cNvPr>
          <p:cNvSpPr/>
          <p:nvPr/>
        </p:nvSpPr>
        <p:spPr>
          <a:xfrm>
            <a:off x="3581981" y="1342351"/>
            <a:ext cx="5023184" cy="52322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800" dirty="0"/>
              <a:t>Agenda</a:t>
            </a:r>
            <a:endParaRPr lang="ko-KR" altLang="en-US" sz="2800" dirty="0"/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2F3B8A03-9014-4A37-81C4-6D97863836B6}"/>
              </a:ext>
            </a:extLst>
          </p:cNvPr>
          <p:cNvSpPr/>
          <p:nvPr/>
        </p:nvSpPr>
        <p:spPr>
          <a:xfrm>
            <a:off x="5463745" y="2983086"/>
            <a:ext cx="1259658" cy="1259656"/>
          </a:xfrm>
          <a:prstGeom prst="rect">
            <a:avLst/>
          </a:prstGeom>
          <a:solidFill>
            <a:srgbClr val="FF4849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FFF6ED"/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B3974FB3-F309-49CC-B781-562DC9443693}"/>
              </a:ext>
            </a:extLst>
          </p:cNvPr>
          <p:cNvSpPr/>
          <p:nvPr/>
        </p:nvSpPr>
        <p:spPr>
          <a:xfrm>
            <a:off x="4696258" y="4636527"/>
            <a:ext cx="27946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/>
              <a:t>Consectetur</a:t>
            </a:r>
            <a:r>
              <a:rPr lang="en-US" altLang="ko-KR" sz="2400" dirty="0"/>
              <a:t> </a:t>
            </a:r>
            <a:r>
              <a:rPr lang="en-US" altLang="ko-KR" sz="2400" dirty="0" err="1"/>
              <a:t>adipiscing</a:t>
            </a:r>
            <a:r>
              <a:rPr lang="en-US" altLang="ko-KR" sz="2400" dirty="0"/>
              <a:t> </a:t>
            </a:r>
            <a:r>
              <a:rPr lang="en-US" altLang="ko-KR" sz="2400" dirty="0" err="1"/>
              <a:t>elit</a:t>
            </a:r>
            <a:endParaRPr lang="en-US" altLang="ko-KR" sz="2400" dirty="0"/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272EEF73-8932-44AB-8AF7-1A0C4F3FD9F2}"/>
              </a:ext>
            </a:extLst>
          </p:cNvPr>
          <p:cNvGrpSpPr/>
          <p:nvPr/>
        </p:nvGrpSpPr>
        <p:grpSpPr>
          <a:xfrm>
            <a:off x="5838091" y="3343152"/>
            <a:ext cx="511634" cy="524832"/>
            <a:chOff x="2772242" y="1560385"/>
            <a:chExt cx="376198" cy="385905"/>
          </a:xfrm>
          <a:solidFill>
            <a:srgbClr val="FFF6ED"/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5972095D-A669-4CF2-A854-E716CBFA108A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0E75105D-0290-44F7-A034-AD85FD5D5FFB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7F993CBF-BEAC-41D4-BAF3-5773DE383449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058BAB19-4ECD-4D78-BC5F-52674596E6E4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CC3A341A-6C58-4DF8-AD17-B4760061ACC8}"/>
              </a:ext>
            </a:extLst>
          </p:cNvPr>
          <p:cNvSpPr/>
          <p:nvPr/>
        </p:nvSpPr>
        <p:spPr>
          <a:xfrm>
            <a:off x="2319315" y="2983086"/>
            <a:ext cx="1259658" cy="1259656"/>
          </a:xfrm>
          <a:prstGeom prst="rect">
            <a:avLst/>
          </a:prstGeom>
          <a:solidFill>
            <a:srgbClr val="FF4849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FFF6ED"/>
              </a:solidFill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9039CB69-C74F-4EA0-9C7D-3CCA07745046}"/>
              </a:ext>
            </a:extLst>
          </p:cNvPr>
          <p:cNvSpPr/>
          <p:nvPr/>
        </p:nvSpPr>
        <p:spPr>
          <a:xfrm>
            <a:off x="1551829" y="4636527"/>
            <a:ext cx="27946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/>
              <a:t>Lorem ipsum dolor sit </a:t>
            </a:r>
            <a:r>
              <a:rPr lang="en-US" altLang="ko-KR" sz="2400" dirty="0" err="1"/>
              <a:t>amet</a:t>
            </a:r>
            <a:endParaRPr lang="en-US" altLang="ko-KR" sz="2400" dirty="0"/>
          </a:p>
        </p:txBody>
      </p:sp>
      <p:grpSp>
        <p:nvGrpSpPr>
          <p:cNvPr id="32" name="그룹 31">
            <a:extLst>
              <a:ext uri="{FF2B5EF4-FFF2-40B4-BE49-F238E27FC236}">
                <a16:creationId xmlns:a16="http://schemas.microsoft.com/office/drawing/2014/main" id="{75D8676E-3B6D-4A44-9914-EA3F687AFEFE}"/>
              </a:ext>
            </a:extLst>
          </p:cNvPr>
          <p:cNvGrpSpPr/>
          <p:nvPr/>
        </p:nvGrpSpPr>
        <p:grpSpPr>
          <a:xfrm>
            <a:off x="2748355" y="3337808"/>
            <a:ext cx="401576" cy="535520"/>
            <a:chOff x="3471472" y="902398"/>
            <a:chExt cx="295275" cy="393763"/>
          </a:xfrm>
          <a:solidFill>
            <a:srgbClr val="FFF6ED"/>
          </a:solidFill>
        </p:grpSpPr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2AB176EC-C0E7-4CD6-9D8F-36565DFEAC5C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B4C102D8-0043-483A-B66D-E587F60DF6F6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0AE5F1D0-3156-4415-9CFA-CAA85752F239}"/>
              </a:ext>
            </a:extLst>
          </p:cNvPr>
          <p:cNvSpPr/>
          <p:nvPr/>
        </p:nvSpPr>
        <p:spPr>
          <a:xfrm>
            <a:off x="8613031" y="2983086"/>
            <a:ext cx="1259658" cy="1259656"/>
          </a:xfrm>
          <a:prstGeom prst="rect">
            <a:avLst/>
          </a:prstGeom>
          <a:solidFill>
            <a:srgbClr val="FF4849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FFF6ED"/>
              </a:solidFill>
              <a:latin typeface="+mj-lt"/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CCDDA362-EEE1-4294-8DEE-60E0D293BE2E}"/>
              </a:ext>
            </a:extLst>
          </p:cNvPr>
          <p:cNvSpPr/>
          <p:nvPr/>
        </p:nvSpPr>
        <p:spPr>
          <a:xfrm>
            <a:off x="7845544" y="4636527"/>
            <a:ext cx="27946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/>
              <a:t>Sed do </a:t>
            </a:r>
            <a:r>
              <a:rPr lang="en-US" altLang="ko-KR" sz="2400" dirty="0" err="1"/>
              <a:t>eiusmod</a:t>
            </a:r>
            <a:r>
              <a:rPr lang="en-US" altLang="ko-KR" sz="2400" dirty="0"/>
              <a:t> </a:t>
            </a:r>
            <a:r>
              <a:rPr lang="en-US" altLang="ko-KR" sz="2400" dirty="0" err="1"/>
              <a:t>tempor</a:t>
            </a:r>
            <a:endParaRPr lang="en-US" altLang="ko-KR" sz="2400" dirty="0"/>
          </a:p>
        </p:txBody>
      </p:sp>
      <p:grpSp>
        <p:nvGrpSpPr>
          <p:cNvPr id="37" name="그룹 36">
            <a:extLst>
              <a:ext uri="{FF2B5EF4-FFF2-40B4-BE49-F238E27FC236}">
                <a16:creationId xmlns:a16="http://schemas.microsoft.com/office/drawing/2014/main" id="{4F80AEA8-53E5-4D37-9087-158986F37193}"/>
              </a:ext>
            </a:extLst>
          </p:cNvPr>
          <p:cNvGrpSpPr/>
          <p:nvPr/>
        </p:nvGrpSpPr>
        <p:grpSpPr>
          <a:xfrm>
            <a:off x="8959998" y="3340011"/>
            <a:ext cx="531118" cy="531114"/>
            <a:chOff x="752656" y="1562597"/>
            <a:chExt cx="390525" cy="390525"/>
          </a:xfrm>
          <a:solidFill>
            <a:srgbClr val="FFF6ED"/>
          </a:solidFill>
        </p:grpSpPr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4559926-F0B0-44EA-934A-DAF437662D73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C48B3BE6-7629-4DA6-8BE6-AD0E5595CA40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A2B8BA6F-B2C1-4673-B169-BD296B000F60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FDFF4C6F-2D90-445B-AFBC-7A407784F743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E095B5-1ECE-4AAF-BAB8-016BBEB6DA66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995392969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TextBox 38">
            <a:extLst>
              <a:ext uri="{FF2B5EF4-FFF2-40B4-BE49-F238E27FC236}">
                <a16:creationId xmlns:a16="http://schemas.microsoft.com/office/drawing/2014/main" id="{381D7F7E-C580-497A-98E1-542F5616B763}"/>
              </a:ext>
            </a:extLst>
          </p:cNvPr>
          <p:cNvSpPr txBox="1"/>
          <p:nvPr/>
        </p:nvSpPr>
        <p:spPr>
          <a:xfrm>
            <a:off x="3329517" y="2551838"/>
            <a:ext cx="5532966" cy="1754326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5400" dirty="0"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5400" dirty="0"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54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429696397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FC69B549-D29A-4115-BD69-69A8637747CB}"/>
              </a:ext>
            </a:extLst>
          </p:cNvPr>
          <p:cNvSpPr txBox="1"/>
          <p:nvPr/>
        </p:nvSpPr>
        <p:spPr>
          <a:xfrm>
            <a:off x="1178270" y="4326325"/>
            <a:ext cx="205854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67C377DC-3619-4953-8167-85DDCF523E49}"/>
              </a:ext>
            </a:extLst>
          </p:cNvPr>
          <p:cNvSpPr/>
          <p:nvPr/>
        </p:nvSpPr>
        <p:spPr>
          <a:xfrm>
            <a:off x="1178269" y="3250645"/>
            <a:ext cx="205854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 dolor </a:t>
            </a:r>
            <a:r>
              <a:rPr lang="en-US" altLang="ko-KR">
                <a:latin typeface="+mj-lt"/>
              </a:rPr>
              <a:t>sit amet</a:t>
            </a:r>
            <a:endParaRPr lang="en-US" altLang="ko-KR" dirty="0">
              <a:latin typeface="+mj-lt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45A62917-4D58-49FE-9D21-C06FBD5C4D9F}"/>
              </a:ext>
            </a:extLst>
          </p:cNvPr>
          <p:cNvSpPr/>
          <p:nvPr/>
        </p:nvSpPr>
        <p:spPr>
          <a:xfrm>
            <a:off x="1178325" y="2755900"/>
            <a:ext cx="205911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01.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C4CDA664-4595-4BDE-A242-F3975B7A33F4}"/>
              </a:ext>
            </a:extLst>
          </p:cNvPr>
          <p:cNvSpPr txBox="1"/>
          <p:nvPr/>
        </p:nvSpPr>
        <p:spPr>
          <a:xfrm>
            <a:off x="3761420" y="4326325"/>
            <a:ext cx="205854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C1EBD235-5B98-4079-998C-C744E5EA0833}"/>
              </a:ext>
            </a:extLst>
          </p:cNvPr>
          <p:cNvSpPr/>
          <p:nvPr/>
        </p:nvSpPr>
        <p:spPr>
          <a:xfrm>
            <a:off x="3761419" y="3250645"/>
            <a:ext cx="205854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>
                <a:latin typeface="+mj-lt"/>
              </a:rPr>
              <a:t>Consectetur adipisicing elit</a:t>
            </a:r>
            <a:endParaRPr lang="en-US" altLang="ko-KR" dirty="0"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7E55EFA4-C752-467D-B287-24EAE6BEF686}"/>
              </a:ext>
            </a:extLst>
          </p:cNvPr>
          <p:cNvSpPr/>
          <p:nvPr/>
        </p:nvSpPr>
        <p:spPr>
          <a:xfrm>
            <a:off x="3761475" y="2755900"/>
            <a:ext cx="205911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02.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982356BF-C794-4E5A-B379-8CC89948F82E}"/>
              </a:ext>
            </a:extLst>
          </p:cNvPr>
          <p:cNvSpPr txBox="1"/>
          <p:nvPr/>
        </p:nvSpPr>
        <p:spPr>
          <a:xfrm>
            <a:off x="6373491" y="4326325"/>
            <a:ext cx="205854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5D50B88E-F150-4AF0-BB4A-F8E233271F3F}"/>
              </a:ext>
            </a:extLst>
          </p:cNvPr>
          <p:cNvSpPr/>
          <p:nvPr/>
        </p:nvSpPr>
        <p:spPr>
          <a:xfrm>
            <a:off x="6373490" y="3250645"/>
            <a:ext cx="205854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Sed </a:t>
            </a:r>
            <a:r>
              <a:rPr lang="en-US" altLang="ko-KR">
                <a:latin typeface="+mj-lt"/>
              </a:rPr>
              <a:t>do eiusmod tempor</a:t>
            </a:r>
            <a:endParaRPr lang="en-US" altLang="ko-KR" dirty="0"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ACC559ED-040E-410D-9191-8F48F771A6DE}"/>
              </a:ext>
            </a:extLst>
          </p:cNvPr>
          <p:cNvSpPr/>
          <p:nvPr/>
        </p:nvSpPr>
        <p:spPr>
          <a:xfrm>
            <a:off x="6373546" y="2755900"/>
            <a:ext cx="205911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03.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3F7E87E-8BA4-40AE-92EB-97F1A7A4326C}"/>
              </a:ext>
            </a:extLst>
          </p:cNvPr>
          <p:cNvSpPr txBox="1"/>
          <p:nvPr/>
        </p:nvSpPr>
        <p:spPr>
          <a:xfrm>
            <a:off x="8952359" y="4326325"/>
            <a:ext cx="205854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FAFBEC8A-263C-4C1F-B1B5-8A2EB045E6FB}"/>
              </a:ext>
            </a:extLst>
          </p:cNvPr>
          <p:cNvSpPr/>
          <p:nvPr/>
        </p:nvSpPr>
        <p:spPr>
          <a:xfrm>
            <a:off x="8952358" y="3250645"/>
            <a:ext cx="205854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>
                <a:latin typeface="+mj-lt"/>
              </a:rPr>
              <a:t>Incididunt ut labore</a:t>
            </a:r>
            <a:r>
              <a:rPr lang="en-US" altLang="ko-KR" dirty="0">
                <a:latin typeface="+mj-lt"/>
              </a:rPr>
              <a:t> et dolore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CD9FEE67-BD51-48BA-BFF6-2944B58E2F84}"/>
              </a:ext>
            </a:extLst>
          </p:cNvPr>
          <p:cNvSpPr/>
          <p:nvPr/>
        </p:nvSpPr>
        <p:spPr>
          <a:xfrm>
            <a:off x="8952414" y="2755900"/>
            <a:ext cx="205911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04.</a:t>
            </a: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76F29C68-90CB-423D-8646-9076A4D96FCE}"/>
              </a:ext>
            </a:extLst>
          </p:cNvPr>
          <p:cNvSpPr/>
          <p:nvPr/>
        </p:nvSpPr>
        <p:spPr>
          <a:xfrm>
            <a:off x="1178325" y="1477862"/>
            <a:ext cx="6885183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400" dirty="0"/>
              <a:t>Section Break Slide Title</a:t>
            </a:r>
            <a:endParaRPr lang="ko-KR" altLang="en-US" sz="2400" dirty="0"/>
          </a:p>
        </p:txBody>
      </p:sp>
    </p:spTree>
    <p:extLst>
      <p:ext uri="{BB962C8B-B14F-4D97-AF65-F5344CB8AC3E}">
        <p14:creationId xmlns:p14="http://schemas.microsoft.com/office/powerpoint/2010/main" val="686517389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209CD4D7-95E9-4996-AF25-D4340B8F2A3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B6EC1475-10F8-43A1-B4C2-7FC1290C5867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88AE2D75-44D5-4414-BB09-0CBF856285D7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7210" t="8969"/>
          <a:stretch/>
        </p:blipFill>
        <p:spPr>
          <a:xfrm>
            <a:off x="0" y="0"/>
            <a:ext cx="1062862" cy="2089976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sp>
        <p:nvSpPr>
          <p:cNvPr id="14" name="TextBox 13">
            <a:extLst>
              <a:ext uri="{FF2B5EF4-FFF2-40B4-BE49-F238E27FC236}">
                <a16:creationId xmlns:a16="http://schemas.microsoft.com/office/drawing/2014/main" id="{A0DECCF1-FFD8-43C4-9729-90C77100DD3F}"/>
              </a:ext>
            </a:extLst>
          </p:cNvPr>
          <p:cNvSpPr txBox="1"/>
          <p:nvPr/>
        </p:nvSpPr>
        <p:spPr>
          <a:xfrm>
            <a:off x="5755782" y="2307120"/>
            <a:ext cx="528271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FE9FDF21-710D-4305-898A-2CCA9D73C79E}"/>
              </a:ext>
            </a:extLst>
          </p:cNvPr>
          <p:cNvSpPr txBox="1"/>
          <p:nvPr/>
        </p:nvSpPr>
        <p:spPr>
          <a:xfrm>
            <a:off x="5755781" y="1671689"/>
            <a:ext cx="528271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595B4D"/>
                </a:solidFill>
              </a:defRPr>
            </a:lvl1pPr>
          </a:lstStyle>
          <a:p>
            <a:pPr algn="ctr"/>
            <a:r>
              <a:rPr lang="en-US" altLang="ko-KR" sz="3200" dirty="0">
                <a:solidFill>
                  <a:schemeClr val="tx1"/>
                </a:solidFill>
                <a:latin typeface="+mj-lt"/>
              </a:rPr>
              <a:t>Slide title here</a:t>
            </a:r>
            <a:endParaRPr lang="ko-KR" altLang="en-US" sz="3200" dirty="0">
              <a:solidFill>
                <a:schemeClr val="tx1"/>
              </a:solidFill>
              <a:latin typeface="+mj-lt"/>
            </a:endParaRPr>
          </a:p>
        </p:txBody>
      </p:sp>
      <p:grpSp>
        <p:nvGrpSpPr>
          <p:cNvPr id="16" name="그룹 15">
            <a:extLst>
              <a:ext uri="{FF2B5EF4-FFF2-40B4-BE49-F238E27FC236}">
                <a16:creationId xmlns:a16="http://schemas.microsoft.com/office/drawing/2014/main" id="{B2100A8C-644C-4861-9296-D8ADB7500282}"/>
              </a:ext>
            </a:extLst>
          </p:cNvPr>
          <p:cNvGrpSpPr/>
          <p:nvPr/>
        </p:nvGrpSpPr>
        <p:grpSpPr>
          <a:xfrm>
            <a:off x="8110762" y="3328068"/>
            <a:ext cx="578306" cy="578304"/>
            <a:chOff x="3448898" y="892918"/>
            <a:chExt cx="390525" cy="390525"/>
          </a:xfrm>
          <a:solidFill>
            <a:srgbClr val="FF4849"/>
          </a:solidFill>
        </p:grpSpPr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DB5FA96-FC8B-4D65-B2C0-25AAB072E617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78D4F4F6-B578-4F4A-946D-CFB5C9923D70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CAE8FEAF-0EB8-44EB-80CC-527381C315E3}"/>
              </a:ext>
            </a:extLst>
          </p:cNvPr>
          <p:cNvSpPr txBox="1"/>
          <p:nvPr/>
        </p:nvSpPr>
        <p:spPr>
          <a:xfrm>
            <a:off x="7543570" y="4355315"/>
            <a:ext cx="171268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BC1B47BE-3F15-4C42-9009-91E13F72C4E9}"/>
              </a:ext>
            </a:extLst>
          </p:cNvPr>
          <p:cNvSpPr/>
          <p:nvPr/>
        </p:nvSpPr>
        <p:spPr>
          <a:xfrm>
            <a:off x="9893000" y="3366168"/>
            <a:ext cx="578306" cy="578304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C4E9921-26B7-4DA3-9CD0-5DB22E6A5A27}"/>
              </a:ext>
            </a:extLst>
          </p:cNvPr>
          <p:cNvSpPr txBox="1"/>
          <p:nvPr/>
        </p:nvSpPr>
        <p:spPr>
          <a:xfrm>
            <a:off x="9325808" y="4355315"/>
            <a:ext cx="171268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2AC49FF-9F03-4E91-B841-62C9AB2BA233}"/>
              </a:ext>
            </a:extLst>
          </p:cNvPr>
          <p:cNvGrpSpPr/>
          <p:nvPr/>
        </p:nvGrpSpPr>
        <p:grpSpPr>
          <a:xfrm>
            <a:off x="6328525" y="3350025"/>
            <a:ext cx="578306" cy="578304"/>
            <a:chOff x="2112922" y="1570386"/>
            <a:chExt cx="390525" cy="390525"/>
          </a:xfrm>
          <a:solidFill>
            <a:srgbClr val="FF4849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647C9B55-F358-4010-9FBD-7F4DD6D24280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6954D4AC-FA3F-4669-92C3-A8F7AFE06F6C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E133A8E2-B838-4C3C-BB91-E5D3BF70BFD4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BCA623BE-5837-49AB-972D-2D37D22D747C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A91A7D6-AAB9-4552-851F-9D7257A827C4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3D11A851-3342-4AB5-95EE-D7DA55EB7262}"/>
              </a:ext>
            </a:extLst>
          </p:cNvPr>
          <p:cNvSpPr txBox="1"/>
          <p:nvPr/>
        </p:nvSpPr>
        <p:spPr>
          <a:xfrm>
            <a:off x="5761333" y="4355315"/>
            <a:ext cx="171268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54104359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38B5051B-0073-40EC-8072-D6B886072838}"/>
              </a:ext>
            </a:extLst>
          </p:cNvPr>
          <p:cNvSpPr txBox="1"/>
          <p:nvPr/>
        </p:nvSpPr>
        <p:spPr>
          <a:xfrm>
            <a:off x="2023810" y="4228518"/>
            <a:ext cx="368668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9151EA20-9345-4C7F-A515-A4C6FDC93AA9}"/>
              </a:ext>
            </a:extLst>
          </p:cNvPr>
          <p:cNvSpPr/>
          <p:nvPr/>
        </p:nvSpPr>
        <p:spPr>
          <a:xfrm>
            <a:off x="2027804" y="3740327"/>
            <a:ext cx="367869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86F0BD2B-5D0B-4681-ABE9-90D224BA0EDF}"/>
              </a:ext>
            </a:extLst>
          </p:cNvPr>
          <p:cNvSpPr txBox="1"/>
          <p:nvPr/>
        </p:nvSpPr>
        <p:spPr>
          <a:xfrm>
            <a:off x="6481510" y="4228518"/>
            <a:ext cx="368668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C8E912D6-514A-416F-999F-355D49EB5D49}"/>
              </a:ext>
            </a:extLst>
          </p:cNvPr>
          <p:cNvSpPr/>
          <p:nvPr/>
        </p:nvSpPr>
        <p:spPr>
          <a:xfrm>
            <a:off x="6485504" y="3740327"/>
            <a:ext cx="367869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3" name="자유형: 도형 22">
            <a:extLst>
              <a:ext uri="{FF2B5EF4-FFF2-40B4-BE49-F238E27FC236}">
                <a16:creationId xmlns:a16="http://schemas.microsoft.com/office/drawing/2014/main" id="{A70AA94D-B7F8-4B46-B77B-687B87962E22}"/>
              </a:ext>
            </a:extLst>
          </p:cNvPr>
          <p:cNvSpPr/>
          <p:nvPr/>
        </p:nvSpPr>
        <p:spPr>
          <a:xfrm>
            <a:off x="8017115" y="2898112"/>
            <a:ext cx="615471" cy="615471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291A34"/>
              </a:solidFill>
            </a:endParaRPr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C3A7569B-EF74-4507-AB57-E847BF7C8294}"/>
              </a:ext>
            </a:extLst>
          </p:cNvPr>
          <p:cNvSpPr/>
          <p:nvPr/>
        </p:nvSpPr>
        <p:spPr>
          <a:xfrm>
            <a:off x="3559415" y="2958158"/>
            <a:ext cx="615471" cy="495379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291A34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6843018C-61FA-427B-94A5-EE8B90F58F85}"/>
              </a:ext>
            </a:extLst>
          </p:cNvPr>
          <p:cNvSpPr/>
          <p:nvPr/>
        </p:nvSpPr>
        <p:spPr>
          <a:xfrm>
            <a:off x="2520902" y="1254530"/>
            <a:ext cx="7150196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/>
              <a:t>Place Subtitle Text Here</a:t>
            </a:r>
            <a:endParaRPr lang="ko-KR" altLang="en-US" sz="2400" dirty="0"/>
          </a:p>
        </p:txBody>
      </p:sp>
    </p:spTree>
    <p:extLst>
      <p:ext uri="{BB962C8B-B14F-4D97-AF65-F5344CB8AC3E}">
        <p14:creationId xmlns:p14="http://schemas.microsoft.com/office/powerpoint/2010/main" val="937244944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직사각형 51">
            <a:extLst>
              <a:ext uri="{FF2B5EF4-FFF2-40B4-BE49-F238E27FC236}">
                <a16:creationId xmlns:a16="http://schemas.microsoft.com/office/drawing/2014/main" id="{2411D724-AD17-4B9A-86C5-286CDDC0F003}"/>
              </a:ext>
            </a:extLst>
          </p:cNvPr>
          <p:cNvSpPr/>
          <p:nvPr/>
        </p:nvSpPr>
        <p:spPr>
          <a:xfrm>
            <a:off x="2520902" y="859267"/>
            <a:ext cx="7150196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/>
              <a:t>Make your title</a:t>
            </a:r>
            <a:endParaRPr lang="ko-KR" altLang="en-US" sz="2400" dirty="0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C496CB73-6720-463E-A72B-6DB59412EE38}"/>
              </a:ext>
            </a:extLst>
          </p:cNvPr>
          <p:cNvSpPr/>
          <p:nvPr/>
        </p:nvSpPr>
        <p:spPr>
          <a:xfrm>
            <a:off x="1625757" y="4618042"/>
            <a:ext cx="249630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81B0E7B1-F0A8-40F5-A10F-130F8285A19C}"/>
              </a:ext>
            </a:extLst>
          </p:cNvPr>
          <p:cNvSpPr/>
          <p:nvPr/>
        </p:nvSpPr>
        <p:spPr>
          <a:xfrm>
            <a:off x="1625757" y="5005652"/>
            <a:ext cx="2496300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7F0368BE-816C-4C84-95E9-7BFF27930B00}"/>
              </a:ext>
            </a:extLst>
          </p:cNvPr>
          <p:cNvSpPr/>
          <p:nvPr/>
        </p:nvSpPr>
        <p:spPr>
          <a:xfrm>
            <a:off x="2152453" y="2517785"/>
            <a:ext cx="645952" cy="1886779"/>
          </a:xfrm>
          <a:prstGeom prst="roundRect">
            <a:avLst>
              <a:gd name="adj" fmla="val 50000"/>
            </a:avLst>
          </a:prstGeom>
          <a:solidFill>
            <a:srgbClr val="FFBF3C"/>
          </a:solidFill>
          <a:ln w="9525" cap="flat">
            <a:noFill/>
            <a:prstDash val="solid"/>
            <a:miter/>
          </a:ln>
        </p:spPr>
        <p:txBody>
          <a:bodyPr lIns="36000" tIns="252000" rIns="36000" rtlCol="0" anchor="t" anchorCtr="0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150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D59A45C2-BF26-4D8D-91C8-771C4B746883}"/>
              </a:ext>
            </a:extLst>
          </p:cNvPr>
          <p:cNvSpPr/>
          <p:nvPr/>
        </p:nvSpPr>
        <p:spPr>
          <a:xfrm>
            <a:off x="2949407" y="1527141"/>
            <a:ext cx="645952" cy="2877424"/>
          </a:xfrm>
          <a:prstGeom prst="roundRect">
            <a:avLst>
              <a:gd name="adj" fmla="val 50000"/>
            </a:avLst>
          </a:pr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lIns="36000" tIns="252000" rIns="36000" rtlCol="0" anchor="t" anchorCtr="0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210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500E3079-38D0-4E1E-9D59-C7988D7C0F5F}"/>
              </a:ext>
            </a:extLst>
          </p:cNvPr>
          <p:cNvSpPr/>
          <p:nvPr/>
        </p:nvSpPr>
        <p:spPr>
          <a:xfrm>
            <a:off x="4847850" y="4618042"/>
            <a:ext cx="249630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8AD50C3D-245D-4A25-89E7-E894E99129C5}"/>
              </a:ext>
            </a:extLst>
          </p:cNvPr>
          <p:cNvSpPr/>
          <p:nvPr/>
        </p:nvSpPr>
        <p:spPr>
          <a:xfrm>
            <a:off x="4847850" y="5005652"/>
            <a:ext cx="2496300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F0E02B71-0B52-4D74-BB84-FB6043287A4D}"/>
              </a:ext>
            </a:extLst>
          </p:cNvPr>
          <p:cNvSpPr/>
          <p:nvPr/>
        </p:nvSpPr>
        <p:spPr>
          <a:xfrm>
            <a:off x="5374546" y="1730107"/>
            <a:ext cx="645952" cy="2674458"/>
          </a:xfrm>
          <a:prstGeom prst="roundRect">
            <a:avLst>
              <a:gd name="adj" fmla="val 50000"/>
            </a:avLst>
          </a:prstGeom>
          <a:solidFill>
            <a:srgbClr val="FFBF3C"/>
          </a:solidFill>
          <a:ln w="9525" cap="flat">
            <a:noFill/>
            <a:prstDash val="solid"/>
            <a:miter/>
          </a:ln>
        </p:spPr>
        <p:txBody>
          <a:bodyPr lIns="36000" tIns="252000" rIns="36000" rtlCol="0" anchor="t" anchorCtr="0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200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8" name="사각형: 둥근 모서리 27">
            <a:extLst>
              <a:ext uri="{FF2B5EF4-FFF2-40B4-BE49-F238E27FC236}">
                <a16:creationId xmlns:a16="http://schemas.microsoft.com/office/drawing/2014/main" id="{8933B31C-492E-4539-BA5E-809D43581E82}"/>
              </a:ext>
            </a:extLst>
          </p:cNvPr>
          <p:cNvSpPr/>
          <p:nvPr/>
        </p:nvSpPr>
        <p:spPr>
          <a:xfrm>
            <a:off x="6171500" y="2758826"/>
            <a:ext cx="645952" cy="1645738"/>
          </a:xfrm>
          <a:prstGeom prst="roundRect">
            <a:avLst>
              <a:gd name="adj" fmla="val 50000"/>
            </a:avLst>
          </a:pr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lIns="36000" tIns="252000" rIns="36000" rtlCol="0" anchor="t" anchorCtr="0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140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F4712ABE-DE3C-4C34-844F-28D7C97EC316}"/>
              </a:ext>
            </a:extLst>
          </p:cNvPr>
          <p:cNvSpPr/>
          <p:nvPr/>
        </p:nvSpPr>
        <p:spPr>
          <a:xfrm>
            <a:off x="8069943" y="4618042"/>
            <a:ext cx="249630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F26268AE-68CB-4F9B-99AC-6D3F547B260A}"/>
              </a:ext>
            </a:extLst>
          </p:cNvPr>
          <p:cNvSpPr/>
          <p:nvPr/>
        </p:nvSpPr>
        <p:spPr>
          <a:xfrm>
            <a:off x="8069943" y="5005652"/>
            <a:ext cx="2496300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31" name="사각형: 둥근 모서리 30">
            <a:extLst>
              <a:ext uri="{FF2B5EF4-FFF2-40B4-BE49-F238E27FC236}">
                <a16:creationId xmlns:a16="http://schemas.microsoft.com/office/drawing/2014/main" id="{AF5932A1-1CB8-40AF-B6BD-8D86FB3DCED2}"/>
              </a:ext>
            </a:extLst>
          </p:cNvPr>
          <p:cNvSpPr/>
          <p:nvPr/>
        </p:nvSpPr>
        <p:spPr>
          <a:xfrm>
            <a:off x="8596639" y="2050941"/>
            <a:ext cx="645952" cy="2353624"/>
          </a:xfrm>
          <a:prstGeom prst="roundRect">
            <a:avLst>
              <a:gd name="adj" fmla="val 50000"/>
            </a:avLst>
          </a:prstGeom>
          <a:solidFill>
            <a:srgbClr val="FFBF3C"/>
          </a:solidFill>
          <a:ln w="9525" cap="flat">
            <a:noFill/>
            <a:prstDash val="solid"/>
            <a:miter/>
          </a:ln>
        </p:spPr>
        <p:txBody>
          <a:bodyPr lIns="36000" tIns="252000" rIns="36000" rtlCol="0" anchor="t" anchorCtr="0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180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45" name="사각형: 둥근 모서리 44">
            <a:extLst>
              <a:ext uri="{FF2B5EF4-FFF2-40B4-BE49-F238E27FC236}">
                <a16:creationId xmlns:a16="http://schemas.microsoft.com/office/drawing/2014/main" id="{F1E6A109-80D7-4BBE-ABD6-91A71F0CF335}"/>
              </a:ext>
            </a:extLst>
          </p:cNvPr>
          <p:cNvSpPr/>
          <p:nvPr/>
        </p:nvSpPr>
        <p:spPr>
          <a:xfrm>
            <a:off x="9393593" y="1928679"/>
            <a:ext cx="645952" cy="2475885"/>
          </a:xfrm>
          <a:prstGeom prst="roundRect">
            <a:avLst>
              <a:gd name="adj" fmla="val 50000"/>
            </a:avLst>
          </a:pr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lIns="36000" tIns="252000" rIns="36000" rtlCol="0" anchor="t" anchorCtr="0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195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BBA527E5-F017-4CA0-A7AC-A18C63311C0B}"/>
              </a:ext>
            </a:extLst>
          </p:cNvPr>
          <p:cNvSpPr/>
          <p:nvPr/>
        </p:nvSpPr>
        <p:spPr>
          <a:xfrm>
            <a:off x="3992135" y="5852364"/>
            <a:ext cx="357691" cy="357691"/>
          </a:xfrm>
          <a:prstGeom prst="ellipse">
            <a:avLst/>
          </a:prstGeom>
          <a:solidFill>
            <a:srgbClr val="FFBF3C"/>
          </a:solidFill>
          <a:ln w="9525" cap="flat">
            <a:noFill/>
            <a:prstDash val="solid"/>
            <a:miter/>
          </a:ln>
        </p:spPr>
        <p:txBody>
          <a:bodyPr lIns="36000" tIns="180000" rIns="36000" rtlCol="0" anchor="ctr"/>
          <a:lstStyle/>
          <a:p>
            <a:pPr algn="l"/>
            <a:endParaRPr lang="ko-KR" altLang="en-US" sz="2000">
              <a:solidFill>
                <a:schemeClr val="bg1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2694A9B8-55F7-4D86-9384-1D62B3A2385D}"/>
              </a:ext>
            </a:extLst>
          </p:cNvPr>
          <p:cNvSpPr/>
          <p:nvPr/>
        </p:nvSpPr>
        <p:spPr>
          <a:xfrm>
            <a:off x="4349826" y="5861932"/>
            <a:ext cx="1442906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/>
              <a:t>20XX</a:t>
            </a:r>
            <a:endParaRPr lang="ko-KR" altLang="en-US" sz="1600" dirty="0"/>
          </a:p>
        </p:txBody>
      </p:sp>
      <p:sp>
        <p:nvSpPr>
          <p:cNvPr id="54" name="타원 53">
            <a:extLst>
              <a:ext uri="{FF2B5EF4-FFF2-40B4-BE49-F238E27FC236}">
                <a16:creationId xmlns:a16="http://schemas.microsoft.com/office/drawing/2014/main" id="{B0733D30-7022-4B52-885B-BE4697D66223}"/>
              </a:ext>
            </a:extLst>
          </p:cNvPr>
          <p:cNvSpPr/>
          <p:nvPr/>
        </p:nvSpPr>
        <p:spPr>
          <a:xfrm>
            <a:off x="6399269" y="5852364"/>
            <a:ext cx="357691" cy="357691"/>
          </a:xfrm>
          <a:prstGeom prst="ellipse">
            <a:avLst/>
          </a:pr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sz="2000">
              <a:solidFill>
                <a:schemeClr val="bg1"/>
              </a:solidFill>
            </a:endParaRPr>
          </a:p>
        </p:txBody>
      </p:sp>
      <p:sp>
        <p:nvSpPr>
          <p:cNvPr id="55" name="직사각형 54">
            <a:extLst>
              <a:ext uri="{FF2B5EF4-FFF2-40B4-BE49-F238E27FC236}">
                <a16:creationId xmlns:a16="http://schemas.microsoft.com/office/drawing/2014/main" id="{F1556739-7A6F-4F1F-AE09-13280C41D955}"/>
              </a:ext>
            </a:extLst>
          </p:cNvPr>
          <p:cNvSpPr/>
          <p:nvPr/>
        </p:nvSpPr>
        <p:spPr>
          <a:xfrm>
            <a:off x="6756960" y="5861932"/>
            <a:ext cx="1442906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/>
              <a:t>20XX</a:t>
            </a:r>
            <a:endParaRPr lang="ko-KR" altLang="en-US" sz="1600" dirty="0"/>
          </a:p>
        </p:txBody>
      </p:sp>
    </p:spTree>
    <p:extLst>
      <p:ext uri="{BB962C8B-B14F-4D97-AF65-F5344CB8AC3E}">
        <p14:creationId xmlns:p14="http://schemas.microsoft.com/office/powerpoint/2010/main" val="3013884026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extBox 17">
            <a:extLst>
              <a:ext uri="{FF2B5EF4-FFF2-40B4-BE49-F238E27FC236}">
                <a16:creationId xmlns:a16="http://schemas.microsoft.com/office/drawing/2014/main" id="{BC99C733-C72C-421A-A3E9-E345CA81A2AC}"/>
              </a:ext>
            </a:extLst>
          </p:cNvPr>
          <p:cNvSpPr txBox="1"/>
          <p:nvPr/>
        </p:nvSpPr>
        <p:spPr>
          <a:xfrm>
            <a:off x="6096000" y="1483955"/>
            <a:ext cx="496113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  <a:cs typeface="Arial" panose="020B0604020202020204" pitchFamily="34" charset="0"/>
              </a:rPr>
              <a:t>Lorem ipsum dolor sit </a:t>
            </a:r>
            <a:r>
              <a:rPr lang="en-US" altLang="ko-KR" sz="2400" dirty="0" err="1">
                <a:latin typeface="+mj-lt"/>
                <a:cs typeface="Arial" panose="020B0604020202020204" pitchFamily="34" charset="0"/>
              </a:rPr>
              <a:t>amet</a:t>
            </a:r>
            <a:r>
              <a:rPr lang="en-US" altLang="ko-KR" sz="2400" dirty="0">
                <a:latin typeface="+mj-lt"/>
                <a:cs typeface="Arial" panose="020B0604020202020204" pitchFamily="34" charset="0"/>
              </a:rPr>
              <a:t>,</a:t>
            </a:r>
            <a:endParaRPr lang="ko-KR" altLang="en-US" sz="24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BD4257FA-4B4E-4710-99ED-368D762C869E}"/>
              </a:ext>
            </a:extLst>
          </p:cNvPr>
          <p:cNvSpPr txBox="1"/>
          <p:nvPr/>
        </p:nvSpPr>
        <p:spPr>
          <a:xfrm>
            <a:off x="6096000" y="2112068"/>
            <a:ext cx="496113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,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r>
              <a:rPr lang="en-US" altLang="ko-KR" sz="1600" dirty="0">
                <a:solidFill>
                  <a:schemeClr val="tx1"/>
                </a:solidFill>
              </a:rPr>
              <a:t>, 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incididunt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ut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labore</a:t>
            </a:r>
            <a:r>
              <a:rPr lang="en-US" altLang="ko-KR" sz="1600" dirty="0">
                <a:solidFill>
                  <a:schemeClr val="tx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tx1"/>
                </a:solidFill>
              </a:rPr>
              <a:t>aliqua</a:t>
            </a:r>
            <a:r>
              <a:rPr lang="en-US" altLang="ko-KR" sz="16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A112C985-15FE-44B5-8487-DD621B8BA74F}"/>
              </a:ext>
            </a:extLst>
          </p:cNvPr>
          <p:cNvSpPr txBox="1"/>
          <p:nvPr/>
        </p:nvSpPr>
        <p:spPr>
          <a:xfrm>
            <a:off x="6096000" y="3914936"/>
            <a:ext cx="496113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/>
              <a:t>Ut </a:t>
            </a:r>
            <a:r>
              <a:rPr lang="en-US" altLang="ko-KR" sz="2400" dirty="0" err="1"/>
              <a:t>enim</a:t>
            </a:r>
            <a:r>
              <a:rPr lang="en-US" altLang="ko-KR" sz="2400" dirty="0"/>
              <a:t> ad minim </a:t>
            </a:r>
            <a:r>
              <a:rPr lang="en-US" altLang="ko-KR" sz="2400" dirty="0" err="1"/>
              <a:t>veniam</a:t>
            </a:r>
            <a:r>
              <a:rPr lang="en-US" altLang="ko-KR" sz="2400" dirty="0"/>
              <a:t>,</a:t>
            </a:r>
            <a:endParaRPr lang="ko-KR" altLang="en-US" sz="2400" dirty="0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3C98A72D-3CB2-4D05-BD13-67EB5190B4F3}"/>
              </a:ext>
            </a:extLst>
          </p:cNvPr>
          <p:cNvSpPr txBox="1"/>
          <p:nvPr/>
        </p:nvSpPr>
        <p:spPr>
          <a:xfrm>
            <a:off x="6096000" y="4543049"/>
            <a:ext cx="496113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600" dirty="0">
                <a:solidFill>
                  <a:schemeClr val="tx1"/>
                </a:solidFill>
              </a:rPr>
              <a:t>Ut </a:t>
            </a:r>
            <a:r>
              <a:rPr lang="en-US" altLang="ko-KR" sz="1600" dirty="0" err="1">
                <a:solidFill>
                  <a:schemeClr val="tx1"/>
                </a:solidFill>
              </a:rPr>
              <a:t>enim</a:t>
            </a:r>
            <a:r>
              <a:rPr lang="en-US" altLang="ko-KR" sz="1600" dirty="0">
                <a:solidFill>
                  <a:schemeClr val="tx1"/>
                </a:solidFill>
              </a:rPr>
              <a:t> ad minim </a:t>
            </a:r>
            <a:r>
              <a:rPr lang="en-US" altLang="ko-KR" sz="1600" dirty="0" err="1">
                <a:solidFill>
                  <a:schemeClr val="tx1"/>
                </a:solidFill>
              </a:rPr>
              <a:t>veniam</a:t>
            </a:r>
            <a:r>
              <a:rPr lang="en-US" altLang="ko-KR" sz="1600" dirty="0">
                <a:solidFill>
                  <a:schemeClr val="tx1"/>
                </a:solidFill>
              </a:rPr>
              <a:t>, </a:t>
            </a:r>
            <a:r>
              <a:rPr lang="en-US" altLang="ko-KR" sz="1600" dirty="0" err="1">
                <a:solidFill>
                  <a:schemeClr val="tx1"/>
                </a:solidFill>
              </a:rPr>
              <a:t>quis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nostrud</a:t>
            </a:r>
            <a:r>
              <a:rPr lang="en-US" altLang="ko-KR" sz="1600" dirty="0">
                <a:solidFill>
                  <a:schemeClr val="tx1"/>
                </a:solidFill>
              </a:rPr>
              <a:t> exercitation </a:t>
            </a:r>
            <a:r>
              <a:rPr lang="en-US" altLang="ko-KR" sz="1600" dirty="0" err="1">
                <a:solidFill>
                  <a:schemeClr val="tx1"/>
                </a:solidFill>
              </a:rPr>
              <a:t>ullamco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laboris</a:t>
            </a:r>
            <a:r>
              <a:rPr lang="en-US" altLang="ko-KR" sz="1600" dirty="0">
                <a:solidFill>
                  <a:schemeClr val="tx1"/>
                </a:solidFill>
              </a:rPr>
              <a:t> nisi </a:t>
            </a:r>
            <a:r>
              <a:rPr lang="en-US" altLang="ko-KR" sz="1600" dirty="0" err="1">
                <a:solidFill>
                  <a:schemeClr val="tx1"/>
                </a:solidFill>
              </a:rPr>
              <a:t>ut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aliquip</a:t>
            </a:r>
            <a:r>
              <a:rPr lang="en-US" altLang="ko-KR" sz="1600" dirty="0">
                <a:solidFill>
                  <a:schemeClr val="tx1"/>
                </a:solidFill>
              </a:rPr>
              <a:t> ex </a:t>
            </a:r>
            <a:r>
              <a:rPr lang="en-US" altLang="ko-KR" sz="1600" dirty="0" err="1">
                <a:solidFill>
                  <a:schemeClr val="tx1"/>
                </a:solidFill>
              </a:rPr>
              <a:t>ea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commodo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consequat</a:t>
            </a:r>
            <a:r>
              <a:rPr lang="en-US" altLang="ko-KR" sz="16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AEA1F958-8A08-45A2-860D-C56EC7708A9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632063846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F9CC87FB-FEAB-4FA9-9ADF-91A819B32E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76874EFF-04CB-48F4-98C2-CAC328D65612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71410593-5EB8-4845-A737-C145BF3C4205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0472"/>
          <a:stretch/>
        </p:blipFill>
        <p:spPr>
          <a:xfrm flipH="1">
            <a:off x="58346" y="0"/>
            <a:ext cx="1055586" cy="2134682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9434398-2053-4942-BF31-FDF727F0B6B0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184851" y="4209893"/>
            <a:ext cx="304348" cy="220964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8AE7C087-21CD-4350-ACAF-16AAE48A6525}"/>
              </a:ext>
            </a:extLst>
          </p:cNvPr>
          <p:cNvPicPr>
            <a:picLocks noChangeAspect="1"/>
          </p:cNvPicPr>
          <p:nvPr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702800" y="4209892"/>
            <a:ext cx="304348" cy="220964"/>
          </a:xfrm>
          <a:prstGeom prst="rect">
            <a:avLst/>
          </a:prstGeom>
        </p:spPr>
      </p:pic>
      <p:sp>
        <p:nvSpPr>
          <p:cNvPr id="17" name="TextBox 16">
            <a:extLst>
              <a:ext uri="{FF2B5EF4-FFF2-40B4-BE49-F238E27FC236}">
                <a16:creationId xmlns:a16="http://schemas.microsoft.com/office/drawing/2014/main" id="{FD50F7F4-F7DD-46BC-BF01-3F7D468B5EB5}"/>
              </a:ext>
            </a:extLst>
          </p:cNvPr>
          <p:cNvSpPr txBox="1"/>
          <p:nvPr/>
        </p:nvSpPr>
        <p:spPr>
          <a:xfrm>
            <a:off x="2545752" y="4320374"/>
            <a:ext cx="710049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Lorem ipsum dolor sit </a:t>
            </a:r>
            <a:r>
              <a:rPr lang="en-US" altLang="ko-KR" sz="2000" dirty="0" err="1"/>
              <a:t>amet</a:t>
            </a:r>
            <a:r>
              <a:rPr lang="en-US" altLang="ko-KR" sz="2000" dirty="0"/>
              <a:t>, </a:t>
            </a:r>
            <a:r>
              <a:rPr lang="en-US" altLang="ko-KR" sz="2000" dirty="0" err="1"/>
              <a:t>consectetur</a:t>
            </a:r>
            <a:r>
              <a:rPr lang="en-US" altLang="ko-KR" sz="2000" dirty="0"/>
              <a:t> </a:t>
            </a:r>
            <a:r>
              <a:rPr lang="en-US" altLang="ko-KR" sz="2000" dirty="0" err="1"/>
              <a:t>adipiscing</a:t>
            </a:r>
            <a:r>
              <a:rPr lang="en-US" altLang="ko-KR" sz="2000" dirty="0"/>
              <a:t> </a:t>
            </a:r>
            <a:r>
              <a:rPr lang="en-US" altLang="ko-KR" sz="2000" dirty="0" err="1"/>
              <a:t>elit</a:t>
            </a:r>
            <a:r>
              <a:rPr lang="en-US" altLang="ko-KR" sz="2000" dirty="0"/>
              <a:t>, sed do </a:t>
            </a:r>
            <a:r>
              <a:rPr lang="en-US" altLang="ko-KR" sz="2000" dirty="0" err="1"/>
              <a:t>eiusmod</a:t>
            </a:r>
            <a:r>
              <a:rPr lang="en-US" altLang="ko-KR" sz="2000" dirty="0"/>
              <a:t> </a:t>
            </a:r>
            <a:r>
              <a:rPr lang="en-US" altLang="ko-KR" sz="2000" dirty="0" err="1"/>
              <a:t>tempor</a:t>
            </a:r>
            <a:r>
              <a:rPr lang="en-US" altLang="ko-KR" sz="2000" dirty="0"/>
              <a:t> </a:t>
            </a:r>
            <a:r>
              <a:rPr lang="en-US" altLang="ko-KR" sz="2000" dirty="0" err="1"/>
              <a:t>incididunt</a:t>
            </a:r>
            <a:r>
              <a:rPr lang="en-US" altLang="ko-KR" sz="2000" dirty="0"/>
              <a:t> </a:t>
            </a:r>
            <a:r>
              <a:rPr lang="en-US" altLang="ko-KR" sz="2000" dirty="0" err="1"/>
              <a:t>ut</a:t>
            </a:r>
            <a:r>
              <a:rPr lang="en-US" altLang="ko-KR" sz="2000" dirty="0"/>
              <a:t> </a:t>
            </a:r>
            <a:r>
              <a:rPr lang="en-US" altLang="ko-KR" sz="2000" dirty="0" err="1"/>
              <a:t>labore</a:t>
            </a:r>
            <a:r>
              <a:rPr lang="en-US" altLang="ko-KR" sz="2000" dirty="0"/>
              <a:t> et dolore magna </a:t>
            </a:r>
            <a:r>
              <a:rPr lang="en-US" altLang="ko-KR" sz="2000" dirty="0" err="1"/>
              <a:t>aliqua</a:t>
            </a:r>
            <a:r>
              <a:rPr lang="en-US" altLang="ko-KR" sz="2000" dirty="0"/>
              <a:t>.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870E3F68-0C93-47BE-A25A-FC78904E545D}"/>
              </a:ext>
            </a:extLst>
          </p:cNvPr>
          <p:cNvSpPr txBox="1"/>
          <p:nvPr/>
        </p:nvSpPr>
        <p:spPr>
          <a:xfrm>
            <a:off x="2545752" y="5487577"/>
            <a:ext cx="710049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000" i="1" dirty="0"/>
              <a:t>- John Doe</a:t>
            </a:r>
          </a:p>
        </p:txBody>
      </p:sp>
    </p:spTree>
    <p:extLst>
      <p:ext uri="{BB962C8B-B14F-4D97-AF65-F5344CB8AC3E}">
        <p14:creationId xmlns:p14="http://schemas.microsoft.com/office/powerpoint/2010/main" val="487122248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직사각형 15">
            <a:extLst>
              <a:ext uri="{FF2B5EF4-FFF2-40B4-BE49-F238E27FC236}">
                <a16:creationId xmlns:a16="http://schemas.microsoft.com/office/drawing/2014/main" id="{2C8A1741-DF1A-4751-A7F7-56626F4A604C}"/>
              </a:ext>
            </a:extLst>
          </p:cNvPr>
          <p:cNvSpPr/>
          <p:nvPr/>
        </p:nvSpPr>
        <p:spPr>
          <a:xfrm>
            <a:off x="8189035" y="1681171"/>
            <a:ext cx="258646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STEP 02.</a:t>
            </a:r>
          </a:p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72309C66-5FC2-4A3A-9FD7-F8C1667CBF60}"/>
              </a:ext>
            </a:extLst>
          </p:cNvPr>
          <p:cNvSpPr/>
          <p:nvPr/>
        </p:nvSpPr>
        <p:spPr>
          <a:xfrm>
            <a:off x="8189034" y="2390822"/>
            <a:ext cx="3178419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3998ED8-5CA6-4B21-AE82-08344C26D3B0}"/>
              </a:ext>
            </a:extLst>
          </p:cNvPr>
          <p:cNvSpPr/>
          <p:nvPr/>
        </p:nvSpPr>
        <p:spPr>
          <a:xfrm>
            <a:off x="8189035" y="3888002"/>
            <a:ext cx="258646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STEP 03.</a:t>
            </a:r>
          </a:p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0E0095F4-C74B-46F0-AB95-DB892B2F9721}"/>
              </a:ext>
            </a:extLst>
          </p:cNvPr>
          <p:cNvSpPr/>
          <p:nvPr/>
        </p:nvSpPr>
        <p:spPr>
          <a:xfrm>
            <a:off x="8189034" y="4597653"/>
            <a:ext cx="3178419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A1B796FE-0468-4DD9-8FC4-9ACEE70A4550}"/>
              </a:ext>
            </a:extLst>
          </p:cNvPr>
          <p:cNvSpPr/>
          <p:nvPr/>
        </p:nvSpPr>
        <p:spPr>
          <a:xfrm>
            <a:off x="824548" y="1681171"/>
            <a:ext cx="258646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STEP 01.</a:t>
            </a:r>
          </a:p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C0E9519D-8367-43A4-8259-D96503E3B84B}"/>
              </a:ext>
            </a:extLst>
          </p:cNvPr>
          <p:cNvSpPr/>
          <p:nvPr/>
        </p:nvSpPr>
        <p:spPr>
          <a:xfrm>
            <a:off x="824547" y="2390822"/>
            <a:ext cx="3178419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0CC021AA-D125-4FFA-9FD6-902A588153FE}"/>
              </a:ext>
            </a:extLst>
          </p:cNvPr>
          <p:cNvSpPr/>
          <p:nvPr/>
        </p:nvSpPr>
        <p:spPr>
          <a:xfrm>
            <a:off x="824548" y="3888002"/>
            <a:ext cx="258646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STEP 02.</a:t>
            </a:r>
          </a:p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F581BC1D-4E56-4F1D-A2B2-5415C131822C}"/>
              </a:ext>
            </a:extLst>
          </p:cNvPr>
          <p:cNvSpPr/>
          <p:nvPr/>
        </p:nvSpPr>
        <p:spPr>
          <a:xfrm>
            <a:off x="824547" y="4597653"/>
            <a:ext cx="3178419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AFD6DE8D-F0B8-4800-9261-A10F62E11CC6}"/>
              </a:ext>
            </a:extLst>
          </p:cNvPr>
          <p:cNvSpPr/>
          <p:nvPr/>
        </p:nvSpPr>
        <p:spPr>
          <a:xfrm>
            <a:off x="4120268" y="1545336"/>
            <a:ext cx="3892322" cy="3892321"/>
          </a:xfrm>
          <a:custGeom>
            <a:avLst/>
            <a:gdLst>
              <a:gd name="connsiteX0" fmla="*/ 4337330 w 5075645"/>
              <a:gd name="connsiteY0" fmla="*/ 807980 h 5075645"/>
              <a:gd name="connsiteX1" fmla="*/ 2625569 w 5075645"/>
              <a:gd name="connsiteY1" fmla="*/ 52470 h 5075645"/>
              <a:gd name="connsiteX2" fmla="*/ 2625315 w 5075645"/>
              <a:gd name="connsiteY2" fmla="*/ 52470 h 5075645"/>
              <a:gd name="connsiteX3" fmla="*/ 2624807 w 5075645"/>
              <a:gd name="connsiteY3" fmla="*/ 52470 h 5075645"/>
              <a:gd name="connsiteX4" fmla="*/ 2611611 w 5075645"/>
              <a:gd name="connsiteY4" fmla="*/ 51963 h 5075645"/>
              <a:gd name="connsiteX5" fmla="*/ 2546642 w 5075645"/>
              <a:gd name="connsiteY5" fmla="*/ 50694 h 5075645"/>
              <a:gd name="connsiteX6" fmla="*/ 50694 w 5075645"/>
              <a:gd name="connsiteY6" fmla="*/ 2546389 h 5075645"/>
              <a:gd name="connsiteX7" fmla="*/ 2546642 w 5075645"/>
              <a:gd name="connsiteY7" fmla="*/ 5042083 h 5075645"/>
              <a:gd name="connsiteX8" fmla="*/ 2611611 w 5075645"/>
              <a:gd name="connsiteY8" fmla="*/ 5040814 h 5075645"/>
              <a:gd name="connsiteX9" fmla="*/ 2624807 w 5075645"/>
              <a:gd name="connsiteY9" fmla="*/ 5040307 h 5075645"/>
              <a:gd name="connsiteX10" fmla="*/ 2625315 w 5075645"/>
              <a:gd name="connsiteY10" fmla="*/ 5040307 h 5075645"/>
              <a:gd name="connsiteX11" fmla="*/ 2625569 w 5075645"/>
              <a:gd name="connsiteY11" fmla="*/ 5040307 h 5075645"/>
              <a:gd name="connsiteX12" fmla="*/ 4337330 w 5075645"/>
              <a:gd name="connsiteY12" fmla="*/ 4284797 h 5075645"/>
              <a:gd name="connsiteX13" fmla="*/ 5042591 w 5075645"/>
              <a:gd name="connsiteY13" fmla="*/ 2546389 h 5075645"/>
              <a:gd name="connsiteX14" fmla="*/ 4337330 w 5075645"/>
              <a:gd name="connsiteY14" fmla="*/ 807980 h 5075645"/>
              <a:gd name="connsiteX15" fmla="*/ 2591816 w 5075645"/>
              <a:gd name="connsiteY15" fmla="*/ 3949551 h 5075645"/>
              <a:gd name="connsiteX16" fmla="*/ 2575066 w 5075645"/>
              <a:gd name="connsiteY16" fmla="*/ 3950058 h 5075645"/>
              <a:gd name="connsiteX17" fmla="*/ 2546896 w 5075645"/>
              <a:gd name="connsiteY17" fmla="*/ 3950820 h 5075645"/>
              <a:gd name="connsiteX18" fmla="*/ 1142211 w 5075645"/>
              <a:gd name="connsiteY18" fmla="*/ 2546389 h 5075645"/>
              <a:gd name="connsiteX19" fmla="*/ 2546896 w 5075645"/>
              <a:gd name="connsiteY19" fmla="*/ 1141957 h 5075645"/>
              <a:gd name="connsiteX20" fmla="*/ 2575066 w 5075645"/>
              <a:gd name="connsiteY20" fmla="*/ 1142719 h 5075645"/>
              <a:gd name="connsiteX21" fmla="*/ 2591816 w 5075645"/>
              <a:gd name="connsiteY21" fmla="*/ 1143226 h 5075645"/>
              <a:gd name="connsiteX22" fmla="*/ 3951328 w 5075645"/>
              <a:gd name="connsiteY22" fmla="*/ 2546389 h 5075645"/>
              <a:gd name="connsiteX23" fmla="*/ 2591816 w 5075645"/>
              <a:gd name="connsiteY23" fmla="*/ 3949551 h 50756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5075645" h="5075645">
                <a:moveTo>
                  <a:pt x="4337330" y="807980"/>
                </a:moveTo>
                <a:cubicBezTo>
                  <a:pt x="3883567" y="341021"/>
                  <a:pt x="3275759" y="72773"/>
                  <a:pt x="2625569" y="52470"/>
                </a:cubicBezTo>
                <a:cubicBezTo>
                  <a:pt x="2625569" y="52470"/>
                  <a:pt x="2625569" y="52470"/>
                  <a:pt x="2625315" y="52470"/>
                </a:cubicBezTo>
                <a:cubicBezTo>
                  <a:pt x="2625061" y="52470"/>
                  <a:pt x="2625061" y="52470"/>
                  <a:pt x="2624807" y="52470"/>
                </a:cubicBezTo>
                <a:lnTo>
                  <a:pt x="2611611" y="51963"/>
                </a:lnTo>
                <a:cubicBezTo>
                  <a:pt x="2590039" y="51201"/>
                  <a:pt x="2568468" y="50694"/>
                  <a:pt x="2546642" y="50694"/>
                </a:cubicBezTo>
                <a:cubicBezTo>
                  <a:pt x="1170381" y="50694"/>
                  <a:pt x="50694" y="1170381"/>
                  <a:pt x="50694" y="2546389"/>
                </a:cubicBezTo>
                <a:cubicBezTo>
                  <a:pt x="50694" y="3922396"/>
                  <a:pt x="1170381" y="5042083"/>
                  <a:pt x="2546642" y="5042083"/>
                </a:cubicBezTo>
                <a:cubicBezTo>
                  <a:pt x="2568468" y="5042083"/>
                  <a:pt x="2590039" y="5041576"/>
                  <a:pt x="2611611" y="5040814"/>
                </a:cubicBezTo>
                <a:lnTo>
                  <a:pt x="2624807" y="5040307"/>
                </a:lnTo>
                <a:cubicBezTo>
                  <a:pt x="2625061" y="5040307"/>
                  <a:pt x="2625061" y="5040307"/>
                  <a:pt x="2625315" y="5040307"/>
                </a:cubicBezTo>
                <a:cubicBezTo>
                  <a:pt x="2625315" y="5040307"/>
                  <a:pt x="2625315" y="5040307"/>
                  <a:pt x="2625569" y="5040307"/>
                </a:cubicBezTo>
                <a:cubicBezTo>
                  <a:pt x="3275759" y="5020004"/>
                  <a:pt x="3883567" y="4751756"/>
                  <a:pt x="4337330" y="4284797"/>
                </a:cubicBezTo>
                <a:cubicBezTo>
                  <a:pt x="4792108" y="3816569"/>
                  <a:pt x="5042591" y="3199370"/>
                  <a:pt x="5042591" y="2546389"/>
                </a:cubicBezTo>
                <a:cubicBezTo>
                  <a:pt x="5042591" y="1893407"/>
                  <a:pt x="4792108" y="1275954"/>
                  <a:pt x="4337330" y="807980"/>
                </a:cubicBezTo>
                <a:close/>
                <a:moveTo>
                  <a:pt x="2591816" y="3949551"/>
                </a:moveTo>
                <a:lnTo>
                  <a:pt x="2575066" y="3950058"/>
                </a:lnTo>
                <a:cubicBezTo>
                  <a:pt x="2565676" y="3950312"/>
                  <a:pt x="2556286" y="3950820"/>
                  <a:pt x="2546896" y="3950820"/>
                </a:cubicBezTo>
                <a:cubicBezTo>
                  <a:pt x="1772353" y="3950820"/>
                  <a:pt x="1142211" y="3320678"/>
                  <a:pt x="1142211" y="2546389"/>
                </a:cubicBezTo>
                <a:cubicBezTo>
                  <a:pt x="1142211" y="1772099"/>
                  <a:pt x="1772353" y="1141957"/>
                  <a:pt x="2546896" y="1141957"/>
                </a:cubicBezTo>
                <a:cubicBezTo>
                  <a:pt x="2556286" y="1141957"/>
                  <a:pt x="2565676" y="1142465"/>
                  <a:pt x="2575066" y="1142719"/>
                </a:cubicBezTo>
                <a:lnTo>
                  <a:pt x="2591816" y="1143226"/>
                </a:lnTo>
                <a:cubicBezTo>
                  <a:pt x="3354178" y="1167082"/>
                  <a:pt x="3951328" y="1783519"/>
                  <a:pt x="3951328" y="2546389"/>
                </a:cubicBezTo>
                <a:cubicBezTo>
                  <a:pt x="3951328" y="3309258"/>
                  <a:pt x="3354178" y="3925695"/>
                  <a:pt x="2591816" y="3949551"/>
                </a:cubicBezTo>
                <a:close/>
              </a:path>
            </a:pathLst>
          </a:custGeom>
          <a:solidFill>
            <a:srgbClr val="EFDACA"/>
          </a:solidFill>
          <a:ln w="253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5" name="자유형: 도형 24">
            <a:extLst>
              <a:ext uri="{FF2B5EF4-FFF2-40B4-BE49-F238E27FC236}">
                <a16:creationId xmlns:a16="http://schemas.microsoft.com/office/drawing/2014/main" id="{81C534EA-E8CA-4E2F-804E-E43D7E05874E}"/>
              </a:ext>
            </a:extLst>
          </p:cNvPr>
          <p:cNvSpPr/>
          <p:nvPr/>
        </p:nvSpPr>
        <p:spPr>
          <a:xfrm>
            <a:off x="4871438" y="2257193"/>
            <a:ext cx="2179701" cy="2179700"/>
          </a:xfrm>
          <a:custGeom>
            <a:avLst/>
            <a:gdLst>
              <a:gd name="connsiteX0" fmla="*/ 1468384 w 2842361"/>
              <a:gd name="connsiteY0" fmla="*/ 20303 h 2842361"/>
              <a:gd name="connsiteX1" fmla="*/ 1468384 w 2842361"/>
              <a:gd name="connsiteY1" fmla="*/ 20303 h 2842361"/>
              <a:gd name="connsiteX2" fmla="*/ 1452396 w 2842361"/>
              <a:gd name="connsiteY2" fmla="*/ 19795 h 2842361"/>
              <a:gd name="connsiteX3" fmla="*/ 1423719 w 2842361"/>
              <a:gd name="connsiteY3" fmla="*/ 19034 h 2842361"/>
              <a:gd name="connsiteX4" fmla="*/ 19034 w 2842361"/>
              <a:gd name="connsiteY4" fmla="*/ 1423718 h 2842361"/>
              <a:gd name="connsiteX5" fmla="*/ 1423719 w 2842361"/>
              <a:gd name="connsiteY5" fmla="*/ 2828150 h 2842361"/>
              <a:gd name="connsiteX6" fmla="*/ 1452650 w 2842361"/>
              <a:gd name="connsiteY6" fmla="*/ 2827388 h 2842361"/>
              <a:gd name="connsiteX7" fmla="*/ 1468384 w 2842361"/>
              <a:gd name="connsiteY7" fmla="*/ 2826881 h 2842361"/>
              <a:gd name="connsiteX8" fmla="*/ 1468384 w 2842361"/>
              <a:gd name="connsiteY8" fmla="*/ 2826881 h 2842361"/>
              <a:gd name="connsiteX9" fmla="*/ 2828150 w 2842361"/>
              <a:gd name="connsiteY9" fmla="*/ 1423718 h 2842361"/>
              <a:gd name="connsiteX10" fmla="*/ 1468384 w 2842361"/>
              <a:gd name="connsiteY10" fmla="*/ 20303 h 2842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42361" h="2842361">
                <a:moveTo>
                  <a:pt x="1468384" y="20303"/>
                </a:moveTo>
                <a:cubicBezTo>
                  <a:pt x="1468384" y="20303"/>
                  <a:pt x="1468384" y="20303"/>
                  <a:pt x="1468384" y="20303"/>
                </a:cubicBezTo>
                <a:lnTo>
                  <a:pt x="1452396" y="19795"/>
                </a:lnTo>
                <a:cubicBezTo>
                  <a:pt x="1442752" y="19541"/>
                  <a:pt x="1433362" y="19034"/>
                  <a:pt x="1423719" y="19034"/>
                </a:cubicBezTo>
                <a:cubicBezTo>
                  <a:pt x="649175" y="19034"/>
                  <a:pt x="19034" y="649175"/>
                  <a:pt x="19034" y="1423718"/>
                </a:cubicBezTo>
                <a:cubicBezTo>
                  <a:pt x="19034" y="2198262"/>
                  <a:pt x="649175" y="2828150"/>
                  <a:pt x="1423719" y="2828150"/>
                </a:cubicBezTo>
                <a:cubicBezTo>
                  <a:pt x="1433362" y="2828150"/>
                  <a:pt x="1443006" y="2827642"/>
                  <a:pt x="1452650" y="2827388"/>
                </a:cubicBezTo>
                <a:lnTo>
                  <a:pt x="1468384" y="2826881"/>
                </a:lnTo>
                <a:cubicBezTo>
                  <a:pt x="1468384" y="2826881"/>
                  <a:pt x="1468384" y="2826881"/>
                  <a:pt x="1468384" y="2826881"/>
                </a:cubicBezTo>
                <a:cubicBezTo>
                  <a:pt x="2231000" y="2803025"/>
                  <a:pt x="2828150" y="2186842"/>
                  <a:pt x="2828150" y="1423718"/>
                </a:cubicBezTo>
                <a:cubicBezTo>
                  <a:pt x="2828150" y="660595"/>
                  <a:pt x="2230746" y="44158"/>
                  <a:pt x="1468384" y="20303"/>
                </a:cubicBezTo>
                <a:close/>
              </a:path>
            </a:pathLst>
          </a:custGeom>
          <a:noFill/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56D44BF6-660E-438F-8598-B105763D1DD5}"/>
              </a:ext>
            </a:extLst>
          </p:cNvPr>
          <p:cNvSpPr/>
          <p:nvPr/>
        </p:nvSpPr>
        <p:spPr>
          <a:xfrm>
            <a:off x="5577493" y="3334393"/>
            <a:ext cx="2296470" cy="1926699"/>
          </a:xfrm>
          <a:custGeom>
            <a:avLst/>
            <a:gdLst>
              <a:gd name="connsiteX0" fmla="*/ 2453076 w 2994630"/>
              <a:gd name="connsiteY0" fmla="*/ 564666 h 2512444"/>
              <a:gd name="connsiteX1" fmla="*/ 1907444 w 2994630"/>
              <a:gd name="connsiteY1" fmla="*/ 19034 h 2512444"/>
              <a:gd name="connsiteX2" fmla="*/ 547679 w 2994630"/>
              <a:gd name="connsiteY2" fmla="*/ 1422196 h 2512444"/>
              <a:gd name="connsiteX3" fmla="*/ 547679 w 2994630"/>
              <a:gd name="connsiteY3" fmla="*/ 1422196 h 2512444"/>
              <a:gd name="connsiteX4" fmla="*/ 19304 w 2994630"/>
              <a:gd name="connsiteY4" fmla="*/ 1984577 h 2512444"/>
              <a:gd name="connsiteX5" fmla="*/ 564428 w 2994630"/>
              <a:gd name="connsiteY5" fmla="*/ 2513206 h 2512444"/>
              <a:gd name="connsiteX6" fmla="*/ 581685 w 2994630"/>
              <a:gd name="connsiteY6" fmla="*/ 2512952 h 2512444"/>
              <a:gd name="connsiteX7" fmla="*/ 582193 w 2994630"/>
              <a:gd name="connsiteY7" fmla="*/ 2512952 h 2512444"/>
              <a:gd name="connsiteX8" fmla="*/ 2293447 w 2994630"/>
              <a:gd name="connsiteY8" fmla="*/ 1757442 h 2512444"/>
              <a:gd name="connsiteX9" fmla="*/ 2998708 w 2994630"/>
              <a:gd name="connsiteY9" fmla="*/ 19034 h 2512444"/>
              <a:gd name="connsiteX10" fmla="*/ 2453076 w 2994630"/>
              <a:gd name="connsiteY10" fmla="*/ 564666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994630" h="2512444">
                <a:moveTo>
                  <a:pt x="2453076" y="564666"/>
                </a:moveTo>
                <a:cubicBezTo>
                  <a:pt x="2151837" y="564666"/>
                  <a:pt x="1907444" y="320273"/>
                  <a:pt x="1907444" y="19034"/>
                </a:cubicBezTo>
                <a:cubicBezTo>
                  <a:pt x="1907444" y="782157"/>
                  <a:pt x="1310040" y="1398594"/>
                  <a:pt x="547679" y="1422196"/>
                </a:cubicBezTo>
                <a:cubicBezTo>
                  <a:pt x="547679" y="1422196"/>
                  <a:pt x="547679" y="1422196"/>
                  <a:pt x="547679" y="1422196"/>
                </a:cubicBezTo>
                <a:cubicBezTo>
                  <a:pt x="246439" y="1431586"/>
                  <a:pt x="9914" y="1683338"/>
                  <a:pt x="19304" y="1984577"/>
                </a:cubicBezTo>
                <a:cubicBezTo>
                  <a:pt x="28440" y="2279980"/>
                  <a:pt x="270802" y="2513206"/>
                  <a:pt x="564428" y="2513206"/>
                </a:cubicBezTo>
                <a:cubicBezTo>
                  <a:pt x="570265" y="2513206"/>
                  <a:pt x="575848" y="2513206"/>
                  <a:pt x="581685" y="2512952"/>
                </a:cubicBezTo>
                <a:cubicBezTo>
                  <a:pt x="581939" y="2512952"/>
                  <a:pt x="581939" y="2512952"/>
                  <a:pt x="582193" y="2512952"/>
                </a:cubicBezTo>
                <a:cubicBezTo>
                  <a:pt x="1232129" y="2492650"/>
                  <a:pt x="1839938" y="2224148"/>
                  <a:pt x="2293447" y="1757442"/>
                </a:cubicBezTo>
                <a:cubicBezTo>
                  <a:pt x="2748225" y="1289214"/>
                  <a:pt x="2998708" y="672016"/>
                  <a:pt x="2998708" y="19034"/>
                </a:cubicBezTo>
                <a:cubicBezTo>
                  <a:pt x="2998708" y="320273"/>
                  <a:pt x="2754315" y="564666"/>
                  <a:pt x="2453076" y="564666"/>
                </a:cubicBezTo>
                <a:close/>
              </a:path>
            </a:pathLst>
          </a:custGeom>
          <a:solidFill>
            <a:srgbClr val="FFBF3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0D01B8B7-0C6C-4ECE-965A-2C16F9261FD9}"/>
              </a:ext>
            </a:extLst>
          </p:cNvPr>
          <p:cNvSpPr/>
          <p:nvPr/>
        </p:nvSpPr>
        <p:spPr>
          <a:xfrm>
            <a:off x="5982891" y="1434407"/>
            <a:ext cx="1907237" cy="2354854"/>
          </a:xfrm>
          <a:custGeom>
            <a:avLst/>
            <a:gdLst>
              <a:gd name="connsiteX0" fmla="*/ 1764802 w 2487066"/>
              <a:gd name="connsiteY0" fmla="*/ 774543 h 3070765"/>
              <a:gd name="connsiteX1" fmla="*/ 53548 w 2487066"/>
              <a:gd name="connsiteY1" fmla="*/ 19034 h 3070765"/>
              <a:gd name="connsiteX2" fmla="*/ 581415 w 2487066"/>
              <a:gd name="connsiteY2" fmla="*/ 581415 h 3070765"/>
              <a:gd name="connsiteX3" fmla="*/ 19034 w 2487066"/>
              <a:gd name="connsiteY3" fmla="*/ 1109790 h 3070765"/>
              <a:gd name="connsiteX4" fmla="*/ 1378799 w 2487066"/>
              <a:gd name="connsiteY4" fmla="*/ 2512952 h 3070765"/>
              <a:gd name="connsiteX5" fmla="*/ 1924431 w 2487066"/>
              <a:gd name="connsiteY5" fmla="*/ 3058584 h 3070765"/>
              <a:gd name="connsiteX6" fmla="*/ 2470063 w 2487066"/>
              <a:gd name="connsiteY6" fmla="*/ 2512952 h 3070765"/>
              <a:gd name="connsiteX7" fmla="*/ 1764802 w 2487066"/>
              <a:gd name="connsiteY7" fmla="*/ 774543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2487066" h="3070765">
                <a:moveTo>
                  <a:pt x="1764802" y="774543"/>
                </a:moveTo>
                <a:cubicBezTo>
                  <a:pt x="1311293" y="307584"/>
                  <a:pt x="703485" y="39336"/>
                  <a:pt x="53548" y="19034"/>
                </a:cubicBezTo>
                <a:cubicBezTo>
                  <a:pt x="354534" y="28677"/>
                  <a:pt x="590805" y="280429"/>
                  <a:pt x="581415" y="581415"/>
                </a:cubicBezTo>
                <a:cubicBezTo>
                  <a:pt x="572025" y="882655"/>
                  <a:pt x="320781" y="1119687"/>
                  <a:pt x="19034" y="1109790"/>
                </a:cubicBezTo>
                <a:cubicBezTo>
                  <a:pt x="781650" y="1133645"/>
                  <a:pt x="1378799" y="1750082"/>
                  <a:pt x="1378799" y="2512952"/>
                </a:cubicBezTo>
                <a:cubicBezTo>
                  <a:pt x="1378799" y="2814192"/>
                  <a:pt x="1623192" y="3058584"/>
                  <a:pt x="1924431" y="3058584"/>
                </a:cubicBezTo>
                <a:cubicBezTo>
                  <a:pt x="2225671" y="3058584"/>
                  <a:pt x="2470063" y="2814192"/>
                  <a:pt x="2470063" y="2512952"/>
                </a:cubicBezTo>
                <a:cubicBezTo>
                  <a:pt x="2470063" y="1860224"/>
                  <a:pt x="2219580" y="1242772"/>
                  <a:pt x="1764802" y="774543"/>
                </a:cubicBezTo>
                <a:close/>
              </a:path>
            </a:pathLst>
          </a:cu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7FC95561-6451-48A6-BEE1-24C37697DCB6}"/>
              </a:ext>
            </a:extLst>
          </p:cNvPr>
          <p:cNvSpPr/>
          <p:nvPr/>
        </p:nvSpPr>
        <p:spPr>
          <a:xfrm>
            <a:off x="4047289" y="2915969"/>
            <a:ext cx="1985084" cy="2354854"/>
          </a:xfrm>
          <a:custGeom>
            <a:avLst/>
            <a:gdLst>
              <a:gd name="connsiteX0" fmla="*/ 2593655 w 2588579"/>
              <a:gd name="connsiteY0" fmla="*/ 3058584 h 3070765"/>
              <a:gd name="connsiteX1" fmla="*/ 2576398 w 2588579"/>
              <a:gd name="connsiteY1" fmla="*/ 3058838 h 3070765"/>
              <a:gd name="connsiteX2" fmla="*/ 2031273 w 2588579"/>
              <a:gd name="connsiteY2" fmla="*/ 2530209 h 3070765"/>
              <a:gd name="connsiteX3" fmla="*/ 2559648 w 2588579"/>
              <a:gd name="connsiteY3" fmla="*/ 1967828 h 3070765"/>
              <a:gd name="connsiteX4" fmla="*/ 2559648 w 2588579"/>
              <a:gd name="connsiteY4" fmla="*/ 1967828 h 3070765"/>
              <a:gd name="connsiteX5" fmla="*/ 2559648 w 2588579"/>
              <a:gd name="connsiteY5" fmla="*/ 1967828 h 3070765"/>
              <a:gd name="connsiteX6" fmla="*/ 2543914 w 2588579"/>
              <a:gd name="connsiteY6" fmla="*/ 1968335 h 3070765"/>
              <a:gd name="connsiteX7" fmla="*/ 2514982 w 2588579"/>
              <a:gd name="connsiteY7" fmla="*/ 1969097 h 3070765"/>
              <a:gd name="connsiteX8" fmla="*/ 1110298 w 2588579"/>
              <a:gd name="connsiteY8" fmla="*/ 564666 h 3070765"/>
              <a:gd name="connsiteX9" fmla="*/ 564666 w 2588579"/>
              <a:gd name="connsiteY9" fmla="*/ 19034 h 3070765"/>
              <a:gd name="connsiteX10" fmla="*/ 19034 w 2588579"/>
              <a:gd name="connsiteY10" fmla="*/ 564666 h 3070765"/>
              <a:gd name="connsiteX11" fmla="*/ 2514982 w 2588579"/>
              <a:gd name="connsiteY11" fmla="*/ 3060360 h 3070765"/>
              <a:gd name="connsiteX12" fmla="*/ 2581473 w 2588579"/>
              <a:gd name="connsiteY12" fmla="*/ 3058838 h 3070765"/>
              <a:gd name="connsiteX13" fmla="*/ 2593655 w 2588579"/>
              <a:gd name="connsiteY13" fmla="*/ 3058584 h 3070765"/>
              <a:gd name="connsiteX14" fmla="*/ 2594163 w 2588579"/>
              <a:gd name="connsiteY14" fmla="*/ 3058584 h 3070765"/>
              <a:gd name="connsiteX15" fmla="*/ 2593655 w 2588579"/>
              <a:gd name="connsiteY15" fmla="*/ 3058584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588579" h="3070765">
                <a:moveTo>
                  <a:pt x="2593655" y="3058584"/>
                </a:moveTo>
                <a:cubicBezTo>
                  <a:pt x="2587818" y="3058838"/>
                  <a:pt x="2581981" y="3058838"/>
                  <a:pt x="2576398" y="3058838"/>
                </a:cubicBezTo>
                <a:cubicBezTo>
                  <a:pt x="2283025" y="3058838"/>
                  <a:pt x="2040663" y="2825612"/>
                  <a:pt x="2031273" y="2530209"/>
                </a:cubicBezTo>
                <a:cubicBezTo>
                  <a:pt x="2021883" y="2228970"/>
                  <a:pt x="2258409" y="197721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lnTo>
                  <a:pt x="2543914" y="1968335"/>
                </a:lnTo>
                <a:cubicBezTo>
                  <a:pt x="2534270" y="1968589"/>
                  <a:pt x="2524626" y="1969097"/>
                  <a:pt x="2514982" y="1969097"/>
                </a:cubicBezTo>
                <a:cubicBezTo>
                  <a:pt x="1740439" y="1969097"/>
                  <a:pt x="1110298" y="1338955"/>
                  <a:pt x="1110298" y="564666"/>
                </a:cubicBezTo>
                <a:cubicBezTo>
                  <a:pt x="1110298" y="263426"/>
                  <a:pt x="865905" y="19034"/>
                  <a:pt x="564666" y="19034"/>
                </a:cubicBezTo>
                <a:cubicBezTo>
                  <a:pt x="263426" y="19034"/>
                  <a:pt x="19034" y="263172"/>
                  <a:pt x="19034" y="564666"/>
                </a:cubicBezTo>
                <a:cubicBezTo>
                  <a:pt x="19034" y="1940927"/>
                  <a:pt x="1138721" y="3060360"/>
                  <a:pt x="2514982" y="3060360"/>
                </a:cubicBezTo>
                <a:cubicBezTo>
                  <a:pt x="2537315" y="3060360"/>
                  <a:pt x="2559394" y="3059599"/>
                  <a:pt x="2581473" y="3058838"/>
                </a:cubicBezTo>
                <a:lnTo>
                  <a:pt x="2593655" y="3058584"/>
                </a:lnTo>
                <a:cubicBezTo>
                  <a:pt x="2593909" y="3058584"/>
                  <a:pt x="2593909" y="3058584"/>
                  <a:pt x="2594163" y="3058584"/>
                </a:cubicBezTo>
                <a:cubicBezTo>
                  <a:pt x="2593909" y="3058584"/>
                  <a:pt x="2593655" y="3058584"/>
                  <a:pt x="2593655" y="3058584"/>
                </a:cubicBezTo>
                <a:close/>
              </a:path>
            </a:pathLst>
          </a:cu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9" name="자유형: 도형 28">
            <a:extLst>
              <a:ext uri="{FF2B5EF4-FFF2-40B4-BE49-F238E27FC236}">
                <a16:creationId xmlns:a16="http://schemas.microsoft.com/office/drawing/2014/main" id="{19271F67-FF24-47A4-94A0-308C7D6E6564}"/>
              </a:ext>
            </a:extLst>
          </p:cNvPr>
          <p:cNvSpPr/>
          <p:nvPr/>
        </p:nvSpPr>
        <p:spPr>
          <a:xfrm>
            <a:off x="4047289" y="1420344"/>
            <a:ext cx="2393778" cy="1926699"/>
          </a:xfrm>
          <a:custGeom>
            <a:avLst/>
            <a:gdLst>
              <a:gd name="connsiteX0" fmla="*/ 2593909 w 3121522"/>
              <a:gd name="connsiteY0" fmla="*/ 20810 h 2512444"/>
              <a:gd name="connsiteX1" fmla="*/ 2593655 w 3121522"/>
              <a:gd name="connsiteY1" fmla="*/ 20810 h 2512444"/>
              <a:gd name="connsiteX2" fmla="*/ 2581220 w 3121522"/>
              <a:gd name="connsiteY2" fmla="*/ 20303 h 2512444"/>
              <a:gd name="connsiteX3" fmla="*/ 2514982 w 3121522"/>
              <a:gd name="connsiteY3" fmla="*/ 19034 h 2512444"/>
              <a:gd name="connsiteX4" fmla="*/ 19034 w 3121522"/>
              <a:gd name="connsiteY4" fmla="*/ 2514982 h 2512444"/>
              <a:gd name="connsiteX5" fmla="*/ 564666 w 3121522"/>
              <a:gd name="connsiteY5" fmla="*/ 1969350 h 2512444"/>
              <a:gd name="connsiteX6" fmla="*/ 1110298 w 3121522"/>
              <a:gd name="connsiteY6" fmla="*/ 2514982 h 2512444"/>
              <a:gd name="connsiteX7" fmla="*/ 2514982 w 3121522"/>
              <a:gd name="connsiteY7" fmla="*/ 1110297 h 2512444"/>
              <a:gd name="connsiteX8" fmla="*/ 2543914 w 3121522"/>
              <a:gd name="connsiteY8" fmla="*/ 1111059 h 2512444"/>
              <a:gd name="connsiteX9" fmla="*/ 2559648 w 3121522"/>
              <a:gd name="connsiteY9" fmla="*/ 1111566 h 2512444"/>
              <a:gd name="connsiteX10" fmla="*/ 2559648 w 3121522"/>
              <a:gd name="connsiteY10" fmla="*/ 1111566 h 2512444"/>
              <a:gd name="connsiteX11" fmla="*/ 3122030 w 3121522"/>
              <a:gd name="connsiteY11" fmla="*/ 583192 h 2512444"/>
              <a:gd name="connsiteX12" fmla="*/ 2593909 w 3121522"/>
              <a:gd name="connsiteY12" fmla="*/ 20810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121522" h="2512444">
                <a:moveTo>
                  <a:pt x="2593909" y="20810"/>
                </a:moveTo>
                <a:cubicBezTo>
                  <a:pt x="2593909" y="20810"/>
                  <a:pt x="2593655" y="20810"/>
                  <a:pt x="2593655" y="20810"/>
                </a:cubicBezTo>
                <a:lnTo>
                  <a:pt x="2581220" y="20303"/>
                </a:lnTo>
                <a:cubicBezTo>
                  <a:pt x="2559141" y="19795"/>
                  <a:pt x="2537062" y="19034"/>
                  <a:pt x="2514982" y="19034"/>
                </a:cubicBezTo>
                <a:cubicBezTo>
                  <a:pt x="1138721" y="19034"/>
                  <a:pt x="19034" y="1138721"/>
                  <a:pt x="19034" y="2514982"/>
                </a:cubicBezTo>
                <a:cubicBezTo>
                  <a:pt x="19034" y="2213743"/>
                  <a:pt x="263426" y="1969350"/>
                  <a:pt x="564666" y="1969350"/>
                </a:cubicBezTo>
                <a:cubicBezTo>
                  <a:pt x="865905" y="1969350"/>
                  <a:pt x="1110298" y="2213489"/>
                  <a:pt x="1110298" y="2514982"/>
                </a:cubicBezTo>
                <a:cubicBezTo>
                  <a:pt x="1110298" y="1740439"/>
                  <a:pt x="1740439" y="1110297"/>
                  <a:pt x="2514982" y="1110297"/>
                </a:cubicBezTo>
                <a:cubicBezTo>
                  <a:pt x="2524626" y="1110297"/>
                  <a:pt x="2534270" y="1110805"/>
                  <a:pt x="2543914" y="1111059"/>
                </a:cubicBezTo>
                <a:lnTo>
                  <a:pt x="2559648" y="1111566"/>
                </a:lnTo>
                <a:cubicBezTo>
                  <a:pt x="2559648" y="1111566"/>
                  <a:pt x="2559648" y="1111566"/>
                  <a:pt x="2559648" y="1111566"/>
                </a:cubicBezTo>
                <a:cubicBezTo>
                  <a:pt x="2861395" y="1121464"/>
                  <a:pt x="3112640" y="884431"/>
                  <a:pt x="3122030" y="583192"/>
                </a:cubicBezTo>
                <a:cubicBezTo>
                  <a:pt x="3131420" y="282206"/>
                  <a:pt x="2895148" y="30454"/>
                  <a:pt x="2593909" y="20810"/>
                </a:cubicBezTo>
                <a:close/>
              </a:path>
            </a:pathLst>
          </a:custGeom>
          <a:solidFill>
            <a:srgbClr val="FFBF3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C8A47DAC-24ED-4FBE-8785-265826843506}"/>
              </a:ext>
            </a:extLst>
          </p:cNvPr>
          <p:cNvSpPr/>
          <p:nvPr/>
        </p:nvSpPr>
        <p:spPr>
          <a:xfrm>
            <a:off x="5231721" y="2875561"/>
            <a:ext cx="1551822" cy="95410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Lorem ipsum</a:t>
            </a:r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A17BD552-1DF3-4203-A482-8BC459BB2D2E}"/>
              </a:ext>
            </a:extLst>
          </p:cNvPr>
          <p:cNvGrpSpPr/>
          <p:nvPr/>
        </p:nvGrpSpPr>
        <p:grpSpPr>
          <a:xfrm>
            <a:off x="7262086" y="3249437"/>
            <a:ext cx="415296" cy="312029"/>
            <a:chOff x="5449053" y="2279808"/>
            <a:chExt cx="392238" cy="294704"/>
          </a:xfrm>
          <a:solidFill>
            <a:srgbClr val="FFF6ED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DC7F6820-F648-40D9-B32D-1E0E88ACDA7E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FF391D38-80FC-45E7-847B-D5A34953B317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" name="그룹 47">
            <a:extLst>
              <a:ext uri="{FF2B5EF4-FFF2-40B4-BE49-F238E27FC236}">
                <a16:creationId xmlns:a16="http://schemas.microsoft.com/office/drawing/2014/main" id="{29814F34-DD75-4673-ABE4-486FB3C673AD}"/>
              </a:ext>
            </a:extLst>
          </p:cNvPr>
          <p:cNvGrpSpPr/>
          <p:nvPr/>
        </p:nvGrpSpPr>
        <p:grpSpPr>
          <a:xfrm>
            <a:off x="5869657" y="1625221"/>
            <a:ext cx="409044" cy="414389"/>
            <a:chOff x="2767384" y="4895564"/>
            <a:chExt cx="386334" cy="391382"/>
          </a:xfrm>
          <a:solidFill>
            <a:srgbClr val="FFF6ED"/>
          </a:solidFill>
        </p:grpSpPr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33909EDA-7CD4-412A-B4C5-DB87F5185AAA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692A86B5-883C-4A90-A530-5C8BC6B8BD4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6392EED1-6C78-49BE-A9AF-43C0002ED784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D8FF809-9899-4D78-8D17-E085F7163A79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20762BAB-72F2-431A-AF7A-388721E82EDC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1D588E21-F5AA-4BEE-A331-117B206BF3E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533AFB32-F975-42F6-9FC3-086F73D6A7AF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4A3AA9E2-701F-4185-910B-1BF4B251BA76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30844C0C-9E24-448E-8C28-FC8B1CC8E5F8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62C6767C-8B78-4FB2-810B-FEBCD43A206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CE45172E-8B96-41BA-9F4E-FA8C306E3AF8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4FACC003-C406-473D-A2F7-FF2CEC98A8B0}"/>
              </a:ext>
            </a:extLst>
          </p:cNvPr>
          <p:cNvGrpSpPr/>
          <p:nvPr/>
        </p:nvGrpSpPr>
        <p:grpSpPr>
          <a:xfrm>
            <a:off x="4244263" y="3144278"/>
            <a:ext cx="412626" cy="403095"/>
            <a:chOff x="7463066" y="2241184"/>
            <a:chExt cx="389716" cy="380715"/>
          </a:xfrm>
          <a:solidFill>
            <a:srgbClr val="FFF6ED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741B7593-A92F-4EAF-BDF7-385832888624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2572D1A3-235A-4974-80CB-B59A36902347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21FAD4AF-E70F-483E-80A8-E0C5F8D6AFF5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4" name="그룹 63">
            <a:extLst>
              <a:ext uri="{FF2B5EF4-FFF2-40B4-BE49-F238E27FC236}">
                <a16:creationId xmlns:a16="http://schemas.microsoft.com/office/drawing/2014/main" id="{40D38F50-6576-4736-8B4C-EB2D3765CD26}"/>
              </a:ext>
            </a:extLst>
          </p:cNvPr>
          <p:cNvGrpSpPr/>
          <p:nvPr/>
        </p:nvGrpSpPr>
        <p:grpSpPr>
          <a:xfrm>
            <a:off x="5770382" y="4625836"/>
            <a:ext cx="431078" cy="425464"/>
            <a:chOff x="4107647" y="4896992"/>
            <a:chExt cx="394132" cy="389001"/>
          </a:xfrm>
          <a:solidFill>
            <a:srgbClr val="FFF6ED"/>
          </a:solidFill>
        </p:grpSpPr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F3D7316-4EB6-480F-BF4D-D4CABC1D7612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A079116E-2337-4153-B2F1-AA3AB4C6F27F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ED03B3D3-1F52-4EC1-8582-4343D28480D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A2B373EC-3F0A-4653-8B04-F5E97021E1E8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D218BABD-8611-49B5-8EAA-ACDB4B16C941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7B77FB7D-4D78-407A-87E5-888BFB2ADD34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36440342-B729-4E41-92E0-08DC14B0CC8E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C2FA8AA8-B920-4BC9-B178-BFA604AC7424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481634133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TextBox 27">
            <a:extLst>
              <a:ext uri="{FF2B5EF4-FFF2-40B4-BE49-F238E27FC236}">
                <a16:creationId xmlns:a16="http://schemas.microsoft.com/office/drawing/2014/main" id="{070A1C8A-1DF9-4A78-8C5B-C0DADC91E23D}"/>
              </a:ext>
            </a:extLst>
          </p:cNvPr>
          <p:cNvSpPr txBox="1"/>
          <p:nvPr/>
        </p:nvSpPr>
        <p:spPr>
          <a:xfrm>
            <a:off x="8142261" y="1828071"/>
            <a:ext cx="3126871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796939B7-7FD8-45C4-83D0-B168A588752A}"/>
              </a:ext>
            </a:extLst>
          </p:cNvPr>
          <p:cNvSpPr/>
          <p:nvPr/>
        </p:nvSpPr>
        <p:spPr>
          <a:xfrm>
            <a:off x="8142260" y="1451429"/>
            <a:ext cx="312687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WEAKNESS</a:t>
            </a:r>
            <a:endParaRPr lang="ko-KR" altLang="en-US" dirty="0"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82D1C22-5952-4806-AC44-DD0645145204}"/>
              </a:ext>
            </a:extLst>
          </p:cNvPr>
          <p:cNvSpPr txBox="1"/>
          <p:nvPr/>
        </p:nvSpPr>
        <p:spPr>
          <a:xfrm>
            <a:off x="8142261" y="4097518"/>
            <a:ext cx="3126871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3DD34FF6-13F6-4603-AD90-A11756E73451}"/>
              </a:ext>
            </a:extLst>
          </p:cNvPr>
          <p:cNvSpPr/>
          <p:nvPr/>
        </p:nvSpPr>
        <p:spPr>
          <a:xfrm>
            <a:off x="8142260" y="3720876"/>
            <a:ext cx="312687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THREATS</a:t>
            </a:r>
            <a:endParaRPr lang="ko-KR" altLang="en-US" dirty="0"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2CECD38-D2D2-4197-99F9-2C8860E9B128}"/>
              </a:ext>
            </a:extLst>
          </p:cNvPr>
          <p:cNvSpPr txBox="1"/>
          <p:nvPr/>
        </p:nvSpPr>
        <p:spPr>
          <a:xfrm>
            <a:off x="922867" y="1828071"/>
            <a:ext cx="312687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71E3FD1F-46B3-43FD-8B61-B42E6D95EB37}"/>
              </a:ext>
            </a:extLst>
          </p:cNvPr>
          <p:cNvSpPr/>
          <p:nvPr/>
        </p:nvSpPr>
        <p:spPr>
          <a:xfrm>
            <a:off x="922866" y="1451429"/>
            <a:ext cx="312687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STRENGTHS</a:t>
            </a:r>
            <a:endParaRPr lang="ko-KR" altLang="en-US" dirty="0"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AE393264-CA82-4B62-8811-3B3074CD3A3B}"/>
              </a:ext>
            </a:extLst>
          </p:cNvPr>
          <p:cNvSpPr txBox="1"/>
          <p:nvPr/>
        </p:nvSpPr>
        <p:spPr>
          <a:xfrm>
            <a:off x="922867" y="4097518"/>
            <a:ext cx="312687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5F6EC88C-F50D-47D1-BAFF-490E0BDC2AD4}"/>
              </a:ext>
            </a:extLst>
          </p:cNvPr>
          <p:cNvSpPr/>
          <p:nvPr/>
        </p:nvSpPr>
        <p:spPr>
          <a:xfrm>
            <a:off x="922866" y="3720876"/>
            <a:ext cx="312687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OPPORTUNITIES</a:t>
            </a:r>
            <a:endParaRPr lang="ko-KR" altLang="en-US" dirty="0">
              <a:latin typeface="+mj-lt"/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A8675B92-2FE0-424C-ADD6-69EDA1E2C54C}"/>
              </a:ext>
            </a:extLst>
          </p:cNvPr>
          <p:cNvSpPr/>
          <p:nvPr/>
        </p:nvSpPr>
        <p:spPr>
          <a:xfrm>
            <a:off x="4853623" y="2091267"/>
            <a:ext cx="2478510" cy="2275578"/>
          </a:xfrm>
          <a:prstGeom prst="rect">
            <a:avLst/>
          </a:prstGeom>
          <a:noFill/>
          <a:ln w="9525" cap="flat">
            <a:solidFill>
              <a:schemeClr val="tx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sz="2000"/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98D0A697-B353-4E93-BD25-99A74439F8EE}"/>
              </a:ext>
            </a:extLst>
          </p:cNvPr>
          <p:cNvSpPr/>
          <p:nvPr/>
        </p:nvSpPr>
        <p:spPr>
          <a:xfrm>
            <a:off x="4767416" y="2967446"/>
            <a:ext cx="2650925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SWOT</a:t>
            </a:r>
            <a:endParaRPr lang="ko-KR" altLang="en-US" sz="2800" dirty="0">
              <a:latin typeface="+mj-lt"/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FE1C48B6-2FCC-43A9-BA17-674E9F7E943E}"/>
              </a:ext>
            </a:extLst>
          </p:cNvPr>
          <p:cNvSpPr/>
          <p:nvPr/>
        </p:nvSpPr>
        <p:spPr>
          <a:xfrm>
            <a:off x="6765640" y="1521352"/>
            <a:ext cx="1134517" cy="1134516"/>
          </a:xfrm>
          <a:prstGeom prst="rect">
            <a:avLst/>
          </a:pr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39" name="그래픽 38">
            <a:extLst>
              <a:ext uri="{FF2B5EF4-FFF2-40B4-BE49-F238E27FC236}">
                <a16:creationId xmlns:a16="http://schemas.microsoft.com/office/drawing/2014/main" id="{AAA19575-239A-42ED-B3B1-8A438ACF6A6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147712" y="1903424"/>
            <a:ext cx="370372" cy="370372"/>
          </a:xfrm>
          <a:prstGeom prst="rect">
            <a:avLst/>
          </a:prstGeom>
          <a:effectLst/>
        </p:spPr>
      </p:pic>
      <p:sp>
        <p:nvSpPr>
          <p:cNvPr id="40" name="직사각형 39">
            <a:extLst>
              <a:ext uri="{FF2B5EF4-FFF2-40B4-BE49-F238E27FC236}">
                <a16:creationId xmlns:a16="http://schemas.microsoft.com/office/drawing/2014/main" id="{88190D91-5B1F-450E-B668-8FDCBB271724}"/>
              </a:ext>
            </a:extLst>
          </p:cNvPr>
          <p:cNvSpPr/>
          <p:nvPr/>
        </p:nvSpPr>
        <p:spPr>
          <a:xfrm>
            <a:off x="6765640" y="3895872"/>
            <a:ext cx="1134517" cy="1134516"/>
          </a:xfrm>
          <a:prstGeom prst="rect">
            <a:avLst/>
          </a:pr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7AACBC6C-709B-47E3-A968-6E64972D87D5}"/>
              </a:ext>
            </a:extLst>
          </p:cNvPr>
          <p:cNvSpPr/>
          <p:nvPr/>
        </p:nvSpPr>
        <p:spPr>
          <a:xfrm>
            <a:off x="4285601" y="1521352"/>
            <a:ext cx="1134517" cy="1134516"/>
          </a:xfrm>
          <a:prstGeom prst="rect">
            <a:avLst/>
          </a:pr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19224478-7076-4B2D-9A42-2B474DA6C775}"/>
              </a:ext>
            </a:extLst>
          </p:cNvPr>
          <p:cNvSpPr/>
          <p:nvPr/>
        </p:nvSpPr>
        <p:spPr>
          <a:xfrm>
            <a:off x="4285601" y="3895872"/>
            <a:ext cx="1134517" cy="1134516"/>
          </a:xfrm>
          <a:prstGeom prst="rect">
            <a:avLst/>
          </a:pr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43" name="그래픽 42">
            <a:extLst>
              <a:ext uri="{FF2B5EF4-FFF2-40B4-BE49-F238E27FC236}">
                <a16:creationId xmlns:a16="http://schemas.microsoft.com/office/drawing/2014/main" id="{9A9221FA-6FF7-44D2-B51F-7C6E3B1A422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581212" y="1935830"/>
            <a:ext cx="509261" cy="305555"/>
          </a:xfrm>
          <a:prstGeom prst="rect">
            <a:avLst/>
          </a:prstGeom>
          <a:effectLst/>
        </p:spPr>
      </p:pic>
      <p:pic>
        <p:nvPicPr>
          <p:cNvPr id="44" name="그래픽 43">
            <a:extLst>
              <a:ext uri="{FF2B5EF4-FFF2-40B4-BE49-F238E27FC236}">
                <a16:creationId xmlns:a16="http://schemas.microsoft.com/office/drawing/2014/main" id="{1DC6DC7B-12BE-457C-808E-EA7CB9D28003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611641" y="4251166"/>
            <a:ext cx="436394" cy="423922"/>
          </a:xfrm>
          <a:prstGeom prst="rect">
            <a:avLst/>
          </a:prstGeom>
          <a:effectLst/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6DD7B859-9A96-4E99-900C-E85A62D97DA0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143820" y="4238582"/>
            <a:ext cx="370372" cy="351854"/>
          </a:xfrm>
          <a:prstGeom prst="rect">
            <a:avLst/>
          </a:prstGeom>
          <a:effectLst/>
        </p:spPr>
      </p:pic>
    </p:spTree>
    <p:extLst>
      <p:ext uri="{BB962C8B-B14F-4D97-AF65-F5344CB8AC3E}">
        <p14:creationId xmlns:p14="http://schemas.microsoft.com/office/powerpoint/2010/main" val="2814280460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5099C872-4EE8-4ADF-8AE0-0440349BC86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787342" y="1117600"/>
            <a:ext cx="2964566" cy="2087722"/>
          </a:xfrm>
        </p:spPr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F2839C34-C843-4C58-AD4B-AE6BCE7DF5B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732B55C3-D55C-4092-8A57-D2DABDC5270C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ACD6A393-F608-44DD-8E2B-56D1C9248A4D}"/>
              </a:ext>
            </a:extLst>
          </p:cNvPr>
          <p:cNvSpPr/>
          <p:nvPr/>
        </p:nvSpPr>
        <p:spPr>
          <a:xfrm>
            <a:off x="787341" y="3652679"/>
            <a:ext cx="2964565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latin typeface="+mj-lt"/>
              </a:rPr>
              <a:t>Keyword 01.</a:t>
            </a:r>
            <a:endParaRPr lang="ko-KR" altLang="en-US" sz="1600" dirty="0"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D5707FD-C2EA-4E74-A481-EB6AA91607BF}"/>
              </a:ext>
            </a:extLst>
          </p:cNvPr>
          <p:cNvSpPr txBox="1"/>
          <p:nvPr/>
        </p:nvSpPr>
        <p:spPr>
          <a:xfrm>
            <a:off x="787342" y="4570849"/>
            <a:ext cx="2964564" cy="116955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60" name="직사각형 59">
            <a:extLst>
              <a:ext uri="{FF2B5EF4-FFF2-40B4-BE49-F238E27FC236}">
                <a16:creationId xmlns:a16="http://schemas.microsoft.com/office/drawing/2014/main" id="{DA23EC0D-0E3A-4DB1-86A5-672E00C7DA51}"/>
              </a:ext>
            </a:extLst>
          </p:cNvPr>
          <p:cNvSpPr/>
          <p:nvPr/>
        </p:nvSpPr>
        <p:spPr>
          <a:xfrm>
            <a:off x="787341" y="4014289"/>
            <a:ext cx="2964565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</a:t>
            </a:r>
            <a:endParaRPr lang="ko-KR" altLang="en-US" sz="2000" dirty="0">
              <a:latin typeface="+mj-lt"/>
            </a:endParaRPr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EAF096A8-2F9D-46E3-8620-28405EBCD9F1}"/>
              </a:ext>
            </a:extLst>
          </p:cNvPr>
          <p:cNvSpPr/>
          <p:nvPr/>
        </p:nvSpPr>
        <p:spPr>
          <a:xfrm>
            <a:off x="4613717" y="3652679"/>
            <a:ext cx="2964565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latin typeface="+mj-lt"/>
              </a:rPr>
              <a:t>Keyword 02.</a:t>
            </a:r>
            <a:endParaRPr lang="ko-KR" altLang="en-US" sz="1600" dirty="0"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EBB01820-6EA4-4034-8D59-3C7384E9D7B0}"/>
              </a:ext>
            </a:extLst>
          </p:cNvPr>
          <p:cNvSpPr txBox="1"/>
          <p:nvPr/>
        </p:nvSpPr>
        <p:spPr>
          <a:xfrm>
            <a:off x="4613718" y="4570849"/>
            <a:ext cx="2964564" cy="116955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2766FDDC-0CBB-4E6E-A094-089BA1E940FF}"/>
              </a:ext>
            </a:extLst>
          </p:cNvPr>
          <p:cNvSpPr/>
          <p:nvPr/>
        </p:nvSpPr>
        <p:spPr>
          <a:xfrm>
            <a:off x="4613717" y="4014289"/>
            <a:ext cx="2964565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</a:t>
            </a:r>
            <a:endParaRPr lang="ko-KR" altLang="en-US" sz="2000" dirty="0">
              <a:latin typeface="+mj-lt"/>
            </a:endParaRP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97CED257-1791-4AD2-ADF0-52E74E284053}"/>
              </a:ext>
            </a:extLst>
          </p:cNvPr>
          <p:cNvSpPr/>
          <p:nvPr/>
        </p:nvSpPr>
        <p:spPr>
          <a:xfrm>
            <a:off x="8440091" y="3652679"/>
            <a:ext cx="2964565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latin typeface="+mj-lt"/>
              </a:rPr>
              <a:t>Keyword 03.</a:t>
            </a:r>
            <a:endParaRPr lang="ko-KR" altLang="en-US" sz="1600" dirty="0"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C2022137-EBBC-4EF4-9C34-AB3DABD5F9D5}"/>
              </a:ext>
            </a:extLst>
          </p:cNvPr>
          <p:cNvSpPr txBox="1"/>
          <p:nvPr/>
        </p:nvSpPr>
        <p:spPr>
          <a:xfrm>
            <a:off x="8440092" y="4570849"/>
            <a:ext cx="2964564" cy="116955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66" name="직사각형 65">
            <a:extLst>
              <a:ext uri="{FF2B5EF4-FFF2-40B4-BE49-F238E27FC236}">
                <a16:creationId xmlns:a16="http://schemas.microsoft.com/office/drawing/2014/main" id="{00D9C6A1-B1B3-4F4D-8596-E0BAAE856AA6}"/>
              </a:ext>
            </a:extLst>
          </p:cNvPr>
          <p:cNvSpPr/>
          <p:nvPr/>
        </p:nvSpPr>
        <p:spPr>
          <a:xfrm>
            <a:off x="8440091" y="4014289"/>
            <a:ext cx="2964565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</a:t>
            </a:r>
            <a:endParaRPr lang="ko-KR" altLang="en-US" sz="20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36389350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TextBox 51">
            <a:extLst>
              <a:ext uri="{FF2B5EF4-FFF2-40B4-BE49-F238E27FC236}">
                <a16:creationId xmlns:a16="http://schemas.microsoft.com/office/drawing/2014/main" id="{1C55353F-2385-4C5A-9552-9244AC44DE35}"/>
              </a:ext>
            </a:extLst>
          </p:cNvPr>
          <p:cNvSpPr txBox="1"/>
          <p:nvPr/>
        </p:nvSpPr>
        <p:spPr>
          <a:xfrm>
            <a:off x="5659597" y="2633620"/>
            <a:ext cx="426354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33B53EC4-395A-4B04-A2FD-F4740CCB6C05}"/>
              </a:ext>
            </a:extLst>
          </p:cNvPr>
          <p:cNvSpPr/>
          <p:nvPr/>
        </p:nvSpPr>
        <p:spPr>
          <a:xfrm>
            <a:off x="5659597" y="2218847"/>
            <a:ext cx="4263546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54" name="자유형: 도형 53">
            <a:extLst>
              <a:ext uri="{FF2B5EF4-FFF2-40B4-BE49-F238E27FC236}">
                <a16:creationId xmlns:a16="http://schemas.microsoft.com/office/drawing/2014/main" id="{7542E6D7-28DC-4267-9A6E-5FEB301285F3}"/>
              </a:ext>
            </a:extLst>
          </p:cNvPr>
          <p:cNvSpPr/>
          <p:nvPr/>
        </p:nvSpPr>
        <p:spPr>
          <a:xfrm>
            <a:off x="5156100" y="2218847"/>
            <a:ext cx="394293" cy="489879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FF484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DC5684E8-ABAE-4CA4-BA81-E3CC59610101}"/>
              </a:ext>
            </a:extLst>
          </p:cNvPr>
          <p:cNvSpPr txBox="1"/>
          <p:nvPr/>
        </p:nvSpPr>
        <p:spPr>
          <a:xfrm>
            <a:off x="5659597" y="5317193"/>
            <a:ext cx="426354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endParaRPr lang="ko-KR" altLang="en-US" sz="1400" dirty="0"/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0467323B-7AA1-4327-B84F-6BD1D5619000}"/>
              </a:ext>
            </a:extLst>
          </p:cNvPr>
          <p:cNvSpPr/>
          <p:nvPr/>
        </p:nvSpPr>
        <p:spPr>
          <a:xfrm>
            <a:off x="5659597" y="4902420"/>
            <a:ext cx="4263546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grpSp>
        <p:nvGrpSpPr>
          <p:cNvPr id="57" name="그룹 56">
            <a:extLst>
              <a:ext uri="{FF2B5EF4-FFF2-40B4-BE49-F238E27FC236}">
                <a16:creationId xmlns:a16="http://schemas.microsoft.com/office/drawing/2014/main" id="{15991582-20E3-4D3C-AFF0-43A7A52FCC15}"/>
              </a:ext>
            </a:extLst>
          </p:cNvPr>
          <p:cNvGrpSpPr/>
          <p:nvPr/>
        </p:nvGrpSpPr>
        <p:grpSpPr>
          <a:xfrm>
            <a:off x="5108306" y="4902419"/>
            <a:ext cx="489880" cy="489880"/>
            <a:chOff x="7492070" y="4903660"/>
            <a:chExt cx="390525" cy="390525"/>
          </a:xfrm>
          <a:solidFill>
            <a:srgbClr val="FF4849"/>
          </a:solidFill>
        </p:grpSpPr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9172258A-F249-460E-BD2A-18EB8D798E3C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D0BD7266-2F07-4CA7-8683-9753C3AB8A20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0" name="TextBox 59">
            <a:extLst>
              <a:ext uri="{FF2B5EF4-FFF2-40B4-BE49-F238E27FC236}">
                <a16:creationId xmlns:a16="http://schemas.microsoft.com/office/drawing/2014/main" id="{EE1686B6-F28F-4A5D-A4ED-D0AF92D8E135}"/>
              </a:ext>
            </a:extLst>
          </p:cNvPr>
          <p:cNvSpPr txBox="1"/>
          <p:nvPr/>
        </p:nvSpPr>
        <p:spPr>
          <a:xfrm>
            <a:off x="5659597" y="3975409"/>
            <a:ext cx="426354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F1A091EB-5BBA-44B4-9BF4-FA573A2088F1}"/>
              </a:ext>
            </a:extLst>
          </p:cNvPr>
          <p:cNvSpPr/>
          <p:nvPr/>
        </p:nvSpPr>
        <p:spPr>
          <a:xfrm>
            <a:off x="5659597" y="3560636"/>
            <a:ext cx="4263546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grpSp>
        <p:nvGrpSpPr>
          <p:cNvPr id="62" name="그룹 61">
            <a:extLst>
              <a:ext uri="{FF2B5EF4-FFF2-40B4-BE49-F238E27FC236}">
                <a16:creationId xmlns:a16="http://schemas.microsoft.com/office/drawing/2014/main" id="{3E0B2EBF-CC03-4E14-90C4-723AB34C984F}"/>
              </a:ext>
            </a:extLst>
          </p:cNvPr>
          <p:cNvGrpSpPr/>
          <p:nvPr/>
        </p:nvGrpSpPr>
        <p:grpSpPr>
          <a:xfrm>
            <a:off x="5174022" y="3560630"/>
            <a:ext cx="358449" cy="489880"/>
            <a:chOff x="6852877" y="4903654"/>
            <a:chExt cx="285750" cy="390524"/>
          </a:xfrm>
          <a:solidFill>
            <a:srgbClr val="FF4849"/>
          </a:solidFill>
        </p:grpSpPr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1379F94D-3D7B-4A8F-ADA0-DD18E1C58640}"/>
                </a:ext>
              </a:extLst>
            </p:cNvPr>
            <p:cNvSpPr/>
            <p:nvPr/>
          </p:nvSpPr>
          <p:spPr>
            <a:xfrm>
              <a:off x="6852877" y="4903654"/>
              <a:ext cx="285750" cy="390524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5C3DA4E4-8227-4F9D-B284-5BDD57DB8624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5291BCEF-0F89-4486-8DEB-CFA58D5C71B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96CA6E6C-735E-40E8-BA15-01601522A21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pic>
        <p:nvPicPr>
          <p:cNvPr id="22" name="그래픽 21">
            <a:extLst>
              <a:ext uri="{FF2B5EF4-FFF2-40B4-BE49-F238E27FC236}">
                <a16:creationId xmlns:a16="http://schemas.microsoft.com/office/drawing/2014/main" id="{F085CE92-BED5-4FFA-BB21-EF8486BA722F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5284" t="12406"/>
          <a:stretch/>
        </p:blipFill>
        <p:spPr>
          <a:xfrm flipH="1">
            <a:off x="10610449" y="0"/>
            <a:ext cx="1581551" cy="1426715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C5D397D5-B3AB-47F3-B51C-760CC04AF56D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5284" t="12406"/>
          <a:stretch/>
        </p:blipFill>
        <p:spPr>
          <a:xfrm flipV="1">
            <a:off x="-1" y="5431285"/>
            <a:ext cx="1581551" cy="142671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3F82D6C6-E617-43ED-8145-0FD417B0098A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4289" t="53177"/>
          <a:stretch/>
        </p:blipFill>
        <p:spPr>
          <a:xfrm>
            <a:off x="0" y="0"/>
            <a:ext cx="3124633" cy="939089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FD287BC3-C6D3-4998-84FD-7ECA0AC70B68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4062" r="15805"/>
          <a:stretch/>
        </p:blipFill>
        <p:spPr>
          <a:xfrm rot="16200000" flipH="1" flipV="1">
            <a:off x="10792932" y="5458932"/>
            <a:ext cx="945879" cy="1852256"/>
          </a:xfrm>
          <a:prstGeom prst="rect">
            <a:avLst/>
          </a:prstGeom>
          <a:effectLst>
            <a:outerShdw dist="88900" dir="2700000" algn="tl" rotWithShape="0">
              <a:srgbClr val="EFDACA">
                <a:alpha val="30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2467613766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044091A8-9C28-485E-8F82-9AC7801FE9B7}"/>
              </a:ext>
            </a:extLst>
          </p:cNvPr>
          <p:cNvSpPr txBox="1"/>
          <p:nvPr/>
        </p:nvSpPr>
        <p:spPr>
          <a:xfrm>
            <a:off x="8275690" y="4027539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</a:t>
            </a:r>
            <a:r>
              <a:rPr lang="en-US" altLang="ko-KR">
                <a:solidFill>
                  <a:schemeClr val="tx1"/>
                </a:solidFill>
              </a:rPr>
              <a:t>sit amet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/  Consectetur adipisicing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4C9860EA-5321-4195-A7D5-75DC38667C2D}"/>
              </a:ext>
            </a:extLst>
          </p:cNvPr>
          <p:cNvSpPr/>
          <p:nvPr/>
        </p:nvSpPr>
        <p:spPr>
          <a:xfrm>
            <a:off x="8274805" y="3115533"/>
            <a:ext cx="2944545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latin typeface="+mj-lt"/>
              </a:rPr>
              <a:t>Lorem ipsum dolor sit</a:t>
            </a:r>
          </a:p>
          <a:p>
            <a:r>
              <a:rPr lang="en-US" altLang="ko-KR" dirty="0">
                <a:latin typeface="+mj-lt"/>
              </a:rPr>
              <a:t>(20XX – 20XX)</a:t>
            </a:r>
            <a:endParaRPr lang="ko-KR" altLang="en-US" dirty="0"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CFB3983C-67ED-4C12-919B-95A7794AB989}"/>
              </a:ext>
            </a:extLst>
          </p:cNvPr>
          <p:cNvSpPr txBox="1"/>
          <p:nvPr/>
        </p:nvSpPr>
        <p:spPr>
          <a:xfrm>
            <a:off x="8275690" y="4796988"/>
            <a:ext cx="295093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Ut enim</a:t>
            </a:r>
            <a:r>
              <a:rPr lang="en-US" altLang="ko-KR" dirty="0">
                <a:solidFill>
                  <a:schemeClr val="tx1"/>
                </a:solidFill>
              </a:rPr>
              <a:t> ad </a:t>
            </a:r>
            <a:r>
              <a:rPr lang="en-US" altLang="ko-KR">
                <a:solidFill>
                  <a:schemeClr val="tx1"/>
                </a:solidFill>
              </a:rPr>
              <a:t>minim veniam, quis nostrud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exercitation ullamco laboris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nisi ut aliquip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ex ea commodo consequat.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C54FB06B-D91B-41F1-B984-036583F4106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64BCA855-F22D-4187-825E-3DDBC648EDE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260412930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extBox 16">
            <a:extLst>
              <a:ext uri="{FF2B5EF4-FFF2-40B4-BE49-F238E27FC236}">
                <a16:creationId xmlns:a16="http://schemas.microsoft.com/office/drawing/2014/main" id="{E1CB3FD9-18A7-4E9B-89B9-B253E19DB8BB}"/>
              </a:ext>
            </a:extLst>
          </p:cNvPr>
          <p:cNvSpPr txBox="1"/>
          <p:nvPr/>
        </p:nvSpPr>
        <p:spPr>
          <a:xfrm>
            <a:off x="3765829" y="2690336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DAAF92ED-7F69-4213-824C-883A926F9329}"/>
              </a:ext>
            </a:extLst>
          </p:cNvPr>
          <p:cNvSpPr/>
          <p:nvPr/>
        </p:nvSpPr>
        <p:spPr>
          <a:xfrm>
            <a:off x="3764476" y="2300975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01.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8AF2095-F7D4-4A03-87EB-2E566201F156}"/>
              </a:ext>
            </a:extLst>
          </p:cNvPr>
          <p:cNvSpPr txBox="1"/>
          <p:nvPr/>
        </p:nvSpPr>
        <p:spPr>
          <a:xfrm>
            <a:off x="7689635" y="2690336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EE25BFD8-C926-4126-A543-548808A1F4E6}"/>
              </a:ext>
            </a:extLst>
          </p:cNvPr>
          <p:cNvSpPr/>
          <p:nvPr/>
        </p:nvSpPr>
        <p:spPr>
          <a:xfrm>
            <a:off x="7688282" y="2300975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03.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634C608-349A-4B3F-8E29-C4C53DF21724}"/>
              </a:ext>
            </a:extLst>
          </p:cNvPr>
          <p:cNvSpPr txBox="1"/>
          <p:nvPr/>
        </p:nvSpPr>
        <p:spPr>
          <a:xfrm>
            <a:off x="3765829" y="4123028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63E3077C-CEE3-44D2-89F7-AB8DCD7C60E1}"/>
              </a:ext>
            </a:extLst>
          </p:cNvPr>
          <p:cNvSpPr/>
          <p:nvPr/>
        </p:nvSpPr>
        <p:spPr>
          <a:xfrm>
            <a:off x="3764476" y="3733667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02.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140FEFF-3520-45E9-86BF-43C9A21259A6}"/>
              </a:ext>
            </a:extLst>
          </p:cNvPr>
          <p:cNvSpPr txBox="1"/>
          <p:nvPr/>
        </p:nvSpPr>
        <p:spPr>
          <a:xfrm>
            <a:off x="7689635" y="4123028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5BAB7595-D647-48F8-A4CC-5F898D8246A2}"/>
              </a:ext>
            </a:extLst>
          </p:cNvPr>
          <p:cNvSpPr/>
          <p:nvPr/>
        </p:nvSpPr>
        <p:spPr>
          <a:xfrm>
            <a:off x="7688282" y="3733667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04.</a:t>
            </a:r>
            <a:endParaRPr lang="ko-KR" altLang="en-US" sz="2000" dirty="0">
              <a:latin typeface="+mj-lt"/>
            </a:endParaRPr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E71371D7-0F75-4FCA-8202-D6F1FD220C03}"/>
              </a:ext>
            </a:extLst>
          </p:cNvPr>
          <p:cNvGrpSpPr/>
          <p:nvPr/>
        </p:nvGrpSpPr>
        <p:grpSpPr>
          <a:xfrm>
            <a:off x="1158458" y="2071621"/>
            <a:ext cx="2215744" cy="2714759"/>
            <a:chOff x="215408" y="2909488"/>
            <a:chExt cx="2215744" cy="2714759"/>
          </a:xfrm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BD7D590E-A044-4D36-A7C4-E08316F17BBB}"/>
                </a:ext>
              </a:extLst>
            </p:cNvPr>
            <p:cNvSpPr/>
            <p:nvPr/>
          </p:nvSpPr>
          <p:spPr>
            <a:xfrm>
              <a:off x="215408" y="2909488"/>
              <a:ext cx="1345887" cy="2712481"/>
            </a:xfrm>
            <a:custGeom>
              <a:avLst/>
              <a:gdLst>
                <a:gd name="connsiteX0" fmla="*/ 1777868 w 1783080"/>
                <a:gd name="connsiteY0" fmla="*/ 1803243 h 3593592"/>
                <a:gd name="connsiteX1" fmla="*/ 1234029 w 1783080"/>
                <a:gd name="connsiteY1" fmla="*/ 147858 h 3593592"/>
                <a:gd name="connsiteX2" fmla="*/ 1234029 w 1783080"/>
                <a:gd name="connsiteY2" fmla="*/ 10287 h 3593592"/>
                <a:gd name="connsiteX3" fmla="*/ 939958 w 1783080"/>
                <a:gd name="connsiteY3" fmla="*/ 12619 h 3593592"/>
                <a:gd name="connsiteX4" fmla="*/ 894009 w 1783080"/>
                <a:gd name="connsiteY4" fmla="*/ 10287 h 3593592"/>
                <a:gd name="connsiteX5" fmla="*/ 10287 w 1783080"/>
                <a:gd name="connsiteY5" fmla="*/ 1803243 h 3593592"/>
                <a:gd name="connsiteX6" fmla="*/ 894009 w 1783080"/>
                <a:gd name="connsiteY6" fmla="*/ 3596198 h 3593592"/>
                <a:gd name="connsiteX7" fmla="*/ 939958 w 1783080"/>
                <a:gd name="connsiteY7" fmla="*/ 3593866 h 3593592"/>
                <a:gd name="connsiteX8" fmla="*/ 1234029 w 1783080"/>
                <a:gd name="connsiteY8" fmla="*/ 3596198 h 3593592"/>
                <a:gd name="connsiteX9" fmla="*/ 1234029 w 1783080"/>
                <a:gd name="connsiteY9" fmla="*/ 3458627 h 3593592"/>
                <a:gd name="connsiteX10" fmla="*/ 1777868 w 1783080"/>
                <a:gd name="connsiteY10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783080" h="3593592">
                  <a:moveTo>
                    <a:pt x="1777868" y="1803243"/>
                  </a:moveTo>
                  <a:cubicBezTo>
                    <a:pt x="1777868" y="1057366"/>
                    <a:pt x="1553337" y="418064"/>
                    <a:pt x="1234029" y="147858"/>
                  </a:cubicBezTo>
                  <a:lnTo>
                    <a:pt x="1234029" y="10287"/>
                  </a:lnTo>
                  <a:lnTo>
                    <a:pt x="939958" y="12619"/>
                  </a:lnTo>
                  <a:cubicBezTo>
                    <a:pt x="924733" y="11110"/>
                    <a:pt x="909508" y="10287"/>
                    <a:pt x="894009" y="10287"/>
                  </a:cubicBezTo>
                  <a:cubicBezTo>
                    <a:pt x="405994" y="10287"/>
                    <a:pt x="10287" y="812947"/>
                    <a:pt x="10287" y="1803243"/>
                  </a:cubicBezTo>
                  <a:cubicBezTo>
                    <a:pt x="10287" y="2793538"/>
                    <a:pt x="405994" y="3596198"/>
                    <a:pt x="894009" y="3596198"/>
                  </a:cubicBezTo>
                  <a:cubicBezTo>
                    <a:pt x="909371" y="3596198"/>
                    <a:pt x="924733" y="3595375"/>
                    <a:pt x="939958" y="3593866"/>
                  </a:cubicBezTo>
                  <a:lnTo>
                    <a:pt x="1234029" y="3596198"/>
                  </a:lnTo>
                  <a:lnTo>
                    <a:pt x="1234029" y="3458627"/>
                  </a:lnTo>
                  <a:cubicBezTo>
                    <a:pt x="1553474" y="3188421"/>
                    <a:pt x="1777868" y="2549119"/>
                    <a:pt x="1777868" y="1803243"/>
                  </a:cubicBezTo>
                  <a:close/>
                </a:path>
              </a:pathLst>
            </a:custGeom>
            <a:solidFill>
              <a:srgbClr val="DD9F07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0FF5E3EA-5FFA-4C5F-A317-DFE3C199E676}"/>
                </a:ext>
              </a:extLst>
            </p:cNvPr>
            <p:cNvSpPr/>
            <p:nvPr/>
          </p:nvSpPr>
          <p:spPr>
            <a:xfrm>
              <a:off x="472058" y="2909488"/>
              <a:ext cx="1345887" cy="2712481"/>
            </a:xfrm>
            <a:custGeom>
              <a:avLst/>
              <a:gdLst>
                <a:gd name="connsiteX0" fmla="*/ 1777731 w 1783080"/>
                <a:gd name="connsiteY0" fmla="*/ 1803243 h 3593592"/>
                <a:gd name="connsiteX1" fmla="*/ 894009 w 1783080"/>
                <a:gd name="connsiteY1" fmla="*/ 3596198 h 3593592"/>
                <a:gd name="connsiteX2" fmla="*/ 10287 w 1783080"/>
                <a:gd name="connsiteY2" fmla="*/ 1803243 h 3593592"/>
                <a:gd name="connsiteX3" fmla="*/ 894009 w 1783080"/>
                <a:gd name="connsiteY3" fmla="*/ 10287 h 3593592"/>
                <a:gd name="connsiteX4" fmla="*/ 1777731 w 1783080"/>
                <a:gd name="connsiteY4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3080" h="3593592">
                  <a:moveTo>
                    <a:pt x="1777731" y="1803243"/>
                  </a:moveTo>
                  <a:cubicBezTo>
                    <a:pt x="1777731" y="2793465"/>
                    <a:pt x="1382075" y="3596198"/>
                    <a:pt x="894009" y="3596198"/>
                  </a:cubicBezTo>
                  <a:cubicBezTo>
                    <a:pt x="405943" y="3596198"/>
                    <a:pt x="10287" y="2793465"/>
                    <a:pt x="10287" y="1803243"/>
                  </a:cubicBezTo>
                  <a:cubicBezTo>
                    <a:pt x="10287" y="813021"/>
                    <a:pt x="405943" y="10287"/>
                    <a:pt x="894009" y="10287"/>
                  </a:cubicBezTo>
                  <a:cubicBezTo>
                    <a:pt x="1382075" y="10287"/>
                    <a:pt x="1777731" y="813021"/>
                    <a:pt x="1777731" y="1803243"/>
                  </a:cubicBezTo>
                  <a:close/>
                </a:path>
              </a:pathLst>
            </a:custGeom>
            <a:solidFill>
              <a:srgbClr val="FFC10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BCA74367-CF6A-47A8-A9F5-9EED3A477603}"/>
                </a:ext>
              </a:extLst>
            </p:cNvPr>
            <p:cNvSpPr/>
            <p:nvPr/>
          </p:nvSpPr>
          <p:spPr>
            <a:xfrm>
              <a:off x="690921" y="3257762"/>
              <a:ext cx="952474" cy="2018831"/>
            </a:xfrm>
            <a:custGeom>
              <a:avLst/>
              <a:gdLst>
                <a:gd name="connsiteX0" fmla="*/ 1260363 w 1261872"/>
                <a:gd name="connsiteY0" fmla="*/ 1341836 h 2674620"/>
                <a:gd name="connsiteX1" fmla="*/ 635325 w 1261872"/>
                <a:gd name="connsiteY1" fmla="*/ 2673386 h 2674620"/>
                <a:gd name="connsiteX2" fmla="*/ 10287 w 1261872"/>
                <a:gd name="connsiteY2" fmla="*/ 1341836 h 2674620"/>
                <a:gd name="connsiteX3" fmla="*/ 635325 w 1261872"/>
                <a:gd name="connsiteY3" fmla="*/ 10287 h 2674620"/>
                <a:gd name="connsiteX4" fmla="*/ 1260363 w 1261872"/>
                <a:gd name="connsiteY4" fmla="*/ 1341836 h 26746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1872" h="2674620">
                  <a:moveTo>
                    <a:pt x="1260363" y="1341836"/>
                  </a:moveTo>
                  <a:cubicBezTo>
                    <a:pt x="1260363" y="2077231"/>
                    <a:pt x="980524" y="2673386"/>
                    <a:pt x="635325" y="2673386"/>
                  </a:cubicBezTo>
                  <a:cubicBezTo>
                    <a:pt x="290126" y="2673386"/>
                    <a:pt x="10287" y="2077230"/>
                    <a:pt x="10287" y="1341836"/>
                  </a:cubicBezTo>
                  <a:cubicBezTo>
                    <a:pt x="10287" y="606442"/>
                    <a:pt x="290126" y="10287"/>
                    <a:pt x="635325" y="10287"/>
                  </a:cubicBezTo>
                  <a:cubicBezTo>
                    <a:pt x="980524" y="10287"/>
                    <a:pt x="1260363" y="606442"/>
                    <a:pt x="1260363" y="1341836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35C3985-97A3-4B65-A86B-23D4EBFB721B}"/>
                </a:ext>
              </a:extLst>
            </p:cNvPr>
            <p:cNvSpPr/>
            <p:nvPr/>
          </p:nvSpPr>
          <p:spPr>
            <a:xfrm>
              <a:off x="906986" y="3617529"/>
              <a:ext cx="569414" cy="1304475"/>
            </a:xfrm>
            <a:custGeom>
              <a:avLst/>
              <a:gdLst>
                <a:gd name="connsiteX0" fmla="*/ 747111 w 754380"/>
                <a:gd name="connsiteY0" fmla="*/ 865205 h 1728216"/>
                <a:gd name="connsiteX1" fmla="*/ 378699 w 754380"/>
                <a:gd name="connsiteY1" fmla="*/ 1720123 h 1728216"/>
                <a:gd name="connsiteX2" fmla="*/ 10287 w 754380"/>
                <a:gd name="connsiteY2" fmla="*/ 865205 h 1728216"/>
                <a:gd name="connsiteX3" fmla="*/ 378699 w 754380"/>
                <a:gd name="connsiteY3" fmla="*/ 10287 h 1728216"/>
                <a:gd name="connsiteX4" fmla="*/ 747111 w 754380"/>
                <a:gd name="connsiteY4" fmla="*/ 865205 h 172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728216">
                  <a:moveTo>
                    <a:pt x="747111" y="865205"/>
                  </a:moveTo>
                  <a:cubicBezTo>
                    <a:pt x="747111" y="1337364"/>
                    <a:pt x="582167" y="1720123"/>
                    <a:pt x="378699" y="1720123"/>
                  </a:cubicBezTo>
                  <a:cubicBezTo>
                    <a:pt x="175231" y="1720123"/>
                    <a:pt x="10287" y="1337363"/>
                    <a:pt x="10287" y="865205"/>
                  </a:cubicBezTo>
                  <a:cubicBezTo>
                    <a:pt x="10287" y="393047"/>
                    <a:pt x="175231" y="10287"/>
                    <a:pt x="378699" y="10287"/>
                  </a:cubicBezTo>
                  <a:cubicBezTo>
                    <a:pt x="582167" y="10287"/>
                    <a:pt x="747111" y="393047"/>
                    <a:pt x="747111" y="865205"/>
                  </a:cubicBezTo>
                  <a:close/>
                </a:path>
              </a:pathLst>
            </a:custGeom>
            <a:solidFill>
              <a:srgbClr val="FD674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5E9E1144-728D-4900-9A79-0F62BFBE4030}"/>
                </a:ext>
              </a:extLst>
            </p:cNvPr>
            <p:cNvSpPr/>
            <p:nvPr/>
          </p:nvSpPr>
          <p:spPr>
            <a:xfrm>
              <a:off x="1097378" y="3994895"/>
              <a:ext cx="217413" cy="548708"/>
            </a:xfrm>
            <a:custGeom>
              <a:avLst/>
              <a:gdLst>
                <a:gd name="connsiteX0" fmla="*/ 279395 w 288036"/>
                <a:gd name="connsiteY0" fmla="*/ 365257 h 726948"/>
                <a:gd name="connsiteX1" fmla="*/ 144841 w 288036"/>
                <a:gd name="connsiteY1" fmla="*/ 720227 h 726948"/>
                <a:gd name="connsiteX2" fmla="*/ 10287 w 288036"/>
                <a:gd name="connsiteY2" fmla="*/ 365257 h 726948"/>
                <a:gd name="connsiteX3" fmla="*/ 144841 w 288036"/>
                <a:gd name="connsiteY3" fmla="*/ 10287 h 726948"/>
                <a:gd name="connsiteX4" fmla="*/ 279395 w 288036"/>
                <a:gd name="connsiteY4" fmla="*/ 365257 h 726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8036" h="726948">
                  <a:moveTo>
                    <a:pt x="279395" y="365257"/>
                  </a:moveTo>
                  <a:cubicBezTo>
                    <a:pt x="279395" y="561302"/>
                    <a:pt x="219153" y="720227"/>
                    <a:pt x="144841" y="720227"/>
                  </a:cubicBezTo>
                  <a:cubicBezTo>
                    <a:pt x="70529" y="720227"/>
                    <a:pt x="10287" y="561302"/>
                    <a:pt x="10287" y="365257"/>
                  </a:cubicBezTo>
                  <a:cubicBezTo>
                    <a:pt x="10287" y="169212"/>
                    <a:pt x="70529" y="10287"/>
                    <a:pt x="144841" y="10287"/>
                  </a:cubicBezTo>
                  <a:cubicBezTo>
                    <a:pt x="219153" y="10287"/>
                    <a:pt x="279395" y="169212"/>
                    <a:pt x="279395" y="365257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67304366-A36C-4C10-B5E4-73F7A7447BBA}"/>
                </a:ext>
              </a:extLst>
            </p:cNvPr>
            <p:cNvSpPr/>
            <p:nvPr/>
          </p:nvSpPr>
          <p:spPr>
            <a:xfrm>
              <a:off x="637706" y="4236948"/>
              <a:ext cx="569414" cy="1387299"/>
            </a:xfrm>
            <a:custGeom>
              <a:avLst/>
              <a:gdLst>
                <a:gd name="connsiteX0" fmla="*/ 674553 w 754380"/>
                <a:gd name="connsiteY0" fmla="*/ 1837533 h 1837944"/>
                <a:gd name="connsiteX1" fmla="*/ 753694 w 754380"/>
                <a:gd name="connsiteY1" fmla="*/ 1830263 h 1837944"/>
                <a:gd name="connsiteX2" fmla="*/ 753694 w 754380"/>
                <a:gd name="connsiteY2" fmla="*/ 10287 h 1837944"/>
                <a:gd name="connsiteX3" fmla="*/ 10287 w 754380"/>
                <a:gd name="connsiteY3" fmla="*/ 1227033 h 1837944"/>
                <a:gd name="connsiteX4" fmla="*/ 674553 w 754380"/>
                <a:gd name="connsiteY4" fmla="*/ 1837533 h 18379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837944">
                  <a:moveTo>
                    <a:pt x="674553" y="1837533"/>
                  </a:moveTo>
                  <a:cubicBezTo>
                    <a:pt x="701299" y="1837533"/>
                    <a:pt x="727634" y="1834927"/>
                    <a:pt x="753694" y="1830263"/>
                  </a:cubicBezTo>
                  <a:lnTo>
                    <a:pt x="753694" y="10287"/>
                  </a:lnTo>
                  <a:lnTo>
                    <a:pt x="10287" y="1227033"/>
                  </a:lnTo>
                  <a:cubicBezTo>
                    <a:pt x="172410" y="1601206"/>
                    <a:pt x="409834" y="1837533"/>
                    <a:pt x="674553" y="1837533"/>
                  </a:cubicBez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FF08D9-DF2E-47FA-B55A-655113148DC5}"/>
                </a:ext>
              </a:extLst>
            </p:cNvPr>
            <p:cNvSpPr/>
            <p:nvPr/>
          </p:nvSpPr>
          <p:spPr>
            <a:xfrm>
              <a:off x="1198941" y="4087707"/>
              <a:ext cx="1232005" cy="362354"/>
            </a:xfrm>
            <a:custGeom>
              <a:avLst/>
              <a:gdLst>
                <a:gd name="connsiteX0" fmla="*/ 1614099 w 1632204"/>
                <a:gd name="connsiteY0" fmla="*/ 276588 h 480060"/>
                <a:gd name="connsiteX1" fmla="*/ 1614099 w 1632204"/>
                <a:gd name="connsiteY1" fmla="*/ 208008 h 480060"/>
                <a:gd name="connsiteX2" fmla="*/ 1582964 w 1632204"/>
                <a:gd name="connsiteY2" fmla="*/ 208008 h 480060"/>
                <a:gd name="connsiteX3" fmla="*/ 1590096 w 1632204"/>
                <a:gd name="connsiteY3" fmla="*/ 14338 h 480060"/>
                <a:gd name="connsiteX4" fmla="*/ 1175187 w 1632204"/>
                <a:gd name="connsiteY4" fmla="*/ 208008 h 480060"/>
                <a:gd name="connsiteX5" fmla="*/ 10287 w 1632204"/>
                <a:gd name="connsiteY5" fmla="*/ 208008 h 480060"/>
                <a:gd name="connsiteX6" fmla="*/ 10287 w 1632204"/>
                <a:gd name="connsiteY6" fmla="*/ 276588 h 480060"/>
                <a:gd name="connsiteX7" fmla="*/ 1175324 w 1632204"/>
                <a:gd name="connsiteY7" fmla="*/ 276588 h 480060"/>
                <a:gd name="connsiteX8" fmla="*/ 1590233 w 1632204"/>
                <a:gd name="connsiteY8" fmla="*/ 474785 h 480060"/>
                <a:gd name="connsiteX9" fmla="*/ 1583101 w 1632204"/>
                <a:gd name="connsiteY9" fmla="*/ 276588 h 480060"/>
                <a:gd name="connsiteX10" fmla="*/ 1614099 w 1632204"/>
                <a:gd name="connsiteY10" fmla="*/ 276588 h 4800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32204" h="480060">
                  <a:moveTo>
                    <a:pt x="1614099" y="276588"/>
                  </a:moveTo>
                  <a:lnTo>
                    <a:pt x="1614099" y="208008"/>
                  </a:lnTo>
                  <a:lnTo>
                    <a:pt x="1582964" y="208008"/>
                  </a:lnTo>
                  <a:cubicBezTo>
                    <a:pt x="1582964" y="208008"/>
                    <a:pt x="1671980" y="36970"/>
                    <a:pt x="1590096" y="14338"/>
                  </a:cubicBezTo>
                  <a:cubicBezTo>
                    <a:pt x="1455130" y="-22832"/>
                    <a:pt x="1175187" y="208008"/>
                    <a:pt x="1175187" y="208008"/>
                  </a:cubicBezTo>
                  <a:lnTo>
                    <a:pt x="10287" y="208008"/>
                  </a:lnTo>
                  <a:lnTo>
                    <a:pt x="10287" y="276588"/>
                  </a:lnTo>
                  <a:lnTo>
                    <a:pt x="1175324" y="276588"/>
                  </a:lnTo>
                  <a:cubicBezTo>
                    <a:pt x="1175324" y="276588"/>
                    <a:pt x="1455405" y="512778"/>
                    <a:pt x="1590233" y="474785"/>
                  </a:cubicBezTo>
                  <a:cubicBezTo>
                    <a:pt x="1672118" y="451741"/>
                    <a:pt x="1583101" y="276588"/>
                    <a:pt x="1583101" y="276588"/>
                  </a:cubicBezTo>
                  <a:lnTo>
                    <a:pt x="1614099" y="276588"/>
                  </a:lnTo>
                  <a:close/>
                </a:path>
              </a:pathLst>
            </a:cu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CC1204C-06F4-40DE-86E7-2E6BEA3E98C0}"/>
                </a:ext>
              </a:extLst>
            </p:cNvPr>
            <p:cNvSpPr/>
            <p:nvPr/>
          </p:nvSpPr>
          <p:spPr>
            <a:xfrm>
              <a:off x="2079151" y="4262834"/>
              <a:ext cx="352001" cy="144942"/>
            </a:xfrm>
            <a:custGeom>
              <a:avLst/>
              <a:gdLst>
                <a:gd name="connsiteX0" fmla="*/ 10287 w 466344"/>
                <a:gd name="connsiteY0" fmla="*/ 10287 h 192024"/>
                <a:gd name="connsiteX1" fmla="*/ 425196 w 466344"/>
                <a:gd name="connsiteY1" fmla="*/ 181051 h 192024"/>
                <a:gd name="connsiteX2" fmla="*/ 418064 w 466344"/>
                <a:gd name="connsiteY2" fmla="*/ 10287 h 192024"/>
                <a:gd name="connsiteX3" fmla="*/ 10287 w 466344"/>
                <a:gd name="connsiteY3" fmla="*/ 10287 h 1920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66344" h="192024">
                  <a:moveTo>
                    <a:pt x="10287" y="10287"/>
                  </a:moveTo>
                  <a:cubicBezTo>
                    <a:pt x="10287" y="10287"/>
                    <a:pt x="290368" y="213832"/>
                    <a:pt x="425196" y="181051"/>
                  </a:cubicBezTo>
                  <a:cubicBezTo>
                    <a:pt x="507080" y="161163"/>
                    <a:pt x="418064" y="10287"/>
                    <a:pt x="418064" y="10287"/>
                  </a:cubicBezTo>
                  <a:lnTo>
                    <a:pt x="10287" y="10287"/>
                  </a:lnTo>
                  <a:close/>
                </a:path>
              </a:pathLst>
            </a:custGeom>
            <a:solidFill>
              <a:schemeClr val="bg2">
                <a:lumMod val="50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8FB6879F-29DC-4F72-9782-8F88F164D403}"/>
                </a:ext>
              </a:extLst>
            </p:cNvPr>
            <p:cNvSpPr/>
            <p:nvPr/>
          </p:nvSpPr>
          <p:spPr>
            <a:xfrm>
              <a:off x="1234322" y="4254423"/>
              <a:ext cx="93177" cy="10353"/>
            </a:xfrm>
            <a:custGeom>
              <a:avLst/>
              <a:gdLst>
                <a:gd name="connsiteX0" fmla="*/ 7715 w 123444"/>
                <a:gd name="connsiteY0" fmla="*/ 7715 h 13716"/>
                <a:gd name="connsiteX1" fmla="*/ 118403 w 123444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23444" h="13716">
                  <a:moveTo>
                    <a:pt x="7715" y="7715"/>
                  </a:moveTo>
                  <a:lnTo>
                    <a:pt x="118403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8EA991D2-FFC8-430F-9B2C-73B85BFDBE84}"/>
                </a:ext>
              </a:extLst>
            </p:cNvPr>
            <p:cNvSpPr/>
            <p:nvPr/>
          </p:nvSpPr>
          <p:spPr>
            <a:xfrm>
              <a:off x="1210406" y="4254423"/>
              <a:ext cx="10353" cy="10353"/>
            </a:xfrm>
            <a:custGeom>
              <a:avLst/>
              <a:gdLst>
                <a:gd name="connsiteX0" fmla="*/ 7715 w 13716"/>
                <a:gd name="connsiteY0" fmla="*/ 7715 h 13716"/>
                <a:gd name="connsiteX1" fmla="*/ 15671 w 13716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3716" h="13716">
                  <a:moveTo>
                    <a:pt x="7715" y="7715"/>
                  </a:moveTo>
                  <a:lnTo>
                    <a:pt x="15671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5C25659E-867F-46F1-9E2A-FEA1ADA3D1CE}"/>
                </a:ext>
              </a:extLst>
            </p:cNvPr>
            <p:cNvSpPr/>
            <p:nvPr/>
          </p:nvSpPr>
          <p:spPr>
            <a:xfrm>
              <a:off x="1189106" y="4236940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05"/>
                    <a:pt x="30587" y="78867"/>
                    <a:pt x="23317" y="78867"/>
                  </a:cubicBezTo>
                  <a:cubicBezTo>
                    <a:pt x="16185" y="78867"/>
                    <a:pt x="10287" y="63505"/>
                    <a:pt x="10287" y="44577"/>
                  </a:cubicBezTo>
                  <a:cubicBezTo>
                    <a:pt x="10287" y="25649"/>
                    <a:pt x="16048" y="10287"/>
                    <a:pt x="23317" y="10287"/>
                  </a:cubicBezTo>
                  <a:cubicBezTo>
                    <a:pt x="30450" y="10287"/>
                    <a:pt x="36347" y="25649"/>
                    <a:pt x="36347" y="44577"/>
                  </a:cubicBezTo>
                  <a:close/>
                </a:path>
              </a:pathLst>
            </a:custGeom>
            <a:solidFill>
              <a:schemeClr val="bg2">
                <a:lumMod val="50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AC393E0-74E5-4D98-B408-F6E58A3A4FC0}"/>
                </a:ext>
              </a:extLst>
            </p:cNvPr>
            <p:cNvSpPr/>
            <p:nvPr/>
          </p:nvSpPr>
          <p:spPr>
            <a:xfrm>
              <a:off x="2399683" y="4236946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15"/>
                    <a:pt x="30514" y="78867"/>
                    <a:pt x="23317" y="78867"/>
                  </a:cubicBezTo>
                  <a:cubicBezTo>
                    <a:pt x="16121" y="78867"/>
                    <a:pt x="10287" y="63515"/>
                    <a:pt x="10287" y="44577"/>
                  </a:cubicBezTo>
                  <a:cubicBezTo>
                    <a:pt x="10287" y="25639"/>
                    <a:pt x="16121" y="10287"/>
                    <a:pt x="23317" y="10287"/>
                  </a:cubicBezTo>
                  <a:cubicBezTo>
                    <a:pt x="30514" y="10287"/>
                    <a:pt x="36347" y="25639"/>
                    <a:pt x="36347" y="44577"/>
                  </a:cubicBezTo>
                  <a:close/>
                </a:path>
              </a:pathLst>
            </a:custGeom>
            <a:solidFill>
              <a:schemeClr val="bg2">
                <a:lumMod val="50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153158378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TextBox 31">
            <a:extLst>
              <a:ext uri="{FF2B5EF4-FFF2-40B4-BE49-F238E27FC236}">
                <a16:creationId xmlns:a16="http://schemas.microsoft.com/office/drawing/2014/main" id="{39EF9AB7-8981-44B2-B6C2-5FF5C7676DE9}"/>
              </a:ext>
            </a:extLst>
          </p:cNvPr>
          <p:cNvSpPr txBox="1"/>
          <p:nvPr/>
        </p:nvSpPr>
        <p:spPr>
          <a:xfrm>
            <a:off x="3336533" y="2073655"/>
            <a:ext cx="22783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endParaRPr lang="ko-KR" altLang="en-US" sz="1200" dirty="0"/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CC4EC464-1F89-4F6A-88B2-E64623A84188}"/>
              </a:ext>
            </a:extLst>
          </p:cNvPr>
          <p:cNvSpPr/>
          <p:nvPr/>
        </p:nvSpPr>
        <p:spPr>
          <a:xfrm>
            <a:off x="3336531" y="1735094"/>
            <a:ext cx="22733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B754F4E-B8B6-4D46-86FC-8B5456928F3F}"/>
              </a:ext>
            </a:extLst>
          </p:cNvPr>
          <p:cNvSpPr txBox="1"/>
          <p:nvPr/>
        </p:nvSpPr>
        <p:spPr>
          <a:xfrm>
            <a:off x="8530833" y="2073655"/>
            <a:ext cx="22783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endParaRPr lang="ko-KR" altLang="en-US" sz="1200" dirty="0"/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C2C49985-A6E7-4647-9BB7-DD765884DE10}"/>
              </a:ext>
            </a:extLst>
          </p:cNvPr>
          <p:cNvSpPr/>
          <p:nvPr/>
        </p:nvSpPr>
        <p:spPr>
          <a:xfrm>
            <a:off x="8530831" y="1735094"/>
            <a:ext cx="22733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80295FD-8749-42ED-A9CD-1917385B86F0}"/>
              </a:ext>
            </a:extLst>
          </p:cNvPr>
          <p:cNvSpPr txBox="1"/>
          <p:nvPr/>
        </p:nvSpPr>
        <p:spPr>
          <a:xfrm>
            <a:off x="3336533" y="4679094"/>
            <a:ext cx="22783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endParaRPr lang="ko-KR" altLang="en-US" sz="1200" dirty="0"/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BC6171DE-4C7C-41CE-8CF5-59812AA93BF1}"/>
              </a:ext>
            </a:extLst>
          </p:cNvPr>
          <p:cNvSpPr/>
          <p:nvPr/>
        </p:nvSpPr>
        <p:spPr>
          <a:xfrm>
            <a:off x="3336531" y="4340533"/>
            <a:ext cx="22733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BE326AB4-9AED-4DA3-9A56-444A17F0F883}"/>
              </a:ext>
            </a:extLst>
          </p:cNvPr>
          <p:cNvSpPr txBox="1"/>
          <p:nvPr/>
        </p:nvSpPr>
        <p:spPr>
          <a:xfrm>
            <a:off x="8530833" y="4679094"/>
            <a:ext cx="22783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endParaRPr lang="ko-KR" altLang="en-US" sz="1200" dirty="0"/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750F7968-350F-453C-AA0B-C602BBF6FDE2}"/>
              </a:ext>
            </a:extLst>
          </p:cNvPr>
          <p:cNvSpPr/>
          <p:nvPr/>
        </p:nvSpPr>
        <p:spPr>
          <a:xfrm>
            <a:off x="8530831" y="4340533"/>
            <a:ext cx="22733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19BF3B9A-7ED6-442F-9C29-3FE3A6163B9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BC219FAA-C83F-43A0-A0A2-69F9713E62D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A3DA8A31-0827-47DB-AE24-9E5B23C78932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FF5843D6-E51D-4580-90F8-7C5BC799E99D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</p:spTree>
    <p:extLst>
      <p:ext uri="{BB962C8B-B14F-4D97-AF65-F5344CB8AC3E}">
        <p14:creationId xmlns:p14="http://schemas.microsoft.com/office/powerpoint/2010/main" val="3889592645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4E55775E-92CB-448F-920A-CF7FB8E7A7D7}"/>
              </a:ext>
            </a:extLst>
          </p:cNvPr>
          <p:cNvSpPr txBox="1"/>
          <p:nvPr/>
        </p:nvSpPr>
        <p:spPr>
          <a:xfrm>
            <a:off x="4293263" y="3583006"/>
            <a:ext cx="360547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6DDCF27-7AA5-434B-BF9C-2995963A2457}"/>
              </a:ext>
            </a:extLst>
          </p:cNvPr>
          <p:cNvSpPr txBox="1"/>
          <p:nvPr/>
        </p:nvSpPr>
        <p:spPr>
          <a:xfrm>
            <a:off x="4345116" y="4225288"/>
            <a:ext cx="355362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01:00pm ~ 01:30pm</a:t>
            </a:r>
            <a:endParaRPr lang="ko-KR" altLang="en-US" dirty="0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A4324D2E-42E9-4974-AD9D-F847CB0BCFDC}"/>
              </a:ext>
            </a:extLst>
          </p:cNvPr>
          <p:cNvGrpSpPr/>
          <p:nvPr/>
        </p:nvGrpSpPr>
        <p:grpSpPr>
          <a:xfrm>
            <a:off x="5582308" y="2293870"/>
            <a:ext cx="1027384" cy="1170074"/>
            <a:chOff x="6830083" y="5571172"/>
            <a:chExt cx="342900" cy="390525"/>
          </a:xfrm>
          <a:solidFill>
            <a:schemeClr val="tx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C3E03AFD-6D51-4E35-9BD7-6295A48493C8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1A2A24B-5ECD-4D09-841D-AAD8406AA169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2" name="그래픽 1">
            <a:extLst>
              <a:ext uri="{FF2B5EF4-FFF2-40B4-BE49-F238E27FC236}">
                <a16:creationId xmlns:a16="http://schemas.microsoft.com/office/drawing/2014/main" id="{5DC31FD0-D556-4A81-8FC3-71F3CD40D783}"/>
              </a:ext>
            </a:extLst>
          </p:cNvPr>
          <p:cNvGrpSpPr/>
          <p:nvPr/>
        </p:nvGrpSpPr>
        <p:grpSpPr>
          <a:xfrm>
            <a:off x="954006" y="993000"/>
            <a:ext cx="10082948" cy="4980016"/>
            <a:chOff x="1311073" y="1527797"/>
            <a:chExt cx="9551982" cy="4717770"/>
          </a:xfrm>
          <a:solidFill>
            <a:srgbClr val="FFBF3C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F3E467DC-75E1-4702-9260-9EE8AA5B4D9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DC9D5399-C682-4B31-97A0-DEADE7C23B17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62746DB9-93BC-484B-8C0D-F41D1864F434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A39B0671-9152-4D01-8CF5-078D11C6EEC6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F14ED06-D9FA-49F1-AF9D-B6C69CF0F3E5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472368D3-5210-4459-A848-A06495F74049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B809E547-54D9-4549-B113-BCF17510B120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E68589BB-4D1F-4DD9-AA88-F19BECEC0E18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D96109C7-31D5-4F15-8441-52C7D1ADD2B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49DC9A0B-9E6D-45BF-A90C-14770F988618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9D98889D-F930-41BD-9E20-80B3F4AC88D4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91459C8D-DEC3-4FAE-8569-BF29A170D410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A9669DA-0440-4180-8327-AE48042E3C65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5C8B1250-2F04-482C-824D-7C287814D09E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BEA75C10-336D-4C43-8FB6-FF8CAFC1EFF0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591DD743-9BFD-4635-B5EF-CC43FA65BD6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3E0E3D0-58DF-4A25-9F0F-E63CBE991CB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0090F723-52FE-4673-AE2A-7B94285D22CB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9FC5886E-F08E-4285-92B2-30338967254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352DE6DA-A837-44E9-BA89-ABC03D8E1D16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24E06759-D67B-4445-995A-E2558EE7F65C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03AAD5BA-071E-43DE-BA91-C4530229BBC3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9B5C0452-F6D7-4168-8922-CCBD809B0058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CAA8DBC3-ADDC-447A-BE8D-0A3C356851FE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D05EAC55-0FE7-4A32-9515-5DD334F9729A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0DC4E019-9925-4D47-9D37-EAAB152F81B0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A62EDA8C-5DE5-4539-B2A2-26748969C088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99F67D34-5513-4AC9-BAF0-EDF5F9FFDEEE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9A934252-58A7-47B1-9B21-3A5E60C1A18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067D0C0-5212-4CC0-B925-4C4E85AD99EE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8D2C4A77-5CD8-4364-9A46-3F5DC16131F7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81B6F5D4-D86B-46BB-B222-DF2045E5B8D1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0D5437-F800-40B1-865F-78EAF7528A09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B8DAE296-09BA-4E44-AC39-CFF952BD6B1D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31D5B7E0-9008-485A-A686-C248C4F7A808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958CA87F-D0EE-43C6-B3BC-B322DF3E36FB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8531DC25-5349-4BD3-9B9B-45B7D7E5A1BF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040EB9D4-6629-4FAE-A6A0-42A9DDDE0995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B428DD59-FE45-449D-A39A-5DDEC61A632C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BF43E4B6-916F-452D-895F-619914B4A12F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3E427494-F577-4600-9B06-4D20F6C52820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B159DFCD-66D3-444F-949E-36C521BA743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368874CA-A04A-4C99-AF5C-72D4658423F1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D90047AF-92D1-426A-AC58-AC96CD8DE7AD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FE2595AC-CC85-4AA3-BD6E-AEDAF652AE22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AA8DD756-3204-4BD6-8844-A9B6E2D9879D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B4EF43BF-180A-4C26-8EC1-677BB5CF862D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F604C03F-3505-4A7E-9E05-9888F0082D67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FDFBAEEF-B573-40D6-8F4C-779ED7E37C0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2401AFA-A428-449F-94D6-05BBC953AB7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5125237-77EA-4FCD-939B-D277F6DD1402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C5BF8AED-9366-41E8-B9D9-8E13D792F251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0ADDE559-0C16-4975-A9BF-5719D3571954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17BD1B60-1A62-4E01-A4F9-11BF5444C226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EFBA1048-54C3-4B50-9D17-F626CD6E70A4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4ACA9070-F262-48A3-B899-41E49B93111B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871D29CD-717C-4A0A-92B5-014F544971D9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CC6C9405-9E12-49F3-B141-A5B0662D169D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4EE4F8F0-683C-468C-A420-3BB2EECA626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4BE63D9D-91CB-4557-9CE4-B99D16CCAB8D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59C57DAB-D01F-45AF-B5CE-76EB710BC0CB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5BAD608-6B82-4D74-9D41-DF67F8EECACD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DD7C7346-8EC5-420F-8FD0-81A087500397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06AA8120-2784-4356-A9AA-806986CF43D2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26F8FFEA-06BC-4F4C-89FC-590A79448459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6A3AC1F1-B126-4A80-B414-BB9E880610CF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5D4D58E9-EC43-4212-B892-DE957D323E7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7251BB93-E5C4-4892-AA2E-ED3FE982DB3B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DF72DDAD-D501-4E1D-BB34-3E9DE1566FE3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3EC2C50D-71C2-42A4-95F9-72DCD66C5B4E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FC711427-1391-48CA-B0A3-94A4D00398A4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15373D0B-A809-4439-A0EF-E65C130AC4E3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2C33B60D-520F-4888-8ABF-31AFDC309FEC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113FC15E-449A-4146-9200-FAC6427DD558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DD456DC-512A-4787-8348-9811023E2EFD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BC1AD6E0-508C-4957-9F5A-468FDA2A60C3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87D58A00-FB6A-4FA7-9FC1-D553543419DE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F3B2F69-A3C2-4C21-900D-0AD54C4148C6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FA0F0B6B-7918-4665-B2D2-DB9F7643BD2C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E84CA804-2B61-48AA-9372-CB226E52B8A6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3099606E-BB89-4353-A817-8ECFBD4D2DCD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10BFA33F-F368-49EF-8915-A5DC84755B2E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6F466026-EFC5-4860-A341-3ADA415F24F1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6C62813E-B078-4131-A18E-03FEB6936037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8AE79879-0837-4A7A-AB11-0BFADF250FC7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0EC3089E-DFEA-46CE-85AD-D8F51AC3BFFC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94CD612F-7C65-40FD-9968-D7636DD51649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12888016-BDC5-4784-AB9F-0FA592952B52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A128BD1B-B09E-4179-A343-783FE775F1C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3BD02DC6-2169-46FB-A7BF-3449B906D9D9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23C6326D-C799-42E3-A10D-061F4ADA7B85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71558261-08CA-4D38-B8B9-313FEC4B58D4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8267A0B2-7FC8-4906-BB1F-1E7DC947598F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EDD54E34-D121-41BB-B581-5CA5E4AFD302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9555F87-9FBD-44E6-A2C9-5A47FB1E6001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6F480E5F-914D-4C35-A0FC-78253CBAB178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5C6C5A9D-083E-4184-8E20-0CE2EAF8A653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1E5C6417-5D45-4593-AB7D-23EFC6326099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B89D1254-117E-4A70-B32E-1838AF455DB9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67961798-558A-4A6A-8BA0-73FAF4C16779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D3F155E3-0CE1-475A-A270-67C6CD1DBC33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AD0E26BA-101C-4E2F-A77D-2CBD26BDFAC5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BA19400D-85C9-4573-A02A-D95415381B46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9F68A813-7B10-43D0-9B47-2AA5BF8ED244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D5BC59F6-B708-4169-91CB-88783F60B91D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E7DBB058-B874-4055-B6CD-B82D6462AEE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8D59EBD8-3126-4397-AA4C-FE1B093D641E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4ECD23E7-2AD9-4754-A9E1-326B2C100AB3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35AF2E43-FFAE-4DDA-B4D2-3992226CBC5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810C9BB2-E912-4B25-884D-4425ACF5C881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AAAC9C1E-78BF-47A2-9C6E-53249A88E179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5DC41CF9-818B-4F6B-AF62-BA0DC8A20F4F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8D3EEAA2-66FD-48DE-AFCD-11EE8D06E39B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702D04A4-FF09-4CD0-B493-B7E0CF298E8D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5FF8787F-8541-43C6-B51B-EB2E7C05D50C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2C31913-29F3-43D5-8F0B-A9B179D4B36C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04EF6B30-7844-46F7-AC39-6AE9DFBD9890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B8DF9ABB-46C7-477F-88B9-2564039507F8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5FAF1196-85CD-479F-8561-A20143ECA419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5CBCDF7D-C6C6-41AC-BA81-2FF771016158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2B3DCB5F-C82C-45A3-8C42-BC80D758A4CD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BB52929-659F-4A84-BCD8-001EA1CF69F5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6B83D3F6-9153-4E99-9354-1A6B3CA8CFF7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F3F2FCCF-C076-4099-83E8-01FE41874605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DF88277D-1020-4AF0-B20E-EF0BA63336B9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FF4849"/>
            </a:solidFill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165CD49B-2BB4-4253-AC3A-EEDC8AB37C31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83B1615B-BD3C-4F3C-983B-F29E5132C9D6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38696393-F27A-46AA-94A9-1772E3BBE7B9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23003E0E-E504-41C0-9721-39615A2207FA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6478635-759A-4752-80AD-D007960BDA44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C7C10DA8-A403-46CE-BFA9-A03E0CD50225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1C7464FE-FE22-48A6-8C87-A9C8AFF9C1FF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FF4849"/>
            </a:solidFill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936918D7-7F75-4942-9676-0737E5809731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7FF5D934-CADE-4F6C-9CD1-214AFD2BAAAF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CED259B6-7D81-438F-A4D7-25BA17CD98FA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9E4E819C-87B0-44BC-9B28-7044935314D9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A385E535-48ED-44B4-A51B-D92190E1F40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4BE548E2-ADE3-4E4A-8783-3B0CB0211D26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11D78761-8CAA-4B8D-9F5C-8D7054C45475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54AF49BC-4ACA-4772-8E29-932E7702C690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7637518-283F-41F3-B50B-7E11992CFC3A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5FE6DA68-C815-4237-A35E-8E966F204530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148C3A9E-3C0E-4C81-828C-7F235D3600B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782ED65D-92A2-454B-819A-0B7C59979C66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4132B335-1E8C-4762-B5D0-F4663A3BE4FF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D88CB153-89AD-41CD-9C58-5E028B88CAD8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711ECA45-B97D-4AEB-9807-743B2157A946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824766B7-A040-45C8-B011-38999482B96E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A3507820-8447-4695-ABA7-595918E1D5B0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79DAB3CE-4ED9-4834-B741-625BC7C0C0D6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8255D54B-36DD-49AE-83F1-32398E19CC14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FF4849"/>
            </a:solidFill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FBD8A573-DF78-429B-9887-AA3198965988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A0CCA466-B755-45DE-AAFF-273F1734BD2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98955FFC-5010-44FF-BBB6-D7471C93C09B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78FA244B-D38D-4628-96E3-32901273D7F4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8031A6DE-52D7-4687-9A9E-B8F9E805481C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6B35C4B5-64CA-455C-A1EA-6212B4A64EA3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7EB8736F-513D-4347-AA7E-B6072A846D8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62E4894B-F910-451A-97DB-E17C96E5F00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18221DFC-73D1-4F2D-9649-5D8E34734B45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9B5281BC-1710-49FB-951B-8466172BC81F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9F9EA521-AD46-4358-8B2F-80E6B1EDD916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AEDDB665-0B90-4701-95A9-2A3D259559A4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DA6781E0-20E1-4769-ADF5-4636C3C05B35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C2AA1378-B0BB-4FC9-ABFE-B124714810D3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7D526AB6-5F85-487E-B2C4-B1C601A03C1C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2F968C2-3111-4345-BC00-1CB1DBDA24BF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177ED6B9-3F4D-47C5-A4EA-D19A2881C597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9BA5C00F-C41D-4D55-9EE4-F304208605B0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3DE5D35C-B4F1-47BA-B50D-D9CA36106D74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2C834E2E-7C47-4864-B2AE-7251ABE48030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14E7B08F-93BE-44A2-AD65-00074272B8E1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500FA5E6-9E06-4FD4-A52C-930DE01B4CD0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66B54C98-611C-4E25-8ABB-4EDFD86EF97D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5956C0E9-40D5-4ED5-BFB6-ED1A0FFFF5CC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FF6E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8" name="자유형: 도형 367">
            <a:extLst>
              <a:ext uri="{FF2B5EF4-FFF2-40B4-BE49-F238E27FC236}">
                <a16:creationId xmlns:a16="http://schemas.microsoft.com/office/drawing/2014/main" id="{0D963A2D-4D89-4381-92F8-758EE6552B6D}"/>
              </a:ext>
            </a:extLst>
          </p:cNvPr>
          <p:cNvSpPr/>
          <p:nvPr/>
        </p:nvSpPr>
        <p:spPr>
          <a:xfrm>
            <a:off x="2727974" y="2504878"/>
            <a:ext cx="260420" cy="355907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94D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369" name="자유형: 도형 368">
            <a:extLst>
              <a:ext uri="{FF2B5EF4-FFF2-40B4-BE49-F238E27FC236}">
                <a16:creationId xmlns:a16="http://schemas.microsoft.com/office/drawing/2014/main" id="{AD0807EF-7B5C-48A5-BBF2-F706B2E06655}"/>
              </a:ext>
            </a:extLst>
          </p:cNvPr>
          <p:cNvSpPr/>
          <p:nvPr/>
        </p:nvSpPr>
        <p:spPr>
          <a:xfrm>
            <a:off x="9418569" y="4475756"/>
            <a:ext cx="260420" cy="355907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94D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370" name="자유형: 도형 369">
            <a:extLst>
              <a:ext uri="{FF2B5EF4-FFF2-40B4-BE49-F238E27FC236}">
                <a16:creationId xmlns:a16="http://schemas.microsoft.com/office/drawing/2014/main" id="{55CF19A3-FE73-4447-AFF1-8BF139B3CF51}"/>
              </a:ext>
            </a:extLst>
          </p:cNvPr>
          <p:cNvSpPr/>
          <p:nvPr/>
        </p:nvSpPr>
        <p:spPr>
          <a:xfrm>
            <a:off x="5482194" y="2090035"/>
            <a:ext cx="260420" cy="355907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94D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E2A773C2-05B6-4F1C-998A-9F9E1CD47749}"/>
              </a:ext>
            </a:extLst>
          </p:cNvPr>
          <p:cNvSpPr txBox="1"/>
          <p:nvPr/>
        </p:nvSpPr>
        <p:spPr>
          <a:xfrm>
            <a:off x="1352349" y="3635404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 Duis </a:t>
            </a:r>
            <a:r>
              <a:rPr lang="en-US" altLang="ko-KR" sz="1400" dirty="0" err="1"/>
              <a:t>aute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irure</a:t>
            </a:r>
            <a:r>
              <a:rPr lang="en-US" altLang="ko-KR" sz="1400" dirty="0"/>
              <a:t> dolor in </a:t>
            </a:r>
            <a:r>
              <a:rPr lang="en-US" altLang="ko-KR" sz="1400" dirty="0" err="1"/>
              <a:t>reprehenderit</a:t>
            </a:r>
            <a:r>
              <a:rPr lang="en-US" altLang="ko-KR" sz="1400" dirty="0"/>
              <a:t> in </a:t>
            </a:r>
            <a:r>
              <a:rPr lang="en-US" altLang="ko-KR" sz="1400" dirty="0" err="1"/>
              <a:t>voluptate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velit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esse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cillum</a:t>
            </a:r>
            <a:r>
              <a:rPr lang="en-US" altLang="ko-KR" sz="1400" dirty="0"/>
              <a:t> dolore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</a:t>
            </a:r>
            <a:r>
              <a:rPr lang="en-US" altLang="ko-KR" sz="1400" dirty="0" err="1"/>
              <a:t>fugiat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nulla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pariatur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 err="1"/>
              <a:t>Excepteur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sint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occaecat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cupidatat</a:t>
            </a:r>
            <a:r>
              <a:rPr lang="en-US" altLang="ko-KR" sz="1400" dirty="0"/>
              <a:t> non </a:t>
            </a:r>
            <a:r>
              <a:rPr lang="en-US" altLang="ko-KR" sz="1400" dirty="0" err="1"/>
              <a:t>proident</a:t>
            </a:r>
            <a:r>
              <a:rPr lang="en-US" altLang="ko-KR" sz="1400" dirty="0"/>
              <a:t>!</a:t>
            </a: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27D72418-E998-453E-A150-8CFF278302A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325114" y="951824"/>
            <a:ext cx="3143162" cy="5110834"/>
          </a:xfrm>
          <a:prstGeom prst="rect">
            <a:avLst/>
          </a:prstGeom>
        </p:spPr>
      </p:pic>
      <p:sp>
        <p:nvSpPr>
          <p:cNvPr id="19" name="TextBox 18">
            <a:extLst>
              <a:ext uri="{FF2B5EF4-FFF2-40B4-BE49-F238E27FC236}">
                <a16:creationId xmlns:a16="http://schemas.microsoft.com/office/drawing/2014/main" id="{EB1C71D0-A7ED-4F9D-A83A-F3C756183FBD}"/>
              </a:ext>
            </a:extLst>
          </p:cNvPr>
          <p:cNvSpPr txBox="1"/>
          <p:nvPr/>
        </p:nvSpPr>
        <p:spPr>
          <a:xfrm>
            <a:off x="1352349" y="2404298"/>
            <a:ext cx="4572001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Mobile project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35652E8-EF75-4CB5-80C3-604EB7FE0E3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20" name="그림 19">
            <a:extLst>
              <a:ext uri="{FF2B5EF4-FFF2-40B4-BE49-F238E27FC236}">
                <a16:creationId xmlns:a16="http://schemas.microsoft.com/office/drawing/2014/main" id="{9E74CFB9-34F3-475C-8A3F-A5AF5D6A427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18868" y="1081212"/>
            <a:ext cx="1392454" cy="17884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그림 10">
            <a:extLst>
              <a:ext uri="{FF2B5EF4-FFF2-40B4-BE49-F238E27FC236}">
                <a16:creationId xmlns:a16="http://schemas.microsoft.com/office/drawing/2014/main" id="{9319890D-DE0D-438C-8A46-381FED03177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42685" y="680591"/>
            <a:ext cx="4714778" cy="5969000"/>
          </a:xfrm>
          <a:prstGeom prst="rect">
            <a:avLst/>
          </a:prstGeom>
        </p:spPr>
      </p:pic>
      <p:sp>
        <p:nvSpPr>
          <p:cNvPr id="12" name="TextBox 11">
            <a:extLst>
              <a:ext uri="{FF2B5EF4-FFF2-40B4-BE49-F238E27FC236}">
                <a16:creationId xmlns:a16="http://schemas.microsoft.com/office/drawing/2014/main" id="{675FBB8D-0CEB-4AD5-AA4D-D8045A8EDF2A}"/>
              </a:ext>
            </a:extLst>
          </p:cNvPr>
          <p:cNvSpPr txBox="1"/>
          <p:nvPr/>
        </p:nvSpPr>
        <p:spPr>
          <a:xfrm>
            <a:off x="1294420" y="3635404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 Duis </a:t>
            </a:r>
            <a:r>
              <a:rPr lang="en-US" altLang="ko-KR" sz="1400" dirty="0" err="1"/>
              <a:t>aute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irure</a:t>
            </a:r>
            <a:r>
              <a:rPr lang="en-US" altLang="ko-KR" sz="1400" dirty="0"/>
              <a:t> dolor in </a:t>
            </a:r>
            <a:r>
              <a:rPr lang="en-US" altLang="ko-KR" sz="1400" dirty="0" err="1"/>
              <a:t>reprehenderit</a:t>
            </a:r>
            <a:r>
              <a:rPr lang="en-US" altLang="ko-KR" sz="1400" dirty="0"/>
              <a:t> in </a:t>
            </a:r>
            <a:r>
              <a:rPr lang="en-US" altLang="ko-KR" sz="1400" dirty="0" err="1"/>
              <a:t>voluptate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velit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esse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cillum</a:t>
            </a:r>
            <a:r>
              <a:rPr lang="en-US" altLang="ko-KR" sz="1400" dirty="0"/>
              <a:t> dolore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</a:t>
            </a:r>
            <a:r>
              <a:rPr lang="en-US" altLang="ko-KR" sz="1400" dirty="0" err="1"/>
              <a:t>fugiat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nulla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pariatur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 err="1"/>
              <a:t>Excepteur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sint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occaecat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cupidatat</a:t>
            </a:r>
            <a:r>
              <a:rPr lang="en-US" altLang="ko-KR" sz="1400" dirty="0"/>
              <a:t> non </a:t>
            </a:r>
            <a:r>
              <a:rPr lang="en-US" altLang="ko-KR" sz="1400" dirty="0" err="1"/>
              <a:t>proident</a:t>
            </a:r>
            <a:r>
              <a:rPr lang="en-US" altLang="ko-KR" sz="1400" dirty="0"/>
              <a:t>!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E248823-DBAF-4A0A-A3D3-01098B7EB4D7}"/>
              </a:ext>
            </a:extLst>
          </p:cNvPr>
          <p:cNvSpPr txBox="1"/>
          <p:nvPr/>
        </p:nvSpPr>
        <p:spPr>
          <a:xfrm>
            <a:off x="1294420" y="2404298"/>
            <a:ext cx="4572001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  <a:br>
              <a:rPr lang="en-US" altLang="ko-KR" sz="2400" b="0" dirty="0"/>
            </a:br>
            <a:r>
              <a:rPr lang="en-US" altLang="ko-KR" sz="2400" b="0" dirty="0"/>
              <a:t>Tablet project</a:t>
            </a:r>
          </a:p>
        </p:txBody>
      </p:sp>
      <p:sp>
        <p:nvSpPr>
          <p:cNvPr id="14" name="그림 개체 틀 13">
            <a:extLst>
              <a:ext uri="{FF2B5EF4-FFF2-40B4-BE49-F238E27FC236}">
                <a16:creationId xmlns:a16="http://schemas.microsoft.com/office/drawing/2014/main" id="{D758D8A4-DF76-4699-8FC4-DCDAE9E7063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873138442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F7CBC38C-D33F-4B5E-BDFA-8F0BC8194EE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271157" y="785930"/>
            <a:ext cx="9434286" cy="5613400"/>
          </a:xfrm>
          <a:prstGeom prst="rect">
            <a:avLst/>
          </a:prstGeom>
        </p:spPr>
      </p:pic>
      <p:sp>
        <p:nvSpPr>
          <p:cNvPr id="13" name="TextBox 12">
            <a:extLst>
              <a:ext uri="{FF2B5EF4-FFF2-40B4-BE49-F238E27FC236}">
                <a16:creationId xmlns:a16="http://schemas.microsoft.com/office/drawing/2014/main" id="{EBDDF109-C251-4747-8F55-1776F9E575FC}"/>
              </a:ext>
            </a:extLst>
          </p:cNvPr>
          <p:cNvSpPr txBox="1"/>
          <p:nvPr/>
        </p:nvSpPr>
        <p:spPr>
          <a:xfrm>
            <a:off x="1025519" y="2231747"/>
            <a:ext cx="3009194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 err="1"/>
              <a:t>Excepteur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sint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occaecat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cupidatat</a:t>
            </a:r>
            <a:r>
              <a:rPr lang="en-US" altLang="ko-KR" sz="1200" dirty="0"/>
              <a:t> non </a:t>
            </a:r>
            <a:r>
              <a:rPr lang="en-US" altLang="ko-KR" sz="1200" dirty="0" err="1"/>
              <a:t>proident</a:t>
            </a:r>
            <a:r>
              <a:rPr lang="en-US" altLang="ko-KR" sz="1200" dirty="0"/>
              <a:t>!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ED1F25E1-055C-471E-B8B8-C370164BA040}"/>
              </a:ext>
            </a:extLst>
          </p:cNvPr>
          <p:cNvSpPr txBox="1"/>
          <p:nvPr/>
        </p:nvSpPr>
        <p:spPr>
          <a:xfrm>
            <a:off x="1025519" y="1282189"/>
            <a:ext cx="3338802" cy="707886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b="0" dirty="0"/>
              <a:t>Title text block &amp;</a:t>
            </a:r>
          </a:p>
          <a:p>
            <a:r>
              <a:rPr lang="en-US" altLang="ko-KR" sz="2000" b="0" dirty="0"/>
              <a:t>Desktop project</a:t>
            </a:r>
          </a:p>
        </p:txBody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6E3E7885-D231-4308-9A62-11E32E3BB1B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923601201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484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10" name="그룹 509">
            <a:extLst>
              <a:ext uri="{FF2B5EF4-FFF2-40B4-BE49-F238E27FC236}">
                <a16:creationId xmlns:a16="http://schemas.microsoft.com/office/drawing/2014/main" id="{F8994AFF-1AB7-4DEE-BADC-09185F1E5209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511" name="자유형: 도형 510">
              <a:extLst>
                <a:ext uri="{FF2B5EF4-FFF2-40B4-BE49-F238E27FC236}">
                  <a16:creationId xmlns:a16="http://schemas.microsoft.com/office/drawing/2014/main" id="{188F8CFE-91B8-4CF6-BA76-13EE67B57FA6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2" name="자유형: 도형 511">
              <a:extLst>
                <a:ext uri="{FF2B5EF4-FFF2-40B4-BE49-F238E27FC236}">
                  <a16:creationId xmlns:a16="http://schemas.microsoft.com/office/drawing/2014/main" id="{70B55F13-9B59-4F37-BE50-629804B68C68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3" name="자유형: 도형 512">
              <a:extLst>
                <a:ext uri="{FF2B5EF4-FFF2-40B4-BE49-F238E27FC236}">
                  <a16:creationId xmlns:a16="http://schemas.microsoft.com/office/drawing/2014/main" id="{EBF9EEC7-45A8-459A-8D1D-696D3327E9AA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4" name="자유형: 도형 513">
              <a:extLst>
                <a:ext uri="{FF2B5EF4-FFF2-40B4-BE49-F238E27FC236}">
                  <a16:creationId xmlns:a16="http://schemas.microsoft.com/office/drawing/2014/main" id="{A351E42D-6B29-4AED-B6FA-7A8C38CCD034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5" name="자유형: 도형 514">
              <a:extLst>
                <a:ext uri="{FF2B5EF4-FFF2-40B4-BE49-F238E27FC236}">
                  <a16:creationId xmlns:a16="http://schemas.microsoft.com/office/drawing/2014/main" id="{9197099F-D225-4790-850D-F35D1F5FF1EA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6" name="자유형: 도형 515">
              <a:extLst>
                <a:ext uri="{FF2B5EF4-FFF2-40B4-BE49-F238E27FC236}">
                  <a16:creationId xmlns:a16="http://schemas.microsoft.com/office/drawing/2014/main" id="{D6303658-155C-4B55-B93C-460AFB63B9A8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7" name="자유형: 도형 516">
              <a:extLst>
                <a:ext uri="{FF2B5EF4-FFF2-40B4-BE49-F238E27FC236}">
                  <a16:creationId xmlns:a16="http://schemas.microsoft.com/office/drawing/2014/main" id="{3F5AAE2A-93AA-4F92-834D-0CBB0E493720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18" name="그룹 517">
            <a:extLst>
              <a:ext uri="{FF2B5EF4-FFF2-40B4-BE49-F238E27FC236}">
                <a16:creationId xmlns:a16="http://schemas.microsoft.com/office/drawing/2014/main" id="{3110CD19-5140-4674-9DCF-5C87C25A4CE3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519" name="자유형: 도형 518">
              <a:extLst>
                <a:ext uri="{FF2B5EF4-FFF2-40B4-BE49-F238E27FC236}">
                  <a16:creationId xmlns:a16="http://schemas.microsoft.com/office/drawing/2014/main" id="{EB702719-2AD3-42C2-940C-CDD25EACACDE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0" name="자유형: 도형 519">
              <a:extLst>
                <a:ext uri="{FF2B5EF4-FFF2-40B4-BE49-F238E27FC236}">
                  <a16:creationId xmlns:a16="http://schemas.microsoft.com/office/drawing/2014/main" id="{12C02FB7-CC7A-4E03-BF92-48C3F38C906D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1" name="자유형: 도형 520">
              <a:extLst>
                <a:ext uri="{FF2B5EF4-FFF2-40B4-BE49-F238E27FC236}">
                  <a16:creationId xmlns:a16="http://schemas.microsoft.com/office/drawing/2014/main" id="{C9E6FFFD-D656-4C45-B5D5-CDEDD348AA44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2" name="자유형: 도형 521">
              <a:extLst>
                <a:ext uri="{FF2B5EF4-FFF2-40B4-BE49-F238E27FC236}">
                  <a16:creationId xmlns:a16="http://schemas.microsoft.com/office/drawing/2014/main" id="{D370A60D-DEEF-4A05-A62A-A1131F4B5281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3" name="자유형: 도형 522">
              <a:extLst>
                <a:ext uri="{FF2B5EF4-FFF2-40B4-BE49-F238E27FC236}">
                  <a16:creationId xmlns:a16="http://schemas.microsoft.com/office/drawing/2014/main" id="{4917A01B-789C-4CA1-9C2F-0AD9F63B4850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24" name="그룹 523">
            <a:extLst>
              <a:ext uri="{FF2B5EF4-FFF2-40B4-BE49-F238E27FC236}">
                <a16:creationId xmlns:a16="http://schemas.microsoft.com/office/drawing/2014/main" id="{C3A30040-0EDA-40AB-8D2B-BEA3634BE166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525" name="자유형: 도형 524">
              <a:extLst>
                <a:ext uri="{FF2B5EF4-FFF2-40B4-BE49-F238E27FC236}">
                  <a16:creationId xmlns:a16="http://schemas.microsoft.com/office/drawing/2014/main" id="{32B33A27-C1C6-47BD-BDC9-0742E3C1716F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6" name="자유형: 도형 525">
              <a:extLst>
                <a:ext uri="{FF2B5EF4-FFF2-40B4-BE49-F238E27FC236}">
                  <a16:creationId xmlns:a16="http://schemas.microsoft.com/office/drawing/2014/main" id="{E2E0AE36-F13B-4606-83B0-4E2F1BBD9BA9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7" name="자유형: 도형 526">
              <a:extLst>
                <a:ext uri="{FF2B5EF4-FFF2-40B4-BE49-F238E27FC236}">
                  <a16:creationId xmlns:a16="http://schemas.microsoft.com/office/drawing/2014/main" id="{8FE31407-1E16-4B07-8C52-59C40055FB67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8" name="자유형: 도형 527">
              <a:extLst>
                <a:ext uri="{FF2B5EF4-FFF2-40B4-BE49-F238E27FC236}">
                  <a16:creationId xmlns:a16="http://schemas.microsoft.com/office/drawing/2014/main" id="{B87107D6-6059-4FAD-BA8C-26FAAF830983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29" name="그룹 528">
            <a:extLst>
              <a:ext uri="{FF2B5EF4-FFF2-40B4-BE49-F238E27FC236}">
                <a16:creationId xmlns:a16="http://schemas.microsoft.com/office/drawing/2014/main" id="{CE1DFD6D-AC26-4C59-A2AE-3F14A0AD78B8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530" name="자유형: 도형 529">
              <a:extLst>
                <a:ext uri="{FF2B5EF4-FFF2-40B4-BE49-F238E27FC236}">
                  <a16:creationId xmlns:a16="http://schemas.microsoft.com/office/drawing/2014/main" id="{AEE6985E-8A9D-4224-B1F5-D56D2FFE828A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1" name="자유형: 도형 530">
              <a:extLst>
                <a:ext uri="{FF2B5EF4-FFF2-40B4-BE49-F238E27FC236}">
                  <a16:creationId xmlns:a16="http://schemas.microsoft.com/office/drawing/2014/main" id="{B04B57D4-10A3-4EEC-AA17-A5F196E2A946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2" name="자유형: 도형 531">
              <a:extLst>
                <a:ext uri="{FF2B5EF4-FFF2-40B4-BE49-F238E27FC236}">
                  <a16:creationId xmlns:a16="http://schemas.microsoft.com/office/drawing/2014/main" id="{69815C4B-7999-4D37-BC0A-69A14CEC952B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3" name="자유형: 도형 532">
              <a:extLst>
                <a:ext uri="{FF2B5EF4-FFF2-40B4-BE49-F238E27FC236}">
                  <a16:creationId xmlns:a16="http://schemas.microsoft.com/office/drawing/2014/main" id="{49BD35B7-C2C8-4E11-A5C6-BDBA509D0F37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4" name="자유형: 도형 533">
              <a:extLst>
                <a:ext uri="{FF2B5EF4-FFF2-40B4-BE49-F238E27FC236}">
                  <a16:creationId xmlns:a16="http://schemas.microsoft.com/office/drawing/2014/main" id="{397BFF76-6A56-46A5-B0BB-C7F11E9578E6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5" name="그룹 534">
            <a:extLst>
              <a:ext uri="{FF2B5EF4-FFF2-40B4-BE49-F238E27FC236}">
                <a16:creationId xmlns:a16="http://schemas.microsoft.com/office/drawing/2014/main" id="{95349601-B6E8-4DEC-8A84-7B23E6756DA0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536" name="자유형: 도형 535">
              <a:extLst>
                <a:ext uri="{FF2B5EF4-FFF2-40B4-BE49-F238E27FC236}">
                  <a16:creationId xmlns:a16="http://schemas.microsoft.com/office/drawing/2014/main" id="{80A4D9DB-2D9B-43EB-9EA6-19C5440403DC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7" name="자유형: 도형 536">
              <a:extLst>
                <a:ext uri="{FF2B5EF4-FFF2-40B4-BE49-F238E27FC236}">
                  <a16:creationId xmlns:a16="http://schemas.microsoft.com/office/drawing/2014/main" id="{B78240B4-87E3-4720-A14F-66CA0332B980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8" name="자유형: 도형 537">
              <a:extLst>
                <a:ext uri="{FF2B5EF4-FFF2-40B4-BE49-F238E27FC236}">
                  <a16:creationId xmlns:a16="http://schemas.microsoft.com/office/drawing/2014/main" id="{FAC23CC7-22C9-4EF2-B640-E4127B2143C6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9" name="자유형: 도형 538">
              <a:extLst>
                <a:ext uri="{FF2B5EF4-FFF2-40B4-BE49-F238E27FC236}">
                  <a16:creationId xmlns:a16="http://schemas.microsoft.com/office/drawing/2014/main" id="{D734891C-9B0D-4EC1-81CA-28565139A5C1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0" name="자유형: 도형 539">
              <a:extLst>
                <a:ext uri="{FF2B5EF4-FFF2-40B4-BE49-F238E27FC236}">
                  <a16:creationId xmlns:a16="http://schemas.microsoft.com/office/drawing/2014/main" id="{71FE07AA-6935-44EA-BF0E-C45B42C22EA1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1" name="자유형: 도형 540">
              <a:extLst>
                <a:ext uri="{FF2B5EF4-FFF2-40B4-BE49-F238E27FC236}">
                  <a16:creationId xmlns:a16="http://schemas.microsoft.com/office/drawing/2014/main" id="{A870147F-205B-416B-9D45-918EA1AA450B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42" name="그룹 541">
            <a:extLst>
              <a:ext uri="{FF2B5EF4-FFF2-40B4-BE49-F238E27FC236}">
                <a16:creationId xmlns:a16="http://schemas.microsoft.com/office/drawing/2014/main" id="{24805D5D-435A-435D-99C0-54ACA94EB5F1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543" name="자유형: 도형 542">
              <a:extLst>
                <a:ext uri="{FF2B5EF4-FFF2-40B4-BE49-F238E27FC236}">
                  <a16:creationId xmlns:a16="http://schemas.microsoft.com/office/drawing/2014/main" id="{A5B58756-A818-47CF-B9F8-E76C96BAF9A5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4" name="자유형: 도형 543">
              <a:extLst>
                <a:ext uri="{FF2B5EF4-FFF2-40B4-BE49-F238E27FC236}">
                  <a16:creationId xmlns:a16="http://schemas.microsoft.com/office/drawing/2014/main" id="{F53B5616-D232-40A6-825B-B396179E5761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45" name="그룹 544">
            <a:extLst>
              <a:ext uri="{FF2B5EF4-FFF2-40B4-BE49-F238E27FC236}">
                <a16:creationId xmlns:a16="http://schemas.microsoft.com/office/drawing/2014/main" id="{A8FD3DC7-9213-4F49-8B1F-5154E3EB3DFD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546" name="자유형: 도형 545">
              <a:extLst>
                <a:ext uri="{FF2B5EF4-FFF2-40B4-BE49-F238E27FC236}">
                  <a16:creationId xmlns:a16="http://schemas.microsoft.com/office/drawing/2014/main" id="{54AF3745-0D22-49C7-8996-51FAEEFA6E1C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7" name="자유형: 도형 546">
              <a:extLst>
                <a:ext uri="{FF2B5EF4-FFF2-40B4-BE49-F238E27FC236}">
                  <a16:creationId xmlns:a16="http://schemas.microsoft.com/office/drawing/2014/main" id="{5CF0FC51-EA8B-4A55-910A-EFCC900122F1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8" name="자유형: 도형 547">
              <a:extLst>
                <a:ext uri="{FF2B5EF4-FFF2-40B4-BE49-F238E27FC236}">
                  <a16:creationId xmlns:a16="http://schemas.microsoft.com/office/drawing/2014/main" id="{2BEDD1BF-5470-49D3-93E5-595190FDF160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9" name="자유형: 도형 548">
              <a:extLst>
                <a:ext uri="{FF2B5EF4-FFF2-40B4-BE49-F238E27FC236}">
                  <a16:creationId xmlns:a16="http://schemas.microsoft.com/office/drawing/2014/main" id="{389718CE-217C-4E91-85B8-066F6C4A18AF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50" name="그룹 549">
            <a:extLst>
              <a:ext uri="{FF2B5EF4-FFF2-40B4-BE49-F238E27FC236}">
                <a16:creationId xmlns:a16="http://schemas.microsoft.com/office/drawing/2014/main" id="{F5CCF4C0-FEF6-412B-B76F-73DEA5117863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551" name="자유형: 도형 550">
              <a:extLst>
                <a:ext uri="{FF2B5EF4-FFF2-40B4-BE49-F238E27FC236}">
                  <a16:creationId xmlns:a16="http://schemas.microsoft.com/office/drawing/2014/main" id="{ED0F2106-235F-4F7F-A7AB-E17867A8E30F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2" name="자유형: 도형 551">
              <a:extLst>
                <a:ext uri="{FF2B5EF4-FFF2-40B4-BE49-F238E27FC236}">
                  <a16:creationId xmlns:a16="http://schemas.microsoft.com/office/drawing/2014/main" id="{5B84E796-9412-4A92-A265-1F4A322D84E4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53" name="그룹 552">
            <a:extLst>
              <a:ext uri="{FF2B5EF4-FFF2-40B4-BE49-F238E27FC236}">
                <a16:creationId xmlns:a16="http://schemas.microsoft.com/office/drawing/2014/main" id="{F20E0406-A027-4802-BCDA-EAEAC85B364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554" name="자유형: 도형 553">
              <a:extLst>
                <a:ext uri="{FF2B5EF4-FFF2-40B4-BE49-F238E27FC236}">
                  <a16:creationId xmlns:a16="http://schemas.microsoft.com/office/drawing/2014/main" id="{E0BFD880-0D02-41A4-BF71-E55A2AE3D1EB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5" name="자유형: 도형 554">
              <a:extLst>
                <a:ext uri="{FF2B5EF4-FFF2-40B4-BE49-F238E27FC236}">
                  <a16:creationId xmlns:a16="http://schemas.microsoft.com/office/drawing/2014/main" id="{9F985D1A-481C-43BE-A8E3-0276FE36107F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6" name="자유형: 도형 555">
              <a:extLst>
                <a:ext uri="{FF2B5EF4-FFF2-40B4-BE49-F238E27FC236}">
                  <a16:creationId xmlns:a16="http://schemas.microsoft.com/office/drawing/2014/main" id="{38821024-3BE3-46C6-B55F-6FA38BF4F18B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7" name="자유형: 도형 556">
              <a:extLst>
                <a:ext uri="{FF2B5EF4-FFF2-40B4-BE49-F238E27FC236}">
                  <a16:creationId xmlns:a16="http://schemas.microsoft.com/office/drawing/2014/main" id="{71A08883-A331-4607-BE4F-BF2EEB425E3C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8" name="자유형: 도형 557">
              <a:extLst>
                <a:ext uri="{FF2B5EF4-FFF2-40B4-BE49-F238E27FC236}">
                  <a16:creationId xmlns:a16="http://schemas.microsoft.com/office/drawing/2014/main" id="{1B169CA9-115E-4D54-A737-DD7592561448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9" name="자유형: 도형 558">
              <a:extLst>
                <a:ext uri="{FF2B5EF4-FFF2-40B4-BE49-F238E27FC236}">
                  <a16:creationId xmlns:a16="http://schemas.microsoft.com/office/drawing/2014/main" id="{0C1FEB98-AFE6-4864-AE2B-9CF1256C1CEE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60" name="그룹 559">
            <a:extLst>
              <a:ext uri="{FF2B5EF4-FFF2-40B4-BE49-F238E27FC236}">
                <a16:creationId xmlns:a16="http://schemas.microsoft.com/office/drawing/2014/main" id="{05D1020D-1357-41B3-89E1-77F5115B1DB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61" name="자유형: 도형 560">
              <a:extLst>
                <a:ext uri="{FF2B5EF4-FFF2-40B4-BE49-F238E27FC236}">
                  <a16:creationId xmlns:a16="http://schemas.microsoft.com/office/drawing/2014/main" id="{B068F536-5E08-461E-9CA1-9142CED859EF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2" name="자유형: 도형 561">
              <a:extLst>
                <a:ext uri="{FF2B5EF4-FFF2-40B4-BE49-F238E27FC236}">
                  <a16:creationId xmlns:a16="http://schemas.microsoft.com/office/drawing/2014/main" id="{B9FAA9FD-9600-49E2-9AD0-1765BDF9E4FE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3" name="자유형: 도형 562">
              <a:extLst>
                <a:ext uri="{FF2B5EF4-FFF2-40B4-BE49-F238E27FC236}">
                  <a16:creationId xmlns:a16="http://schemas.microsoft.com/office/drawing/2014/main" id="{03761DDE-AC25-4B74-8B06-EAAC752867A0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4" name="자유형: 도형 563">
              <a:extLst>
                <a:ext uri="{FF2B5EF4-FFF2-40B4-BE49-F238E27FC236}">
                  <a16:creationId xmlns:a16="http://schemas.microsoft.com/office/drawing/2014/main" id="{94BD40CC-95AC-4DAE-91D2-4E0AABD7AD6A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5" name="자유형: 도형 564">
              <a:extLst>
                <a:ext uri="{FF2B5EF4-FFF2-40B4-BE49-F238E27FC236}">
                  <a16:creationId xmlns:a16="http://schemas.microsoft.com/office/drawing/2014/main" id="{37EBEB98-D232-438D-B005-F0F4C4D14CCB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66" name="자유형: 도형 565">
            <a:extLst>
              <a:ext uri="{FF2B5EF4-FFF2-40B4-BE49-F238E27FC236}">
                <a16:creationId xmlns:a16="http://schemas.microsoft.com/office/drawing/2014/main" id="{CA6E5617-BBB5-4A27-88AE-F4FB727E0EC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67" name="그룹 566">
            <a:extLst>
              <a:ext uri="{FF2B5EF4-FFF2-40B4-BE49-F238E27FC236}">
                <a16:creationId xmlns:a16="http://schemas.microsoft.com/office/drawing/2014/main" id="{7A067554-5EB3-4DA4-BE90-FBD537026B2A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568" name="자유형: 도형 567">
              <a:extLst>
                <a:ext uri="{FF2B5EF4-FFF2-40B4-BE49-F238E27FC236}">
                  <a16:creationId xmlns:a16="http://schemas.microsoft.com/office/drawing/2014/main" id="{ADE301CD-EF2B-41F4-AED7-281BCE031B49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9" name="자유형: 도형 568">
              <a:extLst>
                <a:ext uri="{FF2B5EF4-FFF2-40B4-BE49-F238E27FC236}">
                  <a16:creationId xmlns:a16="http://schemas.microsoft.com/office/drawing/2014/main" id="{699B9592-EB6D-467A-AC94-D8D2432FFF6E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0" name="자유형: 도형 569">
              <a:extLst>
                <a:ext uri="{FF2B5EF4-FFF2-40B4-BE49-F238E27FC236}">
                  <a16:creationId xmlns:a16="http://schemas.microsoft.com/office/drawing/2014/main" id="{6DDDD1F7-8945-4A01-A0CE-E0733E396E2D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1" name="자유형: 도형 570">
              <a:extLst>
                <a:ext uri="{FF2B5EF4-FFF2-40B4-BE49-F238E27FC236}">
                  <a16:creationId xmlns:a16="http://schemas.microsoft.com/office/drawing/2014/main" id="{46AD0371-B9F2-4A24-98DE-F6ED5643AEB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2" name="자유형: 도형 571">
              <a:extLst>
                <a:ext uri="{FF2B5EF4-FFF2-40B4-BE49-F238E27FC236}">
                  <a16:creationId xmlns:a16="http://schemas.microsoft.com/office/drawing/2014/main" id="{1809CD9C-8A6E-4B11-8E02-CC2C9DB70183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3" name="자유형: 도형 572">
              <a:extLst>
                <a:ext uri="{FF2B5EF4-FFF2-40B4-BE49-F238E27FC236}">
                  <a16:creationId xmlns:a16="http://schemas.microsoft.com/office/drawing/2014/main" id="{79FD1405-BF2E-4344-BE44-EB2182C1CCE8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74" name="그룹 573">
            <a:extLst>
              <a:ext uri="{FF2B5EF4-FFF2-40B4-BE49-F238E27FC236}">
                <a16:creationId xmlns:a16="http://schemas.microsoft.com/office/drawing/2014/main" id="{493375C4-D619-46E2-B7C4-124C21FE3841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575" name="자유형: 도형 574">
              <a:extLst>
                <a:ext uri="{FF2B5EF4-FFF2-40B4-BE49-F238E27FC236}">
                  <a16:creationId xmlns:a16="http://schemas.microsoft.com/office/drawing/2014/main" id="{1272D08A-3B30-468A-9BEF-9A8E4B686A6E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6" name="자유형: 도형 575">
              <a:extLst>
                <a:ext uri="{FF2B5EF4-FFF2-40B4-BE49-F238E27FC236}">
                  <a16:creationId xmlns:a16="http://schemas.microsoft.com/office/drawing/2014/main" id="{EDF96D38-A4BD-4CC1-BFA4-59E4A9632436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7" name="자유형: 도형 576">
              <a:extLst>
                <a:ext uri="{FF2B5EF4-FFF2-40B4-BE49-F238E27FC236}">
                  <a16:creationId xmlns:a16="http://schemas.microsoft.com/office/drawing/2014/main" id="{37B2E6E0-1E7F-407A-AC60-508F821A6A80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8" name="자유형: 도형 577">
              <a:extLst>
                <a:ext uri="{FF2B5EF4-FFF2-40B4-BE49-F238E27FC236}">
                  <a16:creationId xmlns:a16="http://schemas.microsoft.com/office/drawing/2014/main" id="{407DDE1C-00DC-4879-81A4-AA81FAF3BF68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9" name="자유형: 도형 578">
              <a:extLst>
                <a:ext uri="{FF2B5EF4-FFF2-40B4-BE49-F238E27FC236}">
                  <a16:creationId xmlns:a16="http://schemas.microsoft.com/office/drawing/2014/main" id="{ED3337E1-81F7-4659-821C-9BE4D1D8C712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80" name="그룹 579">
            <a:extLst>
              <a:ext uri="{FF2B5EF4-FFF2-40B4-BE49-F238E27FC236}">
                <a16:creationId xmlns:a16="http://schemas.microsoft.com/office/drawing/2014/main" id="{E7673C50-75FA-477C-8B76-DD62497730D7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581" name="자유형: 도형 580">
              <a:extLst>
                <a:ext uri="{FF2B5EF4-FFF2-40B4-BE49-F238E27FC236}">
                  <a16:creationId xmlns:a16="http://schemas.microsoft.com/office/drawing/2014/main" id="{6A000E6A-F3B5-49EB-B12E-239C98FE0D89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2" name="자유형: 도형 581">
              <a:extLst>
                <a:ext uri="{FF2B5EF4-FFF2-40B4-BE49-F238E27FC236}">
                  <a16:creationId xmlns:a16="http://schemas.microsoft.com/office/drawing/2014/main" id="{CFFA3EFA-83DD-4D01-83BD-EC50356E3708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3" name="자유형: 도형 582">
              <a:extLst>
                <a:ext uri="{FF2B5EF4-FFF2-40B4-BE49-F238E27FC236}">
                  <a16:creationId xmlns:a16="http://schemas.microsoft.com/office/drawing/2014/main" id="{CFF30A7F-C738-436D-8337-003705F7998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4" name="자유형: 도형 583">
              <a:extLst>
                <a:ext uri="{FF2B5EF4-FFF2-40B4-BE49-F238E27FC236}">
                  <a16:creationId xmlns:a16="http://schemas.microsoft.com/office/drawing/2014/main" id="{10C17829-644A-4C55-9E46-8CF48751AC17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5" name="자유형: 도형 584">
              <a:extLst>
                <a:ext uri="{FF2B5EF4-FFF2-40B4-BE49-F238E27FC236}">
                  <a16:creationId xmlns:a16="http://schemas.microsoft.com/office/drawing/2014/main" id="{FDF6D77F-4C02-4952-951C-352AD226CBE5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86" name="그룹 585">
            <a:extLst>
              <a:ext uri="{FF2B5EF4-FFF2-40B4-BE49-F238E27FC236}">
                <a16:creationId xmlns:a16="http://schemas.microsoft.com/office/drawing/2014/main" id="{E7764DAA-78DC-4BE1-AC3E-5083A7B0137B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587" name="자유형: 도형 586">
              <a:extLst>
                <a:ext uri="{FF2B5EF4-FFF2-40B4-BE49-F238E27FC236}">
                  <a16:creationId xmlns:a16="http://schemas.microsoft.com/office/drawing/2014/main" id="{E896AAE9-C645-4D73-870B-B812296B4355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8" name="자유형: 도형 587">
              <a:extLst>
                <a:ext uri="{FF2B5EF4-FFF2-40B4-BE49-F238E27FC236}">
                  <a16:creationId xmlns:a16="http://schemas.microsoft.com/office/drawing/2014/main" id="{B283C6C5-A251-40AA-B2E0-A32EFC6EB565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89" name="그룹 588">
            <a:extLst>
              <a:ext uri="{FF2B5EF4-FFF2-40B4-BE49-F238E27FC236}">
                <a16:creationId xmlns:a16="http://schemas.microsoft.com/office/drawing/2014/main" id="{7CD5B9B1-F9CA-42B2-8D0A-71D0CCFA38C6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590" name="자유형: 도형 589">
              <a:extLst>
                <a:ext uri="{FF2B5EF4-FFF2-40B4-BE49-F238E27FC236}">
                  <a16:creationId xmlns:a16="http://schemas.microsoft.com/office/drawing/2014/main" id="{F4FC19F8-8CB8-4E72-BE24-6F7729C579AA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1" name="자유형: 도형 590">
              <a:extLst>
                <a:ext uri="{FF2B5EF4-FFF2-40B4-BE49-F238E27FC236}">
                  <a16:creationId xmlns:a16="http://schemas.microsoft.com/office/drawing/2014/main" id="{B95318D5-F083-4CD9-8517-7997226434AB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2" name="자유형: 도형 591">
              <a:extLst>
                <a:ext uri="{FF2B5EF4-FFF2-40B4-BE49-F238E27FC236}">
                  <a16:creationId xmlns:a16="http://schemas.microsoft.com/office/drawing/2014/main" id="{2F25ED97-ECF9-43E6-9792-24AB6701A776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3" name="자유형: 도형 592">
              <a:extLst>
                <a:ext uri="{FF2B5EF4-FFF2-40B4-BE49-F238E27FC236}">
                  <a16:creationId xmlns:a16="http://schemas.microsoft.com/office/drawing/2014/main" id="{17CABA32-7936-4074-AD95-B95B6901D940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4" name="자유형: 도형 593">
              <a:extLst>
                <a:ext uri="{FF2B5EF4-FFF2-40B4-BE49-F238E27FC236}">
                  <a16:creationId xmlns:a16="http://schemas.microsoft.com/office/drawing/2014/main" id="{11494D84-BE55-40A8-AFAF-EDE00FD4B5A6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5" name="자유형: 도형 594">
              <a:extLst>
                <a:ext uri="{FF2B5EF4-FFF2-40B4-BE49-F238E27FC236}">
                  <a16:creationId xmlns:a16="http://schemas.microsoft.com/office/drawing/2014/main" id="{CBEFE12F-6AD0-4872-8A63-6702B5C3D127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6" name="자유형: 도형 595">
              <a:extLst>
                <a:ext uri="{FF2B5EF4-FFF2-40B4-BE49-F238E27FC236}">
                  <a16:creationId xmlns:a16="http://schemas.microsoft.com/office/drawing/2014/main" id="{30DEDAE9-F577-4454-9FA3-824633A99AE3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97" name="그룹 596">
            <a:extLst>
              <a:ext uri="{FF2B5EF4-FFF2-40B4-BE49-F238E27FC236}">
                <a16:creationId xmlns:a16="http://schemas.microsoft.com/office/drawing/2014/main" id="{C7B98AC4-FF80-4B98-B81B-A4FBE7E5656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598" name="자유형: 도형 597">
              <a:extLst>
                <a:ext uri="{FF2B5EF4-FFF2-40B4-BE49-F238E27FC236}">
                  <a16:creationId xmlns:a16="http://schemas.microsoft.com/office/drawing/2014/main" id="{F1B9872B-E0EC-43E1-97AB-8ADE384AB360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9" name="자유형: 도형 598">
              <a:extLst>
                <a:ext uri="{FF2B5EF4-FFF2-40B4-BE49-F238E27FC236}">
                  <a16:creationId xmlns:a16="http://schemas.microsoft.com/office/drawing/2014/main" id="{415380FB-E67A-4191-8D36-60D9BDABE93F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0" name="자유형: 도형 599">
              <a:extLst>
                <a:ext uri="{FF2B5EF4-FFF2-40B4-BE49-F238E27FC236}">
                  <a16:creationId xmlns:a16="http://schemas.microsoft.com/office/drawing/2014/main" id="{BF108A0B-64E5-4C92-8B8F-091740609CE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1" name="자유형: 도형 600">
              <a:extLst>
                <a:ext uri="{FF2B5EF4-FFF2-40B4-BE49-F238E27FC236}">
                  <a16:creationId xmlns:a16="http://schemas.microsoft.com/office/drawing/2014/main" id="{F5BDAD47-A1D2-4A24-9288-07E2533BFCB6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2" name="자유형: 도형 601">
              <a:extLst>
                <a:ext uri="{FF2B5EF4-FFF2-40B4-BE49-F238E27FC236}">
                  <a16:creationId xmlns:a16="http://schemas.microsoft.com/office/drawing/2014/main" id="{4ACAF7BA-6C9F-4DA2-80E9-61290FAA0A3B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3" name="자유형: 도형 602">
              <a:extLst>
                <a:ext uri="{FF2B5EF4-FFF2-40B4-BE49-F238E27FC236}">
                  <a16:creationId xmlns:a16="http://schemas.microsoft.com/office/drawing/2014/main" id="{A024ABF6-09FF-4001-80D3-87E901D53D47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04" name="자유형: 도형 603">
            <a:extLst>
              <a:ext uri="{FF2B5EF4-FFF2-40B4-BE49-F238E27FC236}">
                <a16:creationId xmlns:a16="http://schemas.microsoft.com/office/drawing/2014/main" id="{BE6FBCFC-8CCB-4D0F-96C6-DF733F4E4DD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5" name="그룹 604">
            <a:extLst>
              <a:ext uri="{FF2B5EF4-FFF2-40B4-BE49-F238E27FC236}">
                <a16:creationId xmlns:a16="http://schemas.microsoft.com/office/drawing/2014/main" id="{7F956B6B-929F-4347-8BA2-1A8F46B543F0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606" name="자유형: 도형 605">
              <a:extLst>
                <a:ext uri="{FF2B5EF4-FFF2-40B4-BE49-F238E27FC236}">
                  <a16:creationId xmlns:a16="http://schemas.microsoft.com/office/drawing/2014/main" id="{1DF4D5A5-7CD9-4CAC-A87E-C0D5ABAD811A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7" name="자유형: 도형 606">
              <a:extLst>
                <a:ext uri="{FF2B5EF4-FFF2-40B4-BE49-F238E27FC236}">
                  <a16:creationId xmlns:a16="http://schemas.microsoft.com/office/drawing/2014/main" id="{03910BBE-4BBD-4D79-A689-B666B5269124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8" name="자유형: 도형 607">
              <a:extLst>
                <a:ext uri="{FF2B5EF4-FFF2-40B4-BE49-F238E27FC236}">
                  <a16:creationId xmlns:a16="http://schemas.microsoft.com/office/drawing/2014/main" id="{9280C809-DF4E-4C53-A9A6-D73480D0BA8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09" name="그룹 608">
            <a:extLst>
              <a:ext uri="{FF2B5EF4-FFF2-40B4-BE49-F238E27FC236}">
                <a16:creationId xmlns:a16="http://schemas.microsoft.com/office/drawing/2014/main" id="{7E3F7F14-8DE6-4095-9A0E-D08EB53C9CF6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610" name="자유형: 도형 609">
              <a:extLst>
                <a:ext uri="{FF2B5EF4-FFF2-40B4-BE49-F238E27FC236}">
                  <a16:creationId xmlns:a16="http://schemas.microsoft.com/office/drawing/2014/main" id="{734CCD39-B63E-49AA-A3B6-250727AA8225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1" name="자유형: 도형 610">
              <a:extLst>
                <a:ext uri="{FF2B5EF4-FFF2-40B4-BE49-F238E27FC236}">
                  <a16:creationId xmlns:a16="http://schemas.microsoft.com/office/drawing/2014/main" id="{7D50DDBA-53A3-4B2D-AC2B-90C5D33DCC6F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2" name="자유형: 도형 611">
              <a:extLst>
                <a:ext uri="{FF2B5EF4-FFF2-40B4-BE49-F238E27FC236}">
                  <a16:creationId xmlns:a16="http://schemas.microsoft.com/office/drawing/2014/main" id="{D272BB2B-A83D-4A8D-847E-1798FAD90DAD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3" name="자유형: 도형 612">
              <a:extLst>
                <a:ext uri="{FF2B5EF4-FFF2-40B4-BE49-F238E27FC236}">
                  <a16:creationId xmlns:a16="http://schemas.microsoft.com/office/drawing/2014/main" id="{B388BFCB-6475-424D-9DF1-A44607B76C5A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4" name="자유형: 도형 613">
              <a:extLst>
                <a:ext uri="{FF2B5EF4-FFF2-40B4-BE49-F238E27FC236}">
                  <a16:creationId xmlns:a16="http://schemas.microsoft.com/office/drawing/2014/main" id="{3BD67282-48D1-4747-B416-1FE8EC07B1D3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5" name="자유형: 도형 614">
              <a:extLst>
                <a:ext uri="{FF2B5EF4-FFF2-40B4-BE49-F238E27FC236}">
                  <a16:creationId xmlns:a16="http://schemas.microsoft.com/office/drawing/2014/main" id="{9AFB70F3-635C-4DEF-A270-6D9A733507BE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16" name="그룹 615">
            <a:extLst>
              <a:ext uri="{FF2B5EF4-FFF2-40B4-BE49-F238E27FC236}">
                <a16:creationId xmlns:a16="http://schemas.microsoft.com/office/drawing/2014/main" id="{C713C524-0E79-4311-981C-35D563F3F1AF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617" name="자유형: 도형 616">
              <a:extLst>
                <a:ext uri="{FF2B5EF4-FFF2-40B4-BE49-F238E27FC236}">
                  <a16:creationId xmlns:a16="http://schemas.microsoft.com/office/drawing/2014/main" id="{13D19217-C196-4A08-90B7-6CB6D8ED87C5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8" name="자유형: 도형 617">
              <a:extLst>
                <a:ext uri="{FF2B5EF4-FFF2-40B4-BE49-F238E27FC236}">
                  <a16:creationId xmlns:a16="http://schemas.microsoft.com/office/drawing/2014/main" id="{302037FE-5C94-4824-B4C7-F51FEBDC0560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19" name="그룹 618">
            <a:extLst>
              <a:ext uri="{FF2B5EF4-FFF2-40B4-BE49-F238E27FC236}">
                <a16:creationId xmlns:a16="http://schemas.microsoft.com/office/drawing/2014/main" id="{6DF10C63-FA7C-43AF-B6FE-55DD936F0508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620" name="자유형: 도형 619">
              <a:extLst>
                <a:ext uri="{FF2B5EF4-FFF2-40B4-BE49-F238E27FC236}">
                  <a16:creationId xmlns:a16="http://schemas.microsoft.com/office/drawing/2014/main" id="{D3C9D11C-AA86-4D2C-826B-D8E3F18F8E1C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1" name="자유형: 도형 620">
              <a:extLst>
                <a:ext uri="{FF2B5EF4-FFF2-40B4-BE49-F238E27FC236}">
                  <a16:creationId xmlns:a16="http://schemas.microsoft.com/office/drawing/2014/main" id="{5D4395A6-4947-4D50-96BE-6404E283F698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22" name="자유형: 도형 621">
            <a:extLst>
              <a:ext uri="{FF2B5EF4-FFF2-40B4-BE49-F238E27FC236}">
                <a16:creationId xmlns:a16="http://schemas.microsoft.com/office/drawing/2014/main" id="{6B03A1E5-C57D-4D90-9D50-7A10C26C6ED9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23" name="그룹 622">
            <a:extLst>
              <a:ext uri="{FF2B5EF4-FFF2-40B4-BE49-F238E27FC236}">
                <a16:creationId xmlns:a16="http://schemas.microsoft.com/office/drawing/2014/main" id="{6F5095AC-E48B-4FC0-A1F8-524EDB195AC0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624" name="자유형: 도형 623">
              <a:extLst>
                <a:ext uri="{FF2B5EF4-FFF2-40B4-BE49-F238E27FC236}">
                  <a16:creationId xmlns:a16="http://schemas.microsoft.com/office/drawing/2014/main" id="{9F28B5C2-8E72-483C-AF08-911C1638F689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5" name="자유형: 도형 624">
              <a:extLst>
                <a:ext uri="{FF2B5EF4-FFF2-40B4-BE49-F238E27FC236}">
                  <a16:creationId xmlns:a16="http://schemas.microsoft.com/office/drawing/2014/main" id="{E6E23BFD-583F-4F77-9E4E-00B129A8A198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6" name="자유형: 도형 625">
              <a:extLst>
                <a:ext uri="{FF2B5EF4-FFF2-40B4-BE49-F238E27FC236}">
                  <a16:creationId xmlns:a16="http://schemas.microsoft.com/office/drawing/2014/main" id="{42265E8E-293B-4ED2-8D40-1CAA56634AA5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27" name="그룹 626">
            <a:extLst>
              <a:ext uri="{FF2B5EF4-FFF2-40B4-BE49-F238E27FC236}">
                <a16:creationId xmlns:a16="http://schemas.microsoft.com/office/drawing/2014/main" id="{068581CB-B968-43B4-BA03-50553CE7C155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628" name="자유형: 도형 627">
              <a:extLst>
                <a:ext uri="{FF2B5EF4-FFF2-40B4-BE49-F238E27FC236}">
                  <a16:creationId xmlns:a16="http://schemas.microsoft.com/office/drawing/2014/main" id="{BDBDBC83-1D71-4F68-B426-B777D60E3DF3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9" name="자유형: 도형 628">
              <a:extLst>
                <a:ext uri="{FF2B5EF4-FFF2-40B4-BE49-F238E27FC236}">
                  <a16:creationId xmlns:a16="http://schemas.microsoft.com/office/drawing/2014/main" id="{5FDEF696-D508-4BA7-9C74-443B860837AD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0" name="자유형: 도형 629">
              <a:extLst>
                <a:ext uri="{FF2B5EF4-FFF2-40B4-BE49-F238E27FC236}">
                  <a16:creationId xmlns:a16="http://schemas.microsoft.com/office/drawing/2014/main" id="{555F5D89-C80D-4829-9245-C397711FD665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1" name="자유형: 도형 630">
              <a:extLst>
                <a:ext uri="{FF2B5EF4-FFF2-40B4-BE49-F238E27FC236}">
                  <a16:creationId xmlns:a16="http://schemas.microsoft.com/office/drawing/2014/main" id="{47260AAB-0D62-4EC7-BD18-4DBC4ECB8271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2" name="그룹 631">
            <a:extLst>
              <a:ext uri="{FF2B5EF4-FFF2-40B4-BE49-F238E27FC236}">
                <a16:creationId xmlns:a16="http://schemas.microsoft.com/office/drawing/2014/main" id="{1A7CB741-FC7E-467E-B019-99053DCFDFC0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633" name="자유형: 도형 632">
              <a:extLst>
                <a:ext uri="{FF2B5EF4-FFF2-40B4-BE49-F238E27FC236}">
                  <a16:creationId xmlns:a16="http://schemas.microsoft.com/office/drawing/2014/main" id="{005E7027-C296-4CB8-A72A-66A7F6681FDD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4" name="자유형: 도형 633">
              <a:extLst>
                <a:ext uri="{FF2B5EF4-FFF2-40B4-BE49-F238E27FC236}">
                  <a16:creationId xmlns:a16="http://schemas.microsoft.com/office/drawing/2014/main" id="{BF1E39C9-E56E-49CB-876F-C5CD3B45C583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5" name="그룹 634">
            <a:extLst>
              <a:ext uri="{FF2B5EF4-FFF2-40B4-BE49-F238E27FC236}">
                <a16:creationId xmlns:a16="http://schemas.microsoft.com/office/drawing/2014/main" id="{FE5F1CD4-29C0-41C8-AF0A-2A9413E95F0F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636" name="자유형: 도형 635">
              <a:extLst>
                <a:ext uri="{FF2B5EF4-FFF2-40B4-BE49-F238E27FC236}">
                  <a16:creationId xmlns:a16="http://schemas.microsoft.com/office/drawing/2014/main" id="{F47697D1-75E3-4D0D-8DAB-E8AA618007F2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7" name="자유형: 도형 636">
              <a:extLst>
                <a:ext uri="{FF2B5EF4-FFF2-40B4-BE49-F238E27FC236}">
                  <a16:creationId xmlns:a16="http://schemas.microsoft.com/office/drawing/2014/main" id="{18D01C10-414A-441B-8B41-F376B326D810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8" name="자유형: 도형 637">
              <a:extLst>
                <a:ext uri="{FF2B5EF4-FFF2-40B4-BE49-F238E27FC236}">
                  <a16:creationId xmlns:a16="http://schemas.microsoft.com/office/drawing/2014/main" id="{928C970F-804D-4335-915A-078847CC652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9" name="그룹 638">
            <a:extLst>
              <a:ext uri="{FF2B5EF4-FFF2-40B4-BE49-F238E27FC236}">
                <a16:creationId xmlns:a16="http://schemas.microsoft.com/office/drawing/2014/main" id="{523D750D-28EE-4AB0-9171-810C3AA72006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640" name="자유형: 도형 639">
              <a:extLst>
                <a:ext uri="{FF2B5EF4-FFF2-40B4-BE49-F238E27FC236}">
                  <a16:creationId xmlns:a16="http://schemas.microsoft.com/office/drawing/2014/main" id="{B5732136-5ECF-458A-8246-5FA267E8B04D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1" name="자유형: 도형 640">
              <a:extLst>
                <a:ext uri="{FF2B5EF4-FFF2-40B4-BE49-F238E27FC236}">
                  <a16:creationId xmlns:a16="http://schemas.microsoft.com/office/drawing/2014/main" id="{73C42C83-F34A-4C51-8F07-A91E0C64E978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2" name="자유형: 도형 641">
              <a:extLst>
                <a:ext uri="{FF2B5EF4-FFF2-40B4-BE49-F238E27FC236}">
                  <a16:creationId xmlns:a16="http://schemas.microsoft.com/office/drawing/2014/main" id="{27C76711-075E-4DE2-AD1A-2F6F9DC9A68F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3" name="자유형: 도형 642">
              <a:extLst>
                <a:ext uri="{FF2B5EF4-FFF2-40B4-BE49-F238E27FC236}">
                  <a16:creationId xmlns:a16="http://schemas.microsoft.com/office/drawing/2014/main" id="{576FCEDE-BC5B-4F65-83F5-CF53814E3570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4" name="자유형: 도형 643">
              <a:extLst>
                <a:ext uri="{FF2B5EF4-FFF2-40B4-BE49-F238E27FC236}">
                  <a16:creationId xmlns:a16="http://schemas.microsoft.com/office/drawing/2014/main" id="{174C8740-36F8-4A0D-9664-974EC132AD4C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5" name="자유형: 도형 644">
              <a:extLst>
                <a:ext uri="{FF2B5EF4-FFF2-40B4-BE49-F238E27FC236}">
                  <a16:creationId xmlns:a16="http://schemas.microsoft.com/office/drawing/2014/main" id="{23235B46-C90F-49FF-8D1C-B7D78D583AF9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46" name="자유형: 도형 645">
            <a:extLst>
              <a:ext uri="{FF2B5EF4-FFF2-40B4-BE49-F238E27FC236}">
                <a16:creationId xmlns:a16="http://schemas.microsoft.com/office/drawing/2014/main" id="{DA1A5FC4-C93D-44C1-8EE2-66FBD7AEBFD3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47" name="그룹 646">
            <a:extLst>
              <a:ext uri="{FF2B5EF4-FFF2-40B4-BE49-F238E27FC236}">
                <a16:creationId xmlns:a16="http://schemas.microsoft.com/office/drawing/2014/main" id="{E940F6D9-AA62-4D8D-A0C7-75A984F76587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648" name="자유형: 도형 647">
              <a:extLst>
                <a:ext uri="{FF2B5EF4-FFF2-40B4-BE49-F238E27FC236}">
                  <a16:creationId xmlns:a16="http://schemas.microsoft.com/office/drawing/2014/main" id="{B87A6A4A-8BF8-46FC-8227-1E360E22E9AB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9" name="자유형: 도형 648">
              <a:extLst>
                <a:ext uri="{FF2B5EF4-FFF2-40B4-BE49-F238E27FC236}">
                  <a16:creationId xmlns:a16="http://schemas.microsoft.com/office/drawing/2014/main" id="{F08E472F-04AB-4DAA-A04F-E28A13365117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0" name="자유형: 도형 649">
              <a:extLst>
                <a:ext uri="{FF2B5EF4-FFF2-40B4-BE49-F238E27FC236}">
                  <a16:creationId xmlns:a16="http://schemas.microsoft.com/office/drawing/2014/main" id="{54D1B093-B780-4A38-9E78-328A18B83261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1" name="자유형: 도형 650">
              <a:extLst>
                <a:ext uri="{FF2B5EF4-FFF2-40B4-BE49-F238E27FC236}">
                  <a16:creationId xmlns:a16="http://schemas.microsoft.com/office/drawing/2014/main" id="{9467FF9B-0160-4440-8863-75000383FDD6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2" name="자유형: 도형 651">
              <a:extLst>
                <a:ext uri="{FF2B5EF4-FFF2-40B4-BE49-F238E27FC236}">
                  <a16:creationId xmlns:a16="http://schemas.microsoft.com/office/drawing/2014/main" id="{AAAAC2F2-7FF3-4C68-842A-AFC1FCD94B9C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3" name="자유형: 도형 652">
              <a:extLst>
                <a:ext uri="{FF2B5EF4-FFF2-40B4-BE49-F238E27FC236}">
                  <a16:creationId xmlns:a16="http://schemas.microsoft.com/office/drawing/2014/main" id="{6CCE201D-E5CA-41A9-9AA1-36DEE774B14F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4" name="자유형: 도형 653">
              <a:extLst>
                <a:ext uri="{FF2B5EF4-FFF2-40B4-BE49-F238E27FC236}">
                  <a16:creationId xmlns:a16="http://schemas.microsoft.com/office/drawing/2014/main" id="{F42140A6-6509-4EFA-8900-924415D5A7A5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55" name="그룹 654">
            <a:extLst>
              <a:ext uri="{FF2B5EF4-FFF2-40B4-BE49-F238E27FC236}">
                <a16:creationId xmlns:a16="http://schemas.microsoft.com/office/drawing/2014/main" id="{85D97BEC-3204-4DE2-A097-805A40B267A2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656" name="자유형: 도형 655">
              <a:extLst>
                <a:ext uri="{FF2B5EF4-FFF2-40B4-BE49-F238E27FC236}">
                  <a16:creationId xmlns:a16="http://schemas.microsoft.com/office/drawing/2014/main" id="{2CB4632E-C03B-4B76-A3DE-56FB349ADD9E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7" name="자유형: 도형 656">
              <a:extLst>
                <a:ext uri="{FF2B5EF4-FFF2-40B4-BE49-F238E27FC236}">
                  <a16:creationId xmlns:a16="http://schemas.microsoft.com/office/drawing/2014/main" id="{6BFB8F65-7D99-4CF5-82A7-00B1D9D038A1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8" name="자유형: 도형 657">
              <a:extLst>
                <a:ext uri="{FF2B5EF4-FFF2-40B4-BE49-F238E27FC236}">
                  <a16:creationId xmlns:a16="http://schemas.microsoft.com/office/drawing/2014/main" id="{2FC1C78D-53C0-44DC-B243-80BE11328971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9" name="자유형: 도형 658">
              <a:extLst>
                <a:ext uri="{FF2B5EF4-FFF2-40B4-BE49-F238E27FC236}">
                  <a16:creationId xmlns:a16="http://schemas.microsoft.com/office/drawing/2014/main" id="{99A5FE39-CC50-4815-93E1-D850C408A23D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0" name="자유형: 도형 659">
              <a:extLst>
                <a:ext uri="{FF2B5EF4-FFF2-40B4-BE49-F238E27FC236}">
                  <a16:creationId xmlns:a16="http://schemas.microsoft.com/office/drawing/2014/main" id="{1C2CDB6A-BD2B-475D-A83A-3C2B7281883C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1" name="자유형: 도형 660">
              <a:extLst>
                <a:ext uri="{FF2B5EF4-FFF2-40B4-BE49-F238E27FC236}">
                  <a16:creationId xmlns:a16="http://schemas.microsoft.com/office/drawing/2014/main" id="{CC7CEFE3-19B8-4547-8C34-2DE2B26423B6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2" name="자유형: 도형 661">
              <a:extLst>
                <a:ext uri="{FF2B5EF4-FFF2-40B4-BE49-F238E27FC236}">
                  <a16:creationId xmlns:a16="http://schemas.microsoft.com/office/drawing/2014/main" id="{0D9E2885-5FC5-4065-92CD-C3EB9AB2A7F1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3" name="자유형: 도형 662">
              <a:extLst>
                <a:ext uri="{FF2B5EF4-FFF2-40B4-BE49-F238E27FC236}">
                  <a16:creationId xmlns:a16="http://schemas.microsoft.com/office/drawing/2014/main" id="{F4E0BD57-45CC-414B-A195-4EBEF05E0E12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4" name="자유형: 도형 663">
              <a:extLst>
                <a:ext uri="{FF2B5EF4-FFF2-40B4-BE49-F238E27FC236}">
                  <a16:creationId xmlns:a16="http://schemas.microsoft.com/office/drawing/2014/main" id="{B5530BDC-27C3-4222-846F-88744DCE564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5" name="그룹 664">
            <a:extLst>
              <a:ext uri="{FF2B5EF4-FFF2-40B4-BE49-F238E27FC236}">
                <a16:creationId xmlns:a16="http://schemas.microsoft.com/office/drawing/2014/main" id="{291C6063-4FF2-4C89-A00D-5D76703F9687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666" name="자유형: 도형 665">
              <a:extLst>
                <a:ext uri="{FF2B5EF4-FFF2-40B4-BE49-F238E27FC236}">
                  <a16:creationId xmlns:a16="http://schemas.microsoft.com/office/drawing/2014/main" id="{56A2F854-F290-4DD6-9E93-9EFD80A9A79F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7" name="자유형: 도형 666">
              <a:extLst>
                <a:ext uri="{FF2B5EF4-FFF2-40B4-BE49-F238E27FC236}">
                  <a16:creationId xmlns:a16="http://schemas.microsoft.com/office/drawing/2014/main" id="{EB23E53E-635B-4D34-8903-AD68C7C4D680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8" name="자유형: 도형 667">
              <a:extLst>
                <a:ext uri="{FF2B5EF4-FFF2-40B4-BE49-F238E27FC236}">
                  <a16:creationId xmlns:a16="http://schemas.microsoft.com/office/drawing/2014/main" id="{E8C233A4-8924-4869-950D-FAD949F088B0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9" name="자유형: 도형 668">
              <a:extLst>
                <a:ext uri="{FF2B5EF4-FFF2-40B4-BE49-F238E27FC236}">
                  <a16:creationId xmlns:a16="http://schemas.microsoft.com/office/drawing/2014/main" id="{DA72EAEE-2203-4733-A11B-6D463742C725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0" name="그룹 669">
            <a:extLst>
              <a:ext uri="{FF2B5EF4-FFF2-40B4-BE49-F238E27FC236}">
                <a16:creationId xmlns:a16="http://schemas.microsoft.com/office/drawing/2014/main" id="{65DC7CFC-7A64-4FFF-A23D-5DA1EC390C8C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671" name="자유형: 도형 670">
              <a:extLst>
                <a:ext uri="{FF2B5EF4-FFF2-40B4-BE49-F238E27FC236}">
                  <a16:creationId xmlns:a16="http://schemas.microsoft.com/office/drawing/2014/main" id="{C11229B7-5C2D-4F1E-B5A5-77B3C420987E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2" name="자유형: 도형 671">
              <a:extLst>
                <a:ext uri="{FF2B5EF4-FFF2-40B4-BE49-F238E27FC236}">
                  <a16:creationId xmlns:a16="http://schemas.microsoft.com/office/drawing/2014/main" id="{3376A86E-63C8-4D70-A990-9F31DDAFFFE0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3" name="그룹 672">
            <a:extLst>
              <a:ext uri="{FF2B5EF4-FFF2-40B4-BE49-F238E27FC236}">
                <a16:creationId xmlns:a16="http://schemas.microsoft.com/office/drawing/2014/main" id="{B2CC2A36-61F4-481D-9FF5-01AA1D55A187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674" name="자유형: 도형 673">
              <a:extLst>
                <a:ext uri="{FF2B5EF4-FFF2-40B4-BE49-F238E27FC236}">
                  <a16:creationId xmlns:a16="http://schemas.microsoft.com/office/drawing/2014/main" id="{E616EBD7-F871-43BA-B074-63674F8D34A0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5" name="자유형: 도형 674">
              <a:extLst>
                <a:ext uri="{FF2B5EF4-FFF2-40B4-BE49-F238E27FC236}">
                  <a16:creationId xmlns:a16="http://schemas.microsoft.com/office/drawing/2014/main" id="{D86552F0-D0AD-48A0-8A07-6AFB082B3897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6" name="자유형: 도형 675">
              <a:extLst>
                <a:ext uri="{FF2B5EF4-FFF2-40B4-BE49-F238E27FC236}">
                  <a16:creationId xmlns:a16="http://schemas.microsoft.com/office/drawing/2014/main" id="{4F2E45A9-7813-4897-A3D4-DC7928EE60FA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7" name="자유형: 도형 676">
              <a:extLst>
                <a:ext uri="{FF2B5EF4-FFF2-40B4-BE49-F238E27FC236}">
                  <a16:creationId xmlns:a16="http://schemas.microsoft.com/office/drawing/2014/main" id="{7B282AA8-C402-4456-AE94-69665EFE6612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8" name="자유형: 도형 677">
              <a:extLst>
                <a:ext uri="{FF2B5EF4-FFF2-40B4-BE49-F238E27FC236}">
                  <a16:creationId xmlns:a16="http://schemas.microsoft.com/office/drawing/2014/main" id="{67774D1C-A6D0-4AFD-B80D-2536C6568EC3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9" name="자유형: 도형 678">
              <a:extLst>
                <a:ext uri="{FF2B5EF4-FFF2-40B4-BE49-F238E27FC236}">
                  <a16:creationId xmlns:a16="http://schemas.microsoft.com/office/drawing/2014/main" id="{DA8047D7-7D7B-437F-87C0-9EB6D5714A7E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80" name="그룹 679">
            <a:extLst>
              <a:ext uri="{FF2B5EF4-FFF2-40B4-BE49-F238E27FC236}">
                <a16:creationId xmlns:a16="http://schemas.microsoft.com/office/drawing/2014/main" id="{566A462F-147C-4F28-A70D-00483FD626B9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681" name="자유형: 도형 680">
              <a:extLst>
                <a:ext uri="{FF2B5EF4-FFF2-40B4-BE49-F238E27FC236}">
                  <a16:creationId xmlns:a16="http://schemas.microsoft.com/office/drawing/2014/main" id="{B6BBE33E-A9F6-4870-8D53-0348BE661B74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2" name="자유형: 도형 681">
              <a:extLst>
                <a:ext uri="{FF2B5EF4-FFF2-40B4-BE49-F238E27FC236}">
                  <a16:creationId xmlns:a16="http://schemas.microsoft.com/office/drawing/2014/main" id="{136D4B8B-06B8-4114-9463-A9DBCF1BE040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3" name="자유형: 도형 682">
              <a:extLst>
                <a:ext uri="{FF2B5EF4-FFF2-40B4-BE49-F238E27FC236}">
                  <a16:creationId xmlns:a16="http://schemas.microsoft.com/office/drawing/2014/main" id="{541BBC5E-259B-47CB-9248-CEBF62571121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84" name="그룹 683">
            <a:extLst>
              <a:ext uri="{FF2B5EF4-FFF2-40B4-BE49-F238E27FC236}">
                <a16:creationId xmlns:a16="http://schemas.microsoft.com/office/drawing/2014/main" id="{449744A1-A15F-44FD-96DF-F90B8B75267B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685" name="자유형: 도형 684">
              <a:extLst>
                <a:ext uri="{FF2B5EF4-FFF2-40B4-BE49-F238E27FC236}">
                  <a16:creationId xmlns:a16="http://schemas.microsoft.com/office/drawing/2014/main" id="{612EC5E0-C5A3-4357-9FC3-EB213FCE0F54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6" name="자유형: 도형 685">
              <a:extLst>
                <a:ext uri="{FF2B5EF4-FFF2-40B4-BE49-F238E27FC236}">
                  <a16:creationId xmlns:a16="http://schemas.microsoft.com/office/drawing/2014/main" id="{C9036C8A-8EF1-458B-8E53-05DF9377DD82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7" name="자유형: 도형 686">
              <a:extLst>
                <a:ext uri="{FF2B5EF4-FFF2-40B4-BE49-F238E27FC236}">
                  <a16:creationId xmlns:a16="http://schemas.microsoft.com/office/drawing/2014/main" id="{BB42AD4B-DD9A-4E1A-A8C1-2DEF035BF45C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88" name="그룹 687">
            <a:extLst>
              <a:ext uri="{FF2B5EF4-FFF2-40B4-BE49-F238E27FC236}">
                <a16:creationId xmlns:a16="http://schemas.microsoft.com/office/drawing/2014/main" id="{7B725C41-0AB5-4013-AE1C-0A125FCC4255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689" name="자유형: 도형 688">
              <a:extLst>
                <a:ext uri="{FF2B5EF4-FFF2-40B4-BE49-F238E27FC236}">
                  <a16:creationId xmlns:a16="http://schemas.microsoft.com/office/drawing/2014/main" id="{F5ABEAD3-9182-4BBD-B7D0-B86B09063DCB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0" name="자유형: 도형 689">
              <a:extLst>
                <a:ext uri="{FF2B5EF4-FFF2-40B4-BE49-F238E27FC236}">
                  <a16:creationId xmlns:a16="http://schemas.microsoft.com/office/drawing/2014/main" id="{EEFAB228-CDCD-4534-B78C-8CA88A107BA3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1" name="자유형: 도형 690">
              <a:extLst>
                <a:ext uri="{FF2B5EF4-FFF2-40B4-BE49-F238E27FC236}">
                  <a16:creationId xmlns:a16="http://schemas.microsoft.com/office/drawing/2014/main" id="{E18CB311-331D-46EF-A315-17B62930350E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2" name="자유형: 도형 691">
              <a:extLst>
                <a:ext uri="{FF2B5EF4-FFF2-40B4-BE49-F238E27FC236}">
                  <a16:creationId xmlns:a16="http://schemas.microsoft.com/office/drawing/2014/main" id="{CA7A4AEF-E889-4A93-A386-1659F430C453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93" name="그룹 692">
            <a:extLst>
              <a:ext uri="{FF2B5EF4-FFF2-40B4-BE49-F238E27FC236}">
                <a16:creationId xmlns:a16="http://schemas.microsoft.com/office/drawing/2014/main" id="{9CD1AC41-12BA-49F4-9778-3D70761E2098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694" name="자유형: 도형 693">
              <a:extLst>
                <a:ext uri="{FF2B5EF4-FFF2-40B4-BE49-F238E27FC236}">
                  <a16:creationId xmlns:a16="http://schemas.microsoft.com/office/drawing/2014/main" id="{780010CB-F34A-4A2B-8D27-78F04AF56E9F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5" name="자유형: 도형 694">
              <a:extLst>
                <a:ext uri="{FF2B5EF4-FFF2-40B4-BE49-F238E27FC236}">
                  <a16:creationId xmlns:a16="http://schemas.microsoft.com/office/drawing/2014/main" id="{FEA5EBEC-860A-4395-8219-6BE57A4B9730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96" name="그룹 695">
            <a:extLst>
              <a:ext uri="{FF2B5EF4-FFF2-40B4-BE49-F238E27FC236}">
                <a16:creationId xmlns:a16="http://schemas.microsoft.com/office/drawing/2014/main" id="{62EA35D9-655B-47F4-9B89-3D96BEC139A6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697" name="자유형: 도형 696">
              <a:extLst>
                <a:ext uri="{FF2B5EF4-FFF2-40B4-BE49-F238E27FC236}">
                  <a16:creationId xmlns:a16="http://schemas.microsoft.com/office/drawing/2014/main" id="{B8939C66-B4A4-42D2-9603-D54A1C2C73AA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8" name="자유형: 도형 697">
              <a:extLst>
                <a:ext uri="{FF2B5EF4-FFF2-40B4-BE49-F238E27FC236}">
                  <a16:creationId xmlns:a16="http://schemas.microsoft.com/office/drawing/2014/main" id="{0AC645B2-384B-49D2-8478-179C365B3DA9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99" name="그룹 698">
            <a:extLst>
              <a:ext uri="{FF2B5EF4-FFF2-40B4-BE49-F238E27FC236}">
                <a16:creationId xmlns:a16="http://schemas.microsoft.com/office/drawing/2014/main" id="{4C5B927F-3B50-4637-9EE2-9B7FF63DAAD1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700" name="자유형: 도형 699">
              <a:extLst>
                <a:ext uri="{FF2B5EF4-FFF2-40B4-BE49-F238E27FC236}">
                  <a16:creationId xmlns:a16="http://schemas.microsoft.com/office/drawing/2014/main" id="{B3E9E774-EF06-433A-A141-A6F45E429E31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1" name="자유형: 도형 700">
              <a:extLst>
                <a:ext uri="{FF2B5EF4-FFF2-40B4-BE49-F238E27FC236}">
                  <a16:creationId xmlns:a16="http://schemas.microsoft.com/office/drawing/2014/main" id="{24E11549-8923-4746-A5FB-623741B693C1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2" name="자유형: 도형 701">
              <a:extLst>
                <a:ext uri="{FF2B5EF4-FFF2-40B4-BE49-F238E27FC236}">
                  <a16:creationId xmlns:a16="http://schemas.microsoft.com/office/drawing/2014/main" id="{B5FE8A9C-6268-4F4A-855D-34E3F842D605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3" name="자유형: 도형 702">
              <a:extLst>
                <a:ext uri="{FF2B5EF4-FFF2-40B4-BE49-F238E27FC236}">
                  <a16:creationId xmlns:a16="http://schemas.microsoft.com/office/drawing/2014/main" id="{6BF6CE0F-CEB4-460F-92D9-5683EB33B6D7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4" name="자유형: 도형 703">
              <a:extLst>
                <a:ext uri="{FF2B5EF4-FFF2-40B4-BE49-F238E27FC236}">
                  <a16:creationId xmlns:a16="http://schemas.microsoft.com/office/drawing/2014/main" id="{DC91D76D-2F56-43D3-B518-444BD71525E8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5" name="자유형: 도형 704">
              <a:extLst>
                <a:ext uri="{FF2B5EF4-FFF2-40B4-BE49-F238E27FC236}">
                  <a16:creationId xmlns:a16="http://schemas.microsoft.com/office/drawing/2014/main" id="{8790CD74-9C71-4865-BE5C-022682D5BB56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6" name="자유형: 도형 705">
              <a:extLst>
                <a:ext uri="{FF2B5EF4-FFF2-40B4-BE49-F238E27FC236}">
                  <a16:creationId xmlns:a16="http://schemas.microsoft.com/office/drawing/2014/main" id="{87EA5D03-7096-4E24-9F35-F3FADDEBD140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7" name="자유형: 도형 706">
              <a:extLst>
                <a:ext uri="{FF2B5EF4-FFF2-40B4-BE49-F238E27FC236}">
                  <a16:creationId xmlns:a16="http://schemas.microsoft.com/office/drawing/2014/main" id="{D33CE963-07A8-49EE-85DE-09B87ACC48EB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8" name="자유형: 도형 707">
              <a:extLst>
                <a:ext uri="{FF2B5EF4-FFF2-40B4-BE49-F238E27FC236}">
                  <a16:creationId xmlns:a16="http://schemas.microsoft.com/office/drawing/2014/main" id="{97449E8F-DE6A-4D93-9FE6-5C6E3D50D344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9" name="자유형: 도형 708">
              <a:extLst>
                <a:ext uri="{FF2B5EF4-FFF2-40B4-BE49-F238E27FC236}">
                  <a16:creationId xmlns:a16="http://schemas.microsoft.com/office/drawing/2014/main" id="{543A2DA7-74CF-4030-8E56-F3CAB1E9998A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10" name="그룹 709">
            <a:extLst>
              <a:ext uri="{FF2B5EF4-FFF2-40B4-BE49-F238E27FC236}">
                <a16:creationId xmlns:a16="http://schemas.microsoft.com/office/drawing/2014/main" id="{B46F9429-780C-49C0-BEF7-9AB44BC7C600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711" name="자유형: 도형 710">
              <a:extLst>
                <a:ext uri="{FF2B5EF4-FFF2-40B4-BE49-F238E27FC236}">
                  <a16:creationId xmlns:a16="http://schemas.microsoft.com/office/drawing/2014/main" id="{57FAA2D6-1125-4415-90DD-30108B8E91B8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2" name="자유형: 도형 711">
              <a:extLst>
                <a:ext uri="{FF2B5EF4-FFF2-40B4-BE49-F238E27FC236}">
                  <a16:creationId xmlns:a16="http://schemas.microsoft.com/office/drawing/2014/main" id="{F6CA51C1-ADAA-4F6F-B924-45ED385EE832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3" name="자유형: 도형 712">
              <a:extLst>
                <a:ext uri="{FF2B5EF4-FFF2-40B4-BE49-F238E27FC236}">
                  <a16:creationId xmlns:a16="http://schemas.microsoft.com/office/drawing/2014/main" id="{C5D8B0E5-7EA8-4009-94FC-36DFC59C367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4" name="자유형: 도형 713">
              <a:extLst>
                <a:ext uri="{FF2B5EF4-FFF2-40B4-BE49-F238E27FC236}">
                  <a16:creationId xmlns:a16="http://schemas.microsoft.com/office/drawing/2014/main" id="{E3B237FF-6DD4-4AF7-ADD4-605C3E6B846B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5" name="자유형: 도형 714">
              <a:extLst>
                <a:ext uri="{FF2B5EF4-FFF2-40B4-BE49-F238E27FC236}">
                  <a16:creationId xmlns:a16="http://schemas.microsoft.com/office/drawing/2014/main" id="{7405AB82-981C-4A6D-8CC4-DAB2B500C8D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6" name="자유형: 도형 715">
              <a:extLst>
                <a:ext uri="{FF2B5EF4-FFF2-40B4-BE49-F238E27FC236}">
                  <a16:creationId xmlns:a16="http://schemas.microsoft.com/office/drawing/2014/main" id="{F6E8295F-AFF2-49B1-9071-8A6F8BC954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7" name="자유형: 도형 716">
              <a:extLst>
                <a:ext uri="{FF2B5EF4-FFF2-40B4-BE49-F238E27FC236}">
                  <a16:creationId xmlns:a16="http://schemas.microsoft.com/office/drawing/2014/main" id="{5E4B3405-4B12-4192-A692-E858C6A7B11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18" name="그룹 717">
            <a:extLst>
              <a:ext uri="{FF2B5EF4-FFF2-40B4-BE49-F238E27FC236}">
                <a16:creationId xmlns:a16="http://schemas.microsoft.com/office/drawing/2014/main" id="{FC6D1138-533B-4860-8899-2024CF1B95D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719" name="자유형: 도형 718">
              <a:extLst>
                <a:ext uri="{FF2B5EF4-FFF2-40B4-BE49-F238E27FC236}">
                  <a16:creationId xmlns:a16="http://schemas.microsoft.com/office/drawing/2014/main" id="{5E82189F-568C-4CC1-8BA3-CBAACCB18A1C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0" name="자유형: 도형 719">
              <a:extLst>
                <a:ext uri="{FF2B5EF4-FFF2-40B4-BE49-F238E27FC236}">
                  <a16:creationId xmlns:a16="http://schemas.microsoft.com/office/drawing/2014/main" id="{77E939F0-D119-464A-B5EA-2DB728FE23B2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1" name="자유형: 도형 720">
              <a:extLst>
                <a:ext uri="{FF2B5EF4-FFF2-40B4-BE49-F238E27FC236}">
                  <a16:creationId xmlns:a16="http://schemas.microsoft.com/office/drawing/2014/main" id="{118F5EC8-40EA-478A-8803-78607456768B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2" name="자유형: 도형 721">
              <a:extLst>
                <a:ext uri="{FF2B5EF4-FFF2-40B4-BE49-F238E27FC236}">
                  <a16:creationId xmlns:a16="http://schemas.microsoft.com/office/drawing/2014/main" id="{B2ACDC00-EABE-4E5B-944D-786098E8D0AA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3" name="자유형: 도형 722">
              <a:extLst>
                <a:ext uri="{FF2B5EF4-FFF2-40B4-BE49-F238E27FC236}">
                  <a16:creationId xmlns:a16="http://schemas.microsoft.com/office/drawing/2014/main" id="{963AE56E-5C48-4C48-8C99-4B2C62462ACE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4" name="자유형: 도형 723">
              <a:extLst>
                <a:ext uri="{FF2B5EF4-FFF2-40B4-BE49-F238E27FC236}">
                  <a16:creationId xmlns:a16="http://schemas.microsoft.com/office/drawing/2014/main" id="{AAE07BD3-1394-4B3D-B08B-D21FD7CD7307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5" name="자유형: 도형 724">
              <a:extLst>
                <a:ext uri="{FF2B5EF4-FFF2-40B4-BE49-F238E27FC236}">
                  <a16:creationId xmlns:a16="http://schemas.microsoft.com/office/drawing/2014/main" id="{5DA7D81A-2793-4A61-97A1-07F1B52C1AC1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6" name="자유형: 도형 725">
              <a:extLst>
                <a:ext uri="{FF2B5EF4-FFF2-40B4-BE49-F238E27FC236}">
                  <a16:creationId xmlns:a16="http://schemas.microsoft.com/office/drawing/2014/main" id="{062E36D2-687C-4C82-87C5-25FCE410C98F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7" name="자유형: 도형 726">
              <a:extLst>
                <a:ext uri="{FF2B5EF4-FFF2-40B4-BE49-F238E27FC236}">
                  <a16:creationId xmlns:a16="http://schemas.microsoft.com/office/drawing/2014/main" id="{880EAA84-C46B-449A-A5AE-9BFA55F2851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8" name="자유형: 도형 727">
              <a:extLst>
                <a:ext uri="{FF2B5EF4-FFF2-40B4-BE49-F238E27FC236}">
                  <a16:creationId xmlns:a16="http://schemas.microsoft.com/office/drawing/2014/main" id="{98498753-EA7B-4EFF-AFFE-FF952F689C0E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9" name="자유형: 도형 728">
              <a:extLst>
                <a:ext uri="{FF2B5EF4-FFF2-40B4-BE49-F238E27FC236}">
                  <a16:creationId xmlns:a16="http://schemas.microsoft.com/office/drawing/2014/main" id="{929DC6BB-59E2-467A-97C9-328C42AF02E6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0" name="자유형: 도형 729">
              <a:extLst>
                <a:ext uri="{FF2B5EF4-FFF2-40B4-BE49-F238E27FC236}">
                  <a16:creationId xmlns:a16="http://schemas.microsoft.com/office/drawing/2014/main" id="{D08F7AF4-D492-41FD-B6BD-5721BC0FF962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1" name="그룹 730">
            <a:extLst>
              <a:ext uri="{FF2B5EF4-FFF2-40B4-BE49-F238E27FC236}">
                <a16:creationId xmlns:a16="http://schemas.microsoft.com/office/drawing/2014/main" id="{0F162598-B06D-4268-8A35-1C93C60C9369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732" name="자유형: 도형 731">
              <a:extLst>
                <a:ext uri="{FF2B5EF4-FFF2-40B4-BE49-F238E27FC236}">
                  <a16:creationId xmlns:a16="http://schemas.microsoft.com/office/drawing/2014/main" id="{BB77959F-BB82-4621-A6F3-909535165930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3" name="자유형: 도형 732">
              <a:extLst>
                <a:ext uri="{FF2B5EF4-FFF2-40B4-BE49-F238E27FC236}">
                  <a16:creationId xmlns:a16="http://schemas.microsoft.com/office/drawing/2014/main" id="{D0EBC125-7CBE-498C-8C1C-67FAD457DC22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4" name="그룹 733">
            <a:extLst>
              <a:ext uri="{FF2B5EF4-FFF2-40B4-BE49-F238E27FC236}">
                <a16:creationId xmlns:a16="http://schemas.microsoft.com/office/drawing/2014/main" id="{5F625B84-01C4-49F0-AFC5-6133C332E525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735" name="자유형: 도형 734">
              <a:extLst>
                <a:ext uri="{FF2B5EF4-FFF2-40B4-BE49-F238E27FC236}">
                  <a16:creationId xmlns:a16="http://schemas.microsoft.com/office/drawing/2014/main" id="{0800F9EA-FBA0-4194-8E59-56F3B4C1FE73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6" name="자유형: 도형 735">
              <a:extLst>
                <a:ext uri="{FF2B5EF4-FFF2-40B4-BE49-F238E27FC236}">
                  <a16:creationId xmlns:a16="http://schemas.microsoft.com/office/drawing/2014/main" id="{DC08B395-089B-49C7-8BD1-53578842F7CB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7" name="자유형: 도형 736">
              <a:extLst>
                <a:ext uri="{FF2B5EF4-FFF2-40B4-BE49-F238E27FC236}">
                  <a16:creationId xmlns:a16="http://schemas.microsoft.com/office/drawing/2014/main" id="{EF182532-28F5-4BFA-8EA6-F98B00D7E54C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8" name="자유형: 도형 737">
              <a:extLst>
                <a:ext uri="{FF2B5EF4-FFF2-40B4-BE49-F238E27FC236}">
                  <a16:creationId xmlns:a16="http://schemas.microsoft.com/office/drawing/2014/main" id="{A984607A-18A4-49E5-81CF-656679FE0F4C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9" name="자유형: 도형 738">
              <a:extLst>
                <a:ext uri="{FF2B5EF4-FFF2-40B4-BE49-F238E27FC236}">
                  <a16:creationId xmlns:a16="http://schemas.microsoft.com/office/drawing/2014/main" id="{AAC0CBC5-6DB0-4E0E-892F-191FFF39039A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0" name="자유형: 도형 739">
              <a:extLst>
                <a:ext uri="{FF2B5EF4-FFF2-40B4-BE49-F238E27FC236}">
                  <a16:creationId xmlns:a16="http://schemas.microsoft.com/office/drawing/2014/main" id="{40344D20-5047-452F-A7DF-75FB3ACA33C0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1" name="자유형: 도형 740">
              <a:extLst>
                <a:ext uri="{FF2B5EF4-FFF2-40B4-BE49-F238E27FC236}">
                  <a16:creationId xmlns:a16="http://schemas.microsoft.com/office/drawing/2014/main" id="{4DA4AA2B-535A-413B-AEDD-89749B87630F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2" name="자유형: 도형 741">
              <a:extLst>
                <a:ext uri="{FF2B5EF4-FFF2-40B4-BE49-F238E27FC236}">
                  <a16:creationId xmlns:a16="http://schemas.microsoft.com/office/drawing/2014/main" id="{436C129F-C391-4E14-9E5C-B3A07E68D894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3" name="자유형: 도형 742">
              <a:extLst>
                <a:ext uri="{FF2B5EF4-FFF2-40B4-BE49-F238E27FC236}">
                  <a16:creationId xmlns:a16="http://schemas.microsoft.com/office/drawing/2014/main" id="{0B9663D5-BBE5-4C82-8087-3CB5874D2779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4" name="그룹 743">
            <a:extLst>
              <a:ext uri="{FF2B5EF4-FFF2-40B4-BE49-F238E27FC236}">
                <a16:creationId xmlns:a16="http://schemas.microsoft.com/office/drawing/2014/main" id="{DADB935A-67D7-48A9-8516-92D75D2F3C37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745" name="자유형: 도형 744">
              <a:extLst>
                <a:ext uri="{FF2B5EF4-FFF2-40B4-BE49-F238E27FC236}">
                  <a16:creationId xmlns:a16="http://schemas.microsoft.com/office/drawing/2014/main" id="{C648671A-A42D-4E42-AA8E-132B430B624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6" name="자유형: 도형 745">
              <a:extLst>
                <a:ext uri="{FF2B5EF4-FFF2-40B4-BE49-F238E27FC236}">
                  <a16:creationId xmlns:a16="http://schemas.microsoft.com/office/drawing/2014/main" id="{7E574619-4071-453C-B708-2519DC7316EC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7" name="자유형: 도형 746">
              <a:extLst>
                <a:ext uri="{FF2B5EF4-FFF2-40B4-BE49-F238E27FC236}">
                  <a16:creationId xmlns:a16="http://schemas.microsoft.com/office/drawing/2014/main" id="{380B8E62-17EA-4BA0-9C45-5513CF43A95A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8" name="자유형: 도형 747">
              <a:extLst>
                <a:ext uri="{FF2B5EF4-FFF2-40B4-BE49-F238E27FC236}">
                  <a16:creationId xmlns:a16="http://schemas.microsoft.com/office/drawing/2014/main" id="{66217518-A29F-43A7-8F5B-A347455F17DE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9" name="자유형: 도형 748">
              <a:extLst>
                <a:ext uri="{FF2B5EF4-FFF2-40B4-BE49-F238E27FC236}">
                  <a16:creationId xmlns:a16="http://schemas.microsoft.com/office/drawing/2014/main" id="{C3647E3C-2FE8-4940-AD56-6067995CB29F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50" name="그룹 749">
            <a:extLst>
              <a:ext uri="{FF2B5EF4-FFF2-40B4-BE49-F238E27FC236}">
                <a16:creationId xmlns:a16="http://schemas.microsoft.com/office/drawing/2014/main" id="{F1EA9063-121A-42FF-A593-F258ADA9F156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751" name="자유형: 도형 750">
              <a:extLst>
                <a:ext uri="{FF2B5EF4-FFF2-40B4-BE49-F238E27FC236}">
                  <a16:creationId xmlns:a16="http://schemas.microsoft.com/office/drawing/2014/main" id="{94E2EAC7-266C-46DE-9DB1-3B3B9D04EAA6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2" name="자유형: 도형 751">
              <a:extLst>
                <a:ext uri="{FF2B5EF4-FFF2-40B4-BE49-F238E27FC236}">
                  <a16:creationId xmlns:a16="http://schemas.microsoft.com/office/drawing/2014/main" id="{5E2A9400-9DBB-4094-B3E4-58814758A073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3" name="자유형: 도형 752">
              <a:extLst>
                <a:ext uri="{FF2B5EF4-FFF2-40B4-BE49-F238E27FC236}">
                  <a16:creationId xmlns:a16="http://schemas.microsoft.com/office/drawing/2014/main" id="{5CEBA787-8CFB-4632-A85E-DA61B089A356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4" name="자유형: 도형 753">
              <a:extLst>
                <a:ext uri="{FF2B5EF4-FFF2-40B4-BE49-F238E27FC236}">
                  <a16:creationId xmlns:a16="http://schemas.microsoft.com/office/drawing/2014/main" id="{A7BEE7E1-CA35-4194-AFDE-71743E7056F5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55" name="그룹 754">
            <a:extLst>
              <a:ext uri="{FF2B5EF4-FFF2-40B4-BE49-F238E27FC236}">
                <a16:creationId xmlns:a16="http://schemas.microsoft.com/office/drawing/2014/main" id="{315EC5D0-2768-41EC-AA8D-6D4E8E44B1A4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756" name="자유형: 도형 755">
              <a:extLst>
                <a:ext uri="{FF2B5EF4-FFF2-40B4-BE49-F238E27FC236}">
                  <a16:creationId xmlns:a16="http://schemas.microsoft.com/office/drawing/2014/main" id="{11802757-F72B-4C77-BC99-A3DB458C5A07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7" name="자유형: 도형 756">
              <a:extLst>
                <a:ext uri="{FF2B5EF4-FFF2-40B4-BE49-F238E27FC236}">
                  <a16:creationId xmlns:a16="http://schemas.microsoft.com/office/drawing/2014/main" id="{21C9DF2A-2C0F-424F-9221-852C7A7692D5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8" name="자유형: 도형 757">
              <a:extLst>
                <a:ext uri="{FF2B5EF4-FFF2-40B4-BE49-F238E27FC236}">
                  <a16:creationId xmlns:a16="http://schemas.microsoft.com/office/drawing/2014/main" id="{87FBAADA-DD7E-47C3-A6A7-0B4ECCC9F79F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9" name="자유형: 도형 758">
              <a:extLst>
                <a:ext uri="{FF2B5EF4-FFF2-40B4-BE49-F238E27FC236}">
                  <a16:creationId xmlns:a16="http://schemas.microsoft.com/office/drawing/2014/main" id="{06A99E86-216C-489D-AAB0-8C152D7B20E2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0" name="자유형: 도형 759">
              <a:extLst>
                <a:ext uri="{FF2B5EF4-FFF2-40B4-BE49-F238E27FC236}">
                  <a16:creationId xmlns:a16="http://schemas.microsoft.com/office/drawing/2014/main" id="{AF3AD307-8948-4EFB-ABA3-B3E6A45F7097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1" name="자유형: 도형 760">
              <a:extLst>
                <a:ext uri="{FF2B5EF4-FFF2-40B4-BE49-F238E27FC236}">
                  <a16:creationId xmlns:a16="http://schemas.microsoft.com/office/drawing/2014/main" id="{59D3C497-C7CD-4513-8146-0301885FD83E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2" name="자유형: 도형 761">
              <a:extLst>
                <a:ext uri="{FF2B5EF4-FFF2-40B4-BE49-F238E27FC236}">
                  <a16:creationId xmlns:a16="http://schemas.microsoft.com/office/drawing/2014/main" id="{19AD1EAA-9816-4340-B809-3855D1FB1898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3" name="자유형: 도형 762">
              <a:extLst>
                <a:ext uri="{FF2B5EF4-FFF2-40B4-BE49-F238E27FC236}">
                  <a16:creationId xmlns:a16="http://schemas.microsoft.com/office/drawing/2014/main" id="{54367468-5E3F-4F3B-8D7F-90340A746389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4" name="자유형: 도형 763">
              <a:extLst>
                <a:ext uri="{FF2B5EF4-FFF2-40B4-BE49-F238E27FC236}">
                  <a16:creationId xmlns:a16="http://schemas.microsoft.com/office/drawing/2014/main" id="{A1AF88EB-FEBF-4E97-B635-8A370BADF94F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5" name="자유형: 도형 764">
              <a:extLst>
                <a:ext uri="{FF2B5EF4-FFF2-40B4-BE49-F238E27FC236}">
                  <a16:creationId xmlns:a16="http://schemas.microsoft.com/office/drawing/2014/main" id="{E9A03DAC-9958-40F8-B4EE-A7835754948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6" name="자유형: 도형 765">
              <a:extLst>
                <a:ext uri="{FF2B5EF4-FFF2-40B4-BE49-F238E27FC236}">
                  <a16:creationId xmlns:a16="http://schemas.microsoft.com/office/drawing/2014/main" id="{FF2A9BBB-BE02-47AE-A5A2-3066DE7E1522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67" name="그룹 766">
            <a:extLst>
              <a:ext uri="{FF2B5EF4-FFF2-40B4-BE49-F238E27FC236}">
                <a16:creationId xmlns:a16="http://schemas.microsoft.com/office/drawing/2014/main" id="{CC4DADDB-C3C8-48CF-8CE5-D05B83FD0F9C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768" name="자유형: 도형 767">
              <a:extLst>
                <a:ext uri="{FF2B5EF4-FFF2-40B4-BE49-F238E27FC236}">
                  <a16:creationId xmlns:a16="http://schemas.microsoft.com/office/drawing/2014/main" id="{F52D2116-919B-4C73-A84E-9DD6601A0BCA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9" name="자유형: 도형 768">
              <a:extLst>
                <a:ext uri="{FF2B5EF4-FFF2-40B4-BE49-F238E27FC236}">
                  <a16:creationId xmlns:a16="http://schemas.microsoft.com/office/drawing/2014/main" id="{8614F738-1CC5-4751-89EF-EC616DD0C8E9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0" name="자유형: 도형 769">
              <a:extLst>
                <a:ext uri="{FF2B5EF4-FFF2-40B4-BE49-F238E27FC236}">
                  <a16:creationId xmlns:a16="http://schemas.microsoft.com/office/drawing/2014/main" id="{EDEEFBF2-4813-4828-ABDC-7592C7A5529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1" name="자유형: 도형 770">
              <a:extLst>
                <a:ext uri="{FF2B5EF4-FFF2-40B4-BE49-F238E27FC236}">
                  <a16:creationId xmlns:a16="http://schemas.microsoft.com/office/drawing/2014/main" id="{B57CE6B8-BCD1-4AE4-953C-9F7A0362F332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2" name="자유형: 도형 771">
              <a:extLst>
                <a:ext uri="{FF2B5EF4-FFF2-40B4-BE49-F238E27FC236}">
                  <a16:creationId xmlns:a16="http://schemas.microsoft.com/office/drawing/2014/main" id="{A15B8B4A-41FC-400C-A0B2-AA7D3A4A8E76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3" name="자유형: 도형 772">
              <a:extLst>
                <a:ext uri="{FF2B5EF4-FFF2-40B4-BE49-F238E27FC236}">
                  <a16:creationId xmlns:a16="http://schemas.microsoft.com/office/drawing/2014/main" id="{8ADF6B1D-DEAC-4465-9162-B1239DA1E19B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4" name="자유형: 도형 773">
              <a:extLst>
                <a:ext uri="{FF2B5EF4-FFF2-40B4-BE49-F238E27FC236}">
                  <a16:creationId xmlns:a16="http://schemas.microsoft.com/office/drawing/2014/main" id="{9A13037C-16CB-45B8-A5F7-12CF05E5DC44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5" name="자유형: 도형 774">
              <a:extLst>
                <a:ext uri="{FF2B5EF4-FFF2-40B4-BE49-F238E27FC236}">
                  <a16:creationId xmlns:a16="http://schemas.microsoft.com/office/drawing/2014/main" id="{BE39BC40-8671-400B-8A7D-25EFC6F20094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6" name="자유형: 도형 775">
              <a:extLst>
                <a:ext uri="{FF2B5EF4-FFF2-40B4-BE49-F238E27FC236}">
                  <a16:creationId xmlns:a16="http://schemas.microsoft.com/office/drawing/2014/main" id="{72A16870-606B-46B8-A54E-E7BE8E0600B4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7" name="자유형: 도형 776">
              <a:extLst>
                <a:ext uri="{FF2B5EF4-FFF2-40B4-BE49-F238E27FC236}">
                  <a16:creationId xmlns:a16="http://schemas.microsoft.com/office/drawing/2014/main" id="{D1E39ADB-52F9-4815-8100-D99BE0EFE0F7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8" name="그룹 777">
            <a:extLst>
              <a:ext uri="{FF2B5EF4-FFF2-40B4-BE49-F238E27FC236}">
                <a16:creationId xmlns:a16="http://schemas.microsoft.com/office/drawing/2014/main" id="{0CBCA2DB-4197-4328-B141-4B49949A8A9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779" name="자유형: 도형 778">
              <a:extLst>
                <a:ext uri="{FF2B5EF4-FFF2-40B4-BE49-F238E27FC236}">
                  <a16:creationId xmlns:a16="http://schemas.microsoft.com/office/drawing/2014/main" id="{6B790E44-A747-410C-870F-36EA1AA7AD70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0" name="자유형: 도형 779">
              <a:extLst>
                <a:ext uri="{FF2B5EF4-FFF2-40B4-BE49-F238E27FC236}">
                  <a16:creationId xmlns:a16="http://schemas.microsoft.com/office/drawing/2014/main" id="{81B704D2-08E4-44C9-A1C7-D1BD5C23BE93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81" name="그룹 780">
            <a:extLst>
              <a:ext uri="{FF2B5EF4-FFF2-40B4-BE49-F238E27FC236}">
                <a16:creationId xmlns:a16="http://schemas.microsoft.com/office/drawing/2014/main" id="{8176122A-D3EB-423A-9652-26A71BBDAA9C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782" name="자유형: 도형 781">
              <a:extLst>
                <a:ext uri="{FF2B5EF4-FFF2-40B4-BE49-F238E27FC236}">
                  <a16:creationId xmlns:a16="http://schemas.microsoft.com/office/drawing/2014/main" id="{E9DE16DD-AD22-45E3-830C-AB74C7B55A27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3" name="자유형: 도형 782">
              <a:extLst>
                <a:ext uri="{FF2B5EF4-FFF2-40B4-BE49-F238E27FC236}">
                  <a16:creationId xmlns:a16="http://schemas.microsoft.com/office/drawing/2014/main" id="{8998439E-7F0D-47FB-969D-B191D2124A20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4" name="자유형: 도형 783">
              <a:extLst>
                <a:ext uri="{FF2B5EF4-FFF2-40B4-BE49-F238E27FC236}">
                  <a16:creationId xmlns:a16="http://schemas.microsoft.com/office/drawing/2014/main" id="{772F2819-A5F7-4BA2-9C33-6E21E03EA5CA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85" name="그룹 784">
            <a:extLst>
              <a:ext uri="{FF2B5EF4-FFF2-40B4-BE49-F238E27FC236}">
                <a16:creationId xmlns:a16="http://schemas.microsoft.com/office/drawing/2014/main" id="{00C8B897-9DD3-4208-B3A3-D34D42BA0D64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786" name="자유형: 도형 785">
              <a:extLst>
                <a:ext uri="{FF2B5EF4-FFF2-40B4-BE49-F238E27FC236}">
                  <a16:creationId xmlns:a16="http://schemas.microsoft.com/office/drawing/2014/main" id="{B688FE60-6E31-4462-99D7-9D45FBE14909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7" name="자유형: 도형 786">
              <a:extLst>
                <a:ext uri="{FF2B5EF4-FFF2-40B4-BE49-F238E27FC236}">
                  <a16:creationId xmlns:a16="http://schemas.microsoft.com/office/drawing/2014/main" id="{88A499A1-AF6B-40B2-876B-C7F5E15754EC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8" name="자유형: 도형 787">
              <a:extLst>
                <a:ext uri="{FF2B5EF4-FFF2-40B4-BE49-F238E27FC236}">
                  <a16:creationId xmlns:a16="http://schemas.microsoft.com/office/drawing/2014/main" id="{4BE7F933-53D9-4F59-991A-896910F91EB3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9" name="자유형: 도형 788">
              <a:extLst>
                <a:ext uri="{FF2B5EF4-FFF2-40B4-BE49-F238E27FC236}">
                  <a16:creationId xmlns:a16="http://schemas.microsoft.com/office/drawing/2014/main" id="{A710FB3D-652A-4E4F-B54A-0843F7C3DD4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0" name="자유형: 도형 789">
              <a:extLst>
                <a:ext uri="{FF2B5EF4-FFF2-40B4-BE49-F238E27FC236}">
                  <a16:creationId xmlns:a16="http://schemas.microsoft.com/office/drawing/2014/main" id="{C28E64A7-412A-4006-AAAD-E63959C7E1B0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1" name="그룹 790">
            <a:extLst>
              <a:ext uri="{FF2B5EF4-FFF2-40B4-BE49-F238E27FC236}">
                <a16:creationId xmlns:a16="http://schemas.microsoft.com/office/drawing/2014/main" id="{FB0CE60C-0004-4D18-9D30-CAE26F989051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792" name="자유형: 도형 791">
              <a:extLst>
                <a:ext uri="{FF2B5EF4-FFF2-40B4-BE49-F238E27FC236}">
                  <a16:creationId xmlns:a16="http://schemas.microsoft.com/office/drawing/2014/main" id="{F50FE041-8F43-4086-BBC7-1D7BEB5FF832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3" name="자유형: 도형 792">
              <a:extLst>
                <a:ext uri="{FF2B5EF4-FFF2-40B4-BE49-F238E27FC236}">
                  <a16:creationId xmlns:a16="http://schemas.microsoft.com/office/drawing/2014/main" id="{AF6CD706-73FA-47F3-BDB3-60FE3FAAABD3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4" name="자유형: 도형 793">
              <a:extLst>
                <a:ext uri="{FF2B5EF4-FFF2-40B4-BE49-F238E27FC236}">
                  <a16:creationId xmlns:a16="http://schemas.microsoft.com/office/drawing/2014/main" id="{35068387-A841-41EA-9361-DF81598ACD57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5" name="자유형: 도형 794">
              <a:extLst>
                <a:ext uri="{FF2B5EF4-FFF2-40B4-BE49-F238E27FC236}">
                  <a16:creationId xmlns:a16="http://schemas.microsoft.com/office/drawing/2014/main" id="{A7854A3F-D876-4321-B055-90C65B39DB70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6" name="그룹 795">
            <a:extLst>
              <a:ext uri="{FF2B5EF4-FFF2-40B4-BE49-F238E27FC236}">
                <a16:creationId xmlns:a16="http://schemas.microsoft.com/office/drawing/2014/main" id="{22D311E7-8A24-414E-A807-BA7475EB7E13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797" name="자유형: 도형 796">
              <a:extLst>
                <a:ext uri="{FF2B5EF4-FFF2-40B4-BE49-F238E27FC236}">
                  <a16:creationId xmlns:a16="http://schemas.microsoft.com/office/drawing/2014/main" id="{566753AB-E6E5-4159-A1B4-6BA46751D2B7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8" name="자유형: 도형 797">
              <a:extLst>
                <a:ext uri="{FF2B5EF4-FFF2-40B4-BE49-F238E27FC236}">
                  <a16:creationId xmlns:a16="http://schemas.microsoft.com/office/drawing/2014/main" id="{E90F8874-4026-4C2F-A593-87578D1ADF4B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9" name="그룹 798">
            <a:extLst>
              <a:ext uri="{FF2B5EF4-FFF2-40B4-BE49-F238E27FC236}">
                <a16:creationId xmlns:a16="http://schemas.microsoft.com/office/drawing/2014/main" id="{513B83BD-21F6-4A82-A78D-E61ADF08B361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800" name="자유형: 도형 799">
              <a:extLst>
                <a:ext uri="{FF2B5EF4-FFF2-40B4-BE49-F238E27FC236}">
                  <a16:creationId xmlns:a16="http://schemas.microsoft.com/office/drawing/2014/main" id="{4415CC2A-CB2A-4984-8EAF-7AF9641ADF9D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1" name="자유형: 도형 800">
              <a:extLst>
                <a:ext uri="{FF2B5EF4-FFF2-40B4-BE49-F238E27FC236}">
                  <a16:creationId xmlns:a16="http://schemas.microsoft.com/office/drawing/2014/main" id="{32D67967-FE9F-4A99-9361-616F3A4F4B9C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2" name="자유형: 도형 801">
              <a:extLst>
                <a:ext uri="{FF2B5EF4-FFF2-40B4-BE49-F238E27FC236}">
                  <a16:creationId xmlns:a16="http://schemas.microsoft.com/office/drawing/2014/main" id="{ACD60677-50A5-4F5C-97E1-05F67D33C7AA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03" name="그룹 802">
            <a:extLst>
              <a:ext uri="{FF2B5EF4-FFF2-40B4-BE49-F238E27FC236}">
                <a16:creationId xmlns:a16="http://schemas.microsoft.com/office/drawing/2014/main" id="{D95C0B03-B120-4EAF-A27D-3A9AB06846EC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804" name="자유형: 도형 803">
              <a:extLst>
                <a:ext uri="{FF2B5EF4-FFF2-40B4-BE49-F238E27FC236}">
                  <a16:creationId xmlns:a16="http://schemas.microsoft.com/office/drawing/2014/main" id="{10469510-C58A-4F6D-ABA8-84E5A61EB428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5" name="자유형: 도형 804">
              <a:extLst>
                <a:ext uri="{FF2B5EF4-FFF2-40B4-BE49-F238E27FC236}">
                  <a16:creationId xmlns:a16="http://schemas.microsoft.com/office/drawing/2014/main" id="{8BC79DE6-DC44-4A5F-B50D-846B0D74B9C6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6" name="자유형: 도형 805">
              <a:extLst>
                <a:ext uri="{FF2B5EF4-FFF2-40B4-BE49-F238E27FC236}">
                  <a16:creationId xmlns:a16="http://schemas.microsoft.com/office/drawing/2014/main" id="{11C340DA-333E-4014-9C3E-F2DEAA347F52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7" name="자유형: 도형 806">
              <a:extLst>
                <a:ext uri="{FF2B5EF4-FFF2-40B4-BE49-F238E27FC236}">
                  <a16:creationId xmlns:a16="http://schemas.microsoft.com/office/drawing/2014/main" id="{B21E2EC6-0358-4E5E-8330-A013245E606B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8" name="자유형: 도형 807">
              <a:extLst>
                <a:ext uri="{FF2B5EF4-FFF2-40B4-BE49-F238E27FC236}">
                  <a16:creationId xmlns:a16="http://schemas.microsoft.com/office/drawing/2014/main" id="{7CFD8247-0B34-4319-9414-D5491694586E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09" name="그룹 808">
            <a:extLst>
              <a:ext uri="{FF2B5EF4-FFF2-40B4-BE49-F238E27FC236}">
                <a16:creationId xmlns:a16="http://schemas.microsoft.com/office/drawing/2014/main" id="{E5FA744B-B792-4F9A-8F85-D8D78AD77655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810" name="자유형: 도형 809">
              <a:extLst>
                <a:ext uri="{FF2B5EF4-FFF2-40B4-BE49-F238E27FC236}">
                  <a16:creationId xmlns:a16="http://schemas.microsoft.com/office/drawing/2014/main" id="{E587F02A-29BF-4196-ADB4-41F928C1ECB3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1" name="자유형: 도형 810">
              <a:extLst>
                <a:ext uri="{FF2B5EF4-FFF2-40B4-BE49-F238E27FC236}">
                  <a16:creationId xmlns:a16="http://schemas.microsoft.com/office/drawing/2014/main" id="{DFE2DA99-4584-4B38-9C39-F6E1F7080FAB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12" name="자유형: 도형 811">
            <a:extLst>
              <a:ext uri="{FF2B5EF4-FFF2-40B4-BE49-F238E27FC236}">
                <a16:creationId xmlns:a16="http://schemas.microsoft.com/office/drawing/2014/main" id="{BF9E7CAB-356B-483C-A99E-CC812EF9A182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13" name="그룹 812">
            <a:extLst>
              <a:ext uri="{FF2B5EF4-FFF2-40B4-BE49-F238E27FC236}">
                <a16:creationId xmlns:a16="http://schemas.microsoft.com/office/drawing/2014/main" id="{205901A6-6FC3-47BA-9951-6FA220CD6304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814" name="자유형: 도형 813">
              <a:extLst>
                <a:ext uri="{FF2B5EF4-FFF2-40B4-BE49-F238E27FC236}">
                  <a16:creationId xmlns:a16="http://schemas.microsoft.com/office/drawing/2014/main" id="{EB20DBEE-1C33-42B8-8959-DA18EE7200C7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5" name="자유형: 도형 814">
              <a:extLst>
                <a:ext uri="{FF2B5EF4-FFF2-40B4-BE49-F238E27FC236}">
                  <a16:creationId xmlns:a16="http://schemas.microsoft.com/office/drawing/2014/main" id="{F62E7DBA-CBC4-43E0-AEBA-7C4F709FBB26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6" name="자유형: 도형 815">
              <a:extLst>
                <a:ext uri="{FF2B5EF4-FFF2-40B4-BE49-F238E27FC236}">
                  <a16:creationId xmlns:a16="http://schemas.microsoft.com/office/drawing/2014/main" id="{C7C9D7D0-9BF9-44C5-99DB-0A908177A49C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17" name="자유형: 도형 816">
            <a:extLst>
              <a:ext uri="{FF2B5EF4-FFF2-40B4-BE49-F238E27FC236}">
                <a16:creationId xmlns:a16="http://schemas.microsoft.com/office/drawing/2014/main" id="{0B9332F3-E90D-403C-A11E-B4C136B55436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18" name="그룹 817">
            <a:extLst>
              <a:ext uri="{FF2B5EF4-FFF2-40B4-BE49-F238E27FC236}">
                <a16:creationId xmlns:a16="http://schemas.microsoft.com/office/drawing/2014/main" id="{03FB506F-6DBF-4D6E-9B1D-6A0FE419E614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819" name="자유형: 도형 818">
              <a:extLst>
                <a:ext uri="{FF2B5EF4-FFF2-40B4-BE49-F238E27FC236}">
                  <a16:creationId xmlns:a16="http://schemas.microsoft.com/office/drawing/2014/main" id="{2E2F5257-6B57-48EC-BBA9-F6A55B535862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0" name="자유형: 도형 819">
              <a:extLst>
                <a:ext uri="{FF2B5EF4-FFF2-40B4-BE49-F238E27FC236}">
                  <a16:creationId xmlns:a16="http://schemas.microsoft.com/office/drawing/2014/main" id="{998EA57E-E114-4FEF-8DE5-90A222AD87D0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1" name="자유형: 도형 820">
              <a:extLst>
                <a:ext uri="{FF2B5EF4-FFF2-40B4-BE49-F238E27FC236}">
                  <a16:creationId xmlns:a16="http://schemas.microsoft.com/office/drawing/2014/main" id="{909669C1-F939-49AE-9C81-D43EAFD673C5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22" name="자유형: 도형 821">
            <a:extLst>
              <a:ext uri="{FF2B5EF4-FFF2-40B4-BE49-F238E27FC236}">
                <a16:creationId xmlns:a16="http://schemas.microsoft.com/office/drawing/2014/main" id="{85783C34-7A43-418F-8021-4E78F4D4351F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23" name="그룹 822">
            <a:extLst>
              <a:ext uri="{FF2B5EF4-FFF2-40B4-BE49-F238E27FC236}">
                <a16:creationId xmlns:a16="http://schemas.microsoft.com/office/drawing/2014/main" id="{A8F1EA92-8AD7-44B3-8635-2240DBB262B1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824" name="자유형: 도형 823">
              <a:extLst>
                <a:ext uri="{FF2B5EF4-FFF2-40B4-BE49-F238E27FC236}">
                  <a16:creationId xmlns:a16="http://schemas.microsoft.com/office/drawing/2014/main" id="{0CC054AC-C953-4BC9-B262-A9CAE9055F12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5" name="자유형: 도형 824">
              <a:extLst>
                <a:ext uri="{FF2B5EF4-FFF2-40B4-BE49-F238E27FC236}">
                  <a16:creationId xmlns:a16="http://schemas.microsoft.com/office/drawing/2014/main" id="{90614C79-863D-4C43-BB1B-7348C061FAC4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6" name="자유형: 도형 825">
              <a:extLst>
                <a:ext uri="{FF2B5EF4-FFF2-40B4-BE49-F238E27FC236}">
                  <a16:creationId xmlns:a16="http://schemas.microsoft.com/office/drawing/2014/main" id="{98427D9F-B249-4A51-A99F-B64A91BD1065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7" name="자유형: 도형 826">
              <a:extLst>
                <a:ext uri="{FF2B5EF4-FFF2-40B4-BE49-F238E27FC236}">
                  <a16:creationId xmlns:a16="http://schemas.microsoft.com/office/drawing/2014/main" id="{4A246B12-EEAD-47CF-A522-5C143CAA9DFA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8" name="그룹 827">
            <a:extLst>
              <a:ext uri="{FF2B5EF4-FFF2-40B4-BE49-F238E27FC236}">
                <a16:creationId xmlns:a16="http://schemas.microsoft.com/office/drawing/2014/main" id="{5F76A441-C6A9-4319-8D29-7A230460E1E9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829" name="자유형: 도형 828">
              <a:extLst>
                <a:ext uri="{FF2B5EF4-FFF2-40B4-BE49-F238E27FC236}">
                  <a16:creationId xmlns:a16="http://schemas.microsoft.com/office/drawing/2014/main" id="{992E9A17-BFF2-4A1E-BDD1-FCA0C1601735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0" name="자유형: 도형 829">
              <a:extLst>
                <a:ext uri="{FF2B5EF4-FFF2-40B4-BE49-F238E27FC236}">
                  <a16:creationId xmlns:a16="http://schemas.microsoft.com/office/drawing/2014/main" id="{3A470785-A49F-4730-9D2B-67EF52F825F9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1" name="자유형: 도형 830">
              <a:extLst>
                <a:ext uri="{FF2B5EF4-FFF2-40B4-BE49-F238E27FC236}">
                  <a16:creationId xmlns:a16="http://schemas.microsoft.com/office/drawing/2014/main" id="{28B25954-0E23-4B4B-9C15-39D42BB2358C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2" name="자유형: 도형 831">
              <a:extLst>
                <a:ext uri="{FF2B5EF4-FFF2-40B4-BE49-F238E27FC236}">
                  <a16:creationId xmlns:a16="http://schemas.microsoft.com/office/drawing/2014/main" id="{68FAA08B-6B27-4F01-BD9E-A79E8791B6E7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3" name="자유형: 도형 832">
              <a:extLst>
                <a:ext uri="{FF2B5EF4-FFF2-40B4-BE49-F238E27FC236}">
                  <a16:creationId xmlns:a16="http://schemas.microsoft.com/office/drawing/2014/main" id="{82E3F391-6FA3-4610-9940-FF8BE5476AB9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34" name="그룹 833">
            <a:extLst>
              <a:ext uri="{FF2B5EF4-FFF2-40B4-BE49-F238E27FC236}">
                <a16:creationId xmlns:a16="http://schemas.microsoft.com/office/drawing/2014/main" id="{A040FC30-A1B9-41FD-B6E3-45E808968522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835" name="자유형: 도형 834">
              <a:extLst>
                <a:ext uri="{FF2B5EF4-FFF2-40B4-BE49-F238E27FC236}">
                  <a16:creationId xmlns:a16="http://schemas.microsoft.com/office/drawing/2014/main" id="{98AE8AA2-A4DA-4298-AC82-AF905687CC60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6" name="자유형: 도형 835">
              <a:extLst>
                <a:ext uri="{FF2B5EF4-FFF2-40B4-BE49-F238E27FC236}">
                  <a16:creationId xmlns:a16="http://schemas.microsoft.com/office/drawing/2014/main" id="{60A7BC57-4523-4AAF-8028-0A10BB541F6D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7" name="자유형: 도형 836">
              <a:extLst>
                <a:ext uri="{FF2B5EF4-FFF2-40B4-BE49-F238E27FC236}">
                  <a16:creationId xmlns:a16="http://schemas.microsoft.com/office/drawing/2014/main" id="{8D6DDD9C-43F7-4853-908D-899EC0297995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38" name="그룹 837">
            <a:extLst>
              <a:ext uri="{FF2B5EF4-FFF2-40B4-BE49-F238E27FC236}">
                <a16:creationId xmlns:a16="http://schemas.microsoft.com/office/drawing/2014/main" id="{A821EC01-1D67-4527-937C-78FDAFA98217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839" name="자유형: 도형 838">
              <a:extLst>
                <a:ext uri="{FF2B5EF4-FFF2-40B4-BE49-F238E27FC236}">
                  <a16:creationId xmlns:a16="http://schemas.microsoft.com/office/drawing/2014/main" id="{EA1AD727-63FA-4BB6-A38A-99ECD8EF4DEC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0" name="자유형: 도형 839">
              <a:extLst>
                <a:ext uri="{FF2B5EF4-FFF2-40B4-BE49-F238E27FC236}">
                  <a16:creationId xmlns:a16="http://schemas.microsoft.com/office/drawing/2014/main" id="{3558615C-D690-45B3-8B7B-411F78D30B7A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1" name="자유형: 도형 840">
              <a:extLst>
                <a:ext uri="{FF2B5EF4-FFF2-40B4-BE49-F238E27FC236}">
                  <a16:creationId xmlns:a16="http://schemas.microsoft.com/office/drawing/2014/main" id="{317BDCF5-30D5-4C0D-A58C-FF498FCFC6C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2" name="자유형: 도형 841">
              <a:extLst>
                <a:ext uri="{FF2B5EF4-FFF2-40B4-BE49-F238E27FC236}">
                  <a16:creationId xmlns:a16="http://schemas.microsoft.com/office/drawing/2014/main" id="{65BE970D-C488-4B4A-835F-7B6A81EA3F7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3" name="자유형: 도형 842">
              <a:extLst>
                <a:ext uri="{FF2B5EF4-FFF2-40B4-BE49-F238E27FC236}">
                  <a16:creationId xmlns:a16="http://schemas.microsoft.com/office/drawing/2014/main" id="{12AEFB19-B13D-4635-9859-EB0F0E56B9D8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4" name="자유형: 도형 843">
              <a:extLst>
                <a:ext uri="{FF2B5EF4-FFF2-40B4-BE49-F238E27FC236}">
                  <a16:creationId xmlns:a16="http://schemas.microsoft.com/office/drawing/2014/main" id="{140333CF-4490-4A5C-B5D4-BD838604A293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45" name="그룹 844">
            <a:extLst>
              <a:ext uri="{FF2B5EF4-FFF2-40B4-BE49-F238E27FC236}">
                <a16:creationId xmlns:a16="http://schemas.microsoft.com/office/drawing/2014/main" id="{4BEC3DE1-250E-40E0-956B-6B8AEFD23FA8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846" name="자유형: 도형 845">
              <a:extLst>
                <a:ext uri="{FF2B5EF4-FFF2-40B4-BE49-F238E27FC236}">
                  <a16:creationId xmlns:a16="http://schemas.microsoft.com/office/drawing/2014/main" id="{D46D0F92-3D78-483E-B38A-EE20099FFF6F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7" name="자유형: 도형 846">
              <a:extLst>
                <a:ext uri="{FF2B5EF4-FFF2-40B4-BE49-F238E27FC236}">
                  <a16:creationId xmlns:a16="http://schemas.microsoft.com/office/drawing/2014/main" id="{9247FB67-C114-4502-A3A2-EFABFA9BF59E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8" name="자유형: 도형 847">
              <a:extLst>
                <a:ext uri="{FF2B5EF4-FFF2-40B4-BE49-F238E27FC236}">
                  <a16:creationId xmlns:a16="http://schemas.microsoft.com/office/drawing/2014/main" id="{45FCCEF6-F507-4E40-A13B-9841D48B6B44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49" name="그룹 848">
            <a:extLst>
              <a:ext uri="{FF2B5EF4-FFF2-40B4-BE49-F238E27FC236}">
                <a16:creationId xmlns:a16="http://schemas.microsoft.com/office/drawing/2014/main" id="{06168F09-1993-4FD6-9BFA-09F7697B859D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850" name="자유형: 도형 849">
              <a:extLst>
                <a:ext uri="{FF2B5EF4-FFF2-40B4-BE49-F238E27FC236}">
                  <a16:creationId xmlns:a16="http://schemas.microsoft.com/office/drawing/2014/main" id="{0D1C402A-3DEC-4768-90F8-98443442831C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1" name="자유형: 도형 850">
              <a:extLst>
                <a:ext uri="{FF2B5EF4-FFF2-40B4-BE49-F238E27FC236}">
                  <a16:creationId xmlns:a16="http://schemas.microsoft.com/office/drawing/2014/main" id="{82ED31F1-A59C-4001-9BF1-9D054A571114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2" name="자유형: 도형 851">
              <a:extLst>
                <a:ext uri="{FF2B5EF4-FFF2-40B4-BE49-F238E27FC236}">
                  <a16:creationId xmlns:a16="http://schemas.microsoft.com/office/drawing/2014/main" id="{7CA11FB1-C8C9-458D-9DDA-C30D02295B5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3" name="자유형: 도형 852">
              <a:extLst>
                <a:ext uri="{FF2B5EF4-FFF2-40B4-BE49-F238E27FC236}">
                  <a16:creationId xmlns:a16="http://schemas.microsoft.com/office/drawing/2014/main" id="{55639728-BFC4-4E88-98DC-AD84D196232E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4" name="자유형: 도형 853">
              <a:extLst>
                <a:ext uri="{FF2B5EF4-FFF2-40B4-BE49-F238E27FC236}">
                  <a16:creationId xmlns:a16="http://schemas.microsoft.com/office/drawing/2014/main" id="{33BAEA18-92DE-43C1-B6BF-1634A03DAC26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55" name="그룹 854">
            <a:extLst>
              <a:ext uri="{FF2B5EF4-FFF2-40B4-BE49-F238E27FC236}">
                <a16:creationId xmlns:a16="http://schemas.microsoft.com/office/drawing/2014/main" id="{F7F71712-BB7A-44D2-A34E-E92228B13A47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856" name="자유형: 도형 855">
              <a:extLst>
                <a:ext uri="{FF2B5EF4-FFF2-40B4-BE49-F238E27FC236}">
                  <a16:creationId xmlns:a16="http://schemas.microsoft.com/office/drawing/2014/main" id="{6D446D40-7D46-4318-BE86-A9096137D347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7" name="자유형: 도형 856">
              <a:extLst>
                <a:ext uri="{FF2B5EF4-FFF2-40B4-BE49-F238E27FC236}">
                  <a16:creationId xmlns:a16="http://schemas.microsoft.com/office/drawing/2014/main" id="{57FA3F80-27FC-4C14-A38C-6213557B9526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8" name="자유형: 도형 857">
              <a:extLst>
                <a:ext uri="{FF2B5EF4-FFF2-40B4-BE49-F238E27FC236}">
                  <a16:creationId xmlns:a16="http://schemas.microsoft.com/office/drawing/2014/main" id="{27CC51E5-4E40-45DC-B218-7D5AA5871068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9" name="자유형: 도형 858">
              <a:extLst>
                <a:ext uri="{FF2B5EF4-FFF2-40B4-BE49-F238E27FC236}">
                  <a16:creationId xmlns:a16="http://schemas.microsoft.com/office/drawing/2014/main" id="{9245CBAA-FECF-4598-B05A-1FB0D69FA286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0" name="자유형: 도형 859">
              <a:extLst>
                <a:ext uri="{FF2B5EF4-FFF2-40B4-BE49-F238E27FC236}">
                  <a16:creationId xmlns:a16="http://schemas.microsoft.com/office/drawing/2014/main" id="{092681AD-C292-48BD-8461-6C13534530B9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1" name="자유형: 도형 860">
              <a:extLst>
                <a:ext uri="{FF2B5EF4-FFF2-40B4-BE49-F238E27FC236}">
                  <a16:creationId xmlns:a16="http://schemas.microsoft.com/office/drawing/2014/main" id="{0358F4E9-A65E-4C1E-9D30-BE7FB8C5433D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2" name="자유형: 도형 861">
              <a:extLst>
                <a:ext uri="{FF2B5EF4-FFF2-40B4-BE49-F238E27FC236}">
                  <a16:creationId xmlns:a16="http://schemas.microsoft.com/office/drawing/2014/main" id="{65BC3FBB-225A-486C-BF5E-17D2FFDFE80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3" name="그룹 862">
            <a:extLst>
              <a:ext uri="{FF2B5EF4-FFF2-40B4-BE49-F238E27FC236}">
                <a16:creationId xmlns:a16="http://schemas.microsoft.com/office/drawing/2014/main" id="{553EF45B-0DA2-418D-8883-C721B93C496C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864" name="자유형: 도형 863">
              <a:extLst>
                <a:ext uri="{FF2B5EF4-FFF2-40B4-BE49-F238E27FC236}">
                  <a16:creationId xmlns:a16="http://schemas.microsoft.com/office/drawing/2014/main" id="{631DA97A-5BDD-4760-A744-B4794A2F47A4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5" name="자유형: 도형 864">
              <a:extLst>
                <a:ext uri="{FF2B5EF4-FFF2-40B4-BE49-F238E27FC236}">
                  <a16:creationId xmlns:a16="http://schemas.microsoft.com/office/drawing/2014/main" id="{E804024D-7DC5-4A4B-AE1F-6ABA81EA7482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6" name="자유형: 도형 865">
              <a:extLst>
                <a:ext uri="{FF2B5EF4-FFF2-40B4-BE49-F238E27FC236}">
                  <a16:creationId xmlns:a16="http://schemas.microsoft.com/office/drawing/2014/main" id="{D61A54C4-F6C8-4DD8-8C4D-AE235F465B6E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7" name="자유형: 도형 866">
              <a:extLst>
                <a:ext uri="{FF2B5EF4-FFF2-40B4-BE49-F238E27FC236}">
                  <a16:creationId xmlns:a16="http://schemas.microsoft.com/office/drawing/2014/main" id="{D785A327-2C03-418F-AA26-B770324A5608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8" name="자유형: 도형 867">
              <a:extLst>
                <a:ext uri="{FF2B5EF4-FFF2-40B4-BE49-F238E27FC236}">
                  <a16:creationId xmlns:a16="http://schemas.microsoft.com/office/drawing/2014/main" id="{AE95E6FF-A5F0-4DE7-9EA7-987E29834620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9" name="자유형: 도형 868">
              <a:extLst>
                <a:ext uri="{FF2B5EF4-FFF2-40B4-BE49-F238E27FC236}">
                  <a16:creationId xmlns:a16="http://schemas.microsoft.com/office/drawing/2014/main" id="{59BD0ED6-7A0B-4441-A8FC-989F62D2F6D8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70" name="그룹 869">
            <a:extLst>
              <a:ext uri="{FF2B5EF4-FFF2-40B4-BE49-F238E27FC236}">
                <a16:creationId xmlns:a16="http://schemas.microsoft.com/office/drawing/2014/main" id="{8A3A87D3-C5D1-42A6-AD07-9F197176FF20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871" name="자유형: 도형 870">
              <a:extLst>
                <a:ext uri="{FF2B5EF4-FFF2-40B4-BE49-F238E27FC236}">
                  <a16:creationId xmlns:a16="http://schemas.microsoft.com/office/drawing/2014/main" id="{00091684-23F4-49CD-93CA-41A18A5357E4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2" name="자유형: 도형 871">
              <a:extLst>
                <a:ext uri="{FF2B5EF4-FFF2-40B4-BE49-F238E27FC236}">
                  <a16:creationId xmlns:a16="http://schemas.microsoft.com/office/drawing/2014/main" id="{06F3C832-E4C3-4449-901C-F9EF3B6BE72F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73" name="그룹 872">
            <a:extLst>
              <a:ext uri="{FF2B5EF4-FFF2-40B4-BE49-F238E27FC236}">
                <a16:creationId xmlns:a16="http://schemas.microsoft.com/office/drawing/2014/main" id="{F84C3779-C38D-4DD3-AA70-5D15FB3C1768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874" name="자유형: 도형 873">
              <a:extLst>
                <a:ext uri="{FF2B5EF4-FFF2-40B4-BE49-F238E27FC236}">
                  <a16:creationId xmlns:a16="http://schemas.microsoft.com/office/drawing/2014/main" id="{72663F19-4AC9-4831-B138-6095C8ED283D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5" name="자유형: 도형 874">
              <a:extLst>
                <a:ext uri="{FF2B5EF4-FFF2-40B4-BE49-F238E27FC236}">
                  <a16:creationId xmlns:a16="http://schemas.microsoft.com/office/drawing/2014/main" id="{C4A1263E-8347-40FC-9A77-8D71D8664A9F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6" name="자유형: 도형 875">
              <a:extLst>
                <a:ext uri="{FF2B5EF4-FFF2-40B4-BE49-F238E27FC236}">
                  <a16:creationId xmlns:a16="http://schemas.microsoft.com/office/drawing/2014/main" id="{B222A129-4BCC-47D4-9C30-5F83EBFF83FE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7" name="자유형: 도형 876">
              <a:extLst>
                <a:ext uri="{FF2B5EF4-FFF2-40B4-BE49-F238E27FC236}">
                  <a16:creationId xmlns:a16="http://schemas.microsoft.com/office/drawing/2014/main" id="{F4174579-E54C-4CDA-B848-676CE70EA9A9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78" name="그룹 877">
            <a:extLst>
              <a:ext uri="{FF2B5EF4-FFF2-40B4-BE49-F238E27FC236}">
                <a16:creationId xmlns:a16="http://schemas.microsoft.com/office/drawing/2014/main" id="{1C5898B1-B95C-4D45-932D-571742EE89EB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879" name="자유형: 도형 878">
              <a:extLst>
                <a:ext uri="{FF2B5EF4-FFF2-40B4-BE49-F238E27FC236}">
                  <a16:creationId xmlns:a16="http://schemas.microsoft.com/office/drawing/2014/main" id="{B9DF075D-C3AA-4BE2-A861-09774A221EB2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0" name="자유형: 도형 879">
              <a:extLst>
                <a:ext uri="{FF2B5EF4-FFF2-40B4-BE49-F238E27FC236}">
                  <a16:creationId xmlns:a16="http://schemas.microsoft.com/office/drawing/2014/main" id="{AC57FE5F-8408-4D6B-9EAE-94F524CBDDBA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1" name="자유형: 도형 880">
              <a:extLst>
                <a:ext uri="{FF2B5EF4-FFF2-40B4-BE49-F238E27FC236}">
                  <a16:creationId xmlns:a16="http://schemas.microsoft.com/office/drawing/2014/main" id="{397B5020-1FFA-4B0E-839A-A83BEEDD283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2" name="자유형: 도형 881">
              <a:extLst>
                <a:ext uri="{FF2B5EF4-FFF2-40B4-BE49-F238E27FC236}">
                  <a16:creationId xmlns:a16="http://schemas.microsoft.com/office/drawing/2014/main" id="{DA5B9503-21FD-4A87-ACA3-5B122B6CB8EA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83" name="그룹 882">
            <a:extLst>
              <a:ext uri="{FF2B5EF4-FFF2-40B4-BE49-F238E27FC236}">
                <a16:creationId xmlns:a16="http://schemas.microsoft.com/office/drawing/2014/main" id="{5782332F-42BE-4877-B018-AE62A6EA2AE1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884" name="자유형: 도형 883">
              <a:extLst>
                <a:ext uri="{FF2B5EF4-FFF2-40B4-BE49-F238E27FC236}">
                  <a16:creationId xmlns:a16="http://schemas.microsoft.com/office/drawing/2014/main" id="{DD2C4C75-E5A5-4871-9059-12CCC3D057B1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5" name="자유형: 도형 884">
              <a:extLst>
                <a:ext uri="{FF2B5EF4-FFF2-40B4-BE49-F238E27FC236}">
                  <a16:creationId xmlns:a16="http://schemas.microsoft.com/office/drawing/2014/main" id="{EFB628C0-5469-4648-B305-0D09C3F1A0C9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6" name="자유형: 도형 885">
              <a:extLst>
                <a:ext uri="{FF2B5EF4-FFF2-40B4-BE49-F238E27FC236}">
                  <a16:creationId xmlns:a16="http://schemas.microsoft.com/office/drawing/2014/main" id="{0048605F-0C33-4838-A6D7-CB59E2855213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7" name="자유형: 도형 886">
              <a:extLst>
                <a:ext uri="{FF2B5EF4-FFF2-40B4-BE49-F238E27FC236}">
                  <a16:creationId xmlns:a16="http://schemas.microsoft.com/office/drawing/2014/main" id="{68AA5CD4-A1BE-484A-883C-D38BB27C611E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8" name="자유형: 도형 887">
              <a:extLst>
                <a:ext uri="{FF2B5EF4-FFF2-40B4-BE49-F238E27FC236}">
                  <a16:creationId xmlns:a16="http://schemas.microsoft.com/office/drawing/2014/main" id="{E794069C-F4AD-4D80-9A96-1E986197EDB7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9" name="자유형: 도형 888">
              <a:extLst>
                <a:ext uri="{FF2B5EF4-FFF2-40B4-BE49-F238E27FC236}">
                  <a16:creationId xmlns:a16="http://schemas.microsoft.com/office/drawing/2014/main" id="{E3C529E4-76B6-4F3F-83D3-9FD382E7FBD9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90" name="그룹 889">
            <a:extLst>
              <a:ext uri="{FF2B5EF4-FFF2-40B4-BE49-F238E27FC236}">
                <a16:creationId xmlns:a16="http://schemas.microsoft.com/office/drawing/2014/main" id="{58B08B2A-2F38-4560-9CB7-EA3A2655CCE5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891" name="자유형: 도형 890">
              <a:extLst>
                <a:ext uri="{FF2B5EF4-FFF2-40B4-BE49-F238E27FC236}">
                  <a16:creationId xmlns:a16="http://schemas.microsoft.com/office/drawing/2014/main" id="{44FC9B47-DF11-4D64-830A-81D0A64F768C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2" name="자유형: 도형 891">
              <a:extLst>
                <a:ext uri="{FF2B5EF4-FFF2-40B4-BE49-F238E27FC236}">
                  <a16:creationId xmlns:a16="http://schemas.microsoft.com/office/drawing/2014/main" id="{19840883-D60A-4BBF-B694-6500A1FD592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3" name="자유형: 도형 892">
              <a:extLst>
                <a:ext uri="{FF2B5EF4-FFF2-40B4-BE49-F238E27FC236}">
                  <a16:creationId xmlns:a16="http://schemas.microsoft.com/office/drawing/2014/main" id="{FA7A780A-2B58-4DCB-819A-A6069F0EDE73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4" name="자유형: 도형 893">
              <a:extLst>
                <a:ext uri="{FF2B5EF4-FFF2-40B4-BE49-F238E27FC236}">
                  <a16:creationId xmlns:a16="http://schemas.microsoft.com/office/drawing/2014/main" id="{6989713A-96EB-49C1-8D68-771AE3D79BF5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5" name="자유형: 도형 894">
              <a:extLst>
                <a:ext uri="{FF2B5EF4-FFF2-40B4-BE49-F238E27FC236}">
                  <a16:creationId xmlns:a16="http://schemas.microsoft.com/office/drawing/2014/main" id="{E33E84DD-97CA-4C55-8CB0-27B2FE73AF23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96" name="그룹 895">
            <a:extLst>
              <a:ext uri="{FF2B5EF4-FFF2-40B4-BE49-F238E27FC236}">
                <a16:creationId xmlns:a16="http://schemas.microsoft.com/office/drawing/2014/main" id="{00C7C385-B32C-4C55-A0EA-9EC688AF388F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897" name="자유형: 도형 896">
              <a:extLst>
                <a:ext uri="{FF2B5EF4-FFF2-40B4-BE49-F238E27FC236}">
                  <a16:creationId xmlns:a16="http://schemas.microsoft.com/office/drawing/2014/main" id="{7B3C96AE-F7A9-40FF-9902-46B91A2633CF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8" name="자유형: 도형 897">
              <a:extLst>
                <a:ext uri="{FF2B5EF4-FFF2-40B4-BE49-F238E27FC236}">
                  <a16:creationId xmlns:a16="http://schemas.microsoft.com/office/drawing/2014/main" id="{BB5EC5F5-4EC0-4B1E-AA6C-C88E8F356755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9" name="자유형: 도형 898">
              <a:extLst>
                <a:ext uri="{FF2B5EF4-FFF2-40B4-BE49-F238E27FC236}">
                  <a16:creationId xmlns:a16="http://schemas.microsoft.com/office/drawing/2014/main" id="{575FC8D5-79A6-4CCD-9050-70FC0C0E9997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0" name="자유형: 도형 899">
              <a:extLst>
                <a:ext uri="{FF2B5EF4-FFF2-40B4-BE49-F238E27FC236}">
                  <a16:creationId xmlns:a16="http://schemas.microsoft.com/office/drawing/2014/main" id="{8001EDE5-06D1-4697-BEC7-8FE713989688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1" name="그룹 900">
            <a:extLst>
              <a:ext uri="{FF2B5EF4-FFF2-40B4-BE49-F238E27FC236}">
                <a16:creationId xmlns:a16="http://schemas.microsoft.com/office/drawing/2014/main" id="{6DA1A078-DFC6-46D6-8530-F8CC5F4332B1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902" name="자유형: 도형 901">
              <a:extLst>
                <a:ext uri="{FF2B5EF4-FFF2-40B4-BE49-F238E27FC236}">
                  <a16:creationId xmlns:a16="http://schemas.microsoft.com/office/drawing/2014/main" id="{172DC9CC-8AB3-4CD4-B0DF-27177FAE3CFB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3" name="자유형: 도형 902">
              <a:extLst>
                <a:ext uri="{FF2B5EF4-FFF2-40B4-BE49-F238E27FC236}">
                  <a16:creationId xmlns:a16="http://schemas.microsoft.com/office/drawing/2014/main" id="{2A6D24CC-A4AA-4C1A-B758-49BC99EE9A8F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4" name="자유형: 도형 903">
              <a:extLst>
                <a:ext uri="{FF2B5EF4-FFF2-40B4-BE49-F238E27FC236}">
                  <a16:creationId xmlns:a16="http://schemas.microsoft.com/office/drawing/2014/main" id="{8241F180-E66D-4B7A-85F1-06767D23F6B1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5" name="자유형: 도형 904">
              <a:extLst>
                <a:ext uri="{FF2B5EF4-FFF2-40B4-BE49-F238E27FC236}">
                  <a16:creationId xmlns:a16="http://schemas.microsoft.com/office/drawing/2014/main" id="{43CF4217-EC2E-4AC8-8F5A-D762340125C3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6" name="자유형: 도형 905">
              <a:extLst>
                <a:ext uri="{FF2B5EF4-FFF2-40B4-BE49-F238E27FC236}">
                  <a16:creationId xmlns:a16="http://schemas.microsoft.com/office/drawing/2014/main" id="{52129878-3E5C-4F3F-A29F-57B0A2C75491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7" name="그룹 906">
            <a:extLst>
              <a:ext uri="{FF2B5EF4-FFF2-40B4-BE49-F238E27FC236}">
                <a16:creationId xmlns:a16="http://schemas.microsoft.com/office/drawing/2014/main" id="{54401843-C1F1-4121-8E55-F41000646334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908" name="자유형: 도형 907">
              <a:extLst>
                <a:ext uri="{FF2B5EF4-FFF2-40B4-BE49-F238E27FC236}">
                  <a16:creationId xmlns:a16="http://schemas.microsoft.com/office/drawing/2014/main" id="{0134C81B-7D3A-4C9B-A839-57225A8639F1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9" name="자유형: 도형 908">
              <a:extLst>
                <a:ext uri="{FF2B5EF4-FFF2-40B4-BE49-F238E27FC236}">
                  <a16:creationId xmlns:a16="http://schemas.microsoft.com/office/drawing/2014/main" id="{0F7AD2F4-9D4C-4977-A2F6-3AD47AF9701F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0" name="자유형: 도형 909">
              <a:extLst>
                <a:ext uri="{FF2B5EF4-FFF2-40B4-BE49-F238E27FC236}">
                  <a16:creationId xmlns:a16="http://schemas.microsoft.com/office/drawing/2014/main" id="{3C29C074-E8ED-4BCC-8AB2-06F77296540F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1" name="자유형: 도형 910">
              <a:extLst>
                <a:ext uri="{FF2B5EF4-FFF2-40B4-BE49-F238E27FC236}">
                  <a16:creationId xmlns:a16="http://schemas.microsoft.com/office/drawing/2014/main" id="{0D6ECA32-6711-450C-987D-2A65DCE9CDEA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2" name="자유형: 도형 911">
              <a:extLst>
                <a:ext uri="{FF2B5EF4-FFF2-40B4-BE49-F238E27FC236}">
                  <a16:creationId xmlns:a16="http://schemas.microsoft.com/office/drawing/2014/main" id="{89DF8E30-1986-47A3-9322-2622A6896E03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3" name="자유형: 도형 912">
              <a:extLst>
                <a:ext uri="{FF2B5EF4-FFF2-40B4-BE49-F238E27FC236}">
                  <a16:creationId xmlns:a16="http://schemas.microsoft.com/office/drawing/2014/main" id="{59896C39-B16E-4AB0-9338-E4D1661566CE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4" name="자유형: 도형 913">
              <a:extLst>
                <a:ext uri="{FF2B5EF4-FFF2-40B4-BE49-F238E27FC236}">
                  <a16:creationId xmlns:a16="http://schemas.microsoft.com/office/drawing/2014/main" id="{A0011B61-7C67-4BE7-A1A7-7CB62611035A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5" name="자유형: 도형 914">
              <a:extLst>
                <a:ext uri="{FF2B5EF4-FFF2-40B4-BE49-F238E27FC236}">
                  <a16:creationId xmlns:a16="http://schemas.microsoft.com/office/drawing/2014/main" id="{C251B2FC-67F0-4E96-B33C-6F1F3125C20E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6" name="자유형: 도형 915">
              <a:extLst>
                <a:ext uri="{FF2B5EF4-FFF2-40B4-BE49-F238E27FC236}">
                  <a16:creationId xmlns:a16="http://schemas.microsoft.com/office/drawing/2014/main" id="{72AF4CCE-1D62-45AC-9341-44506E277138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7" name="자유형: 도형 916">
              <a:extLst>
                <a:ext uri="{FF2B5EF4-FFF2-40B4-BE49-F238E27FC236}">
                  <a16:creationId xmlns:a16="http://schemas.microsoft.com/office/drawing/2014/main" id="{02006343-89DB-4FA6-92FF-E61C3A6DFFC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8" name="자유형: 도형 917">
              <a:extLst>
                <a:ext uri="{FF2B5EF4-FFF2-40B4-BE49-F238E27FC236}">
                  <a16:creationId xmlns:a16="http://schemas.microsoft.com/office/drawing/2014/main" id="{3727FC3C-E7A2-41F5-8021-4D9B26BADE30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9" name="자유형: 도형 918">
              <a:extLst>
                <a:ext uri="{FF2B5EF4-FFF2-40B4-BE49-F238E27FC236}">
                  <a16:creationId xmlns:a16="http://schemas.microsoft.com/office/drawing/2014/main" id="{8C4646AB-26F3-429C-A036-95A5AFD9A03E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0" name="자유형: 도형 919">
              <a:extLst>
                <a:ext uri="{FF2B5EF4-FFF2-40B4-BE49-F238E27FC236}">
                  <a16:creationId xmlns:a16="http://schemas.microsoft.com/office/drawing/2014/main" id="{EFAA5CE4-8482-4E2A-B0FE-C3FD7CC0B610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21" name="그룹 920">
            <a:extLst>
              <a:ext uri="{FF2B5EF4-FFF2-40B4-BE49-F238E27FC236}">
                <a16:creationId xmlns:a16="http://schemas.microsoft.com/office/drawing/2014/main" id="{528F3202-6149-45CD-95C8-CB68089C8A56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922" name="자유형: 도형 921">
              <a:extLst>
                <a:ext uri="{FF2B5EF4-FFF2-40B4-BE49-F238E27FC236}">
                  <a16:creationId xmlns:a16="http://schemas.microsoft.com/office/drawing/2014/main" id="{B92132D4-55B2-45AC-87E6-8A17C04CA409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3" name="자유형: 도형 922">
              <a:extLst>
                <a:ext uri="{FF2B5EF4-FFF2-40B4-BE49-F238E27FC236}">
                  <a16:creationId xmlns:a16="http://schemas.microsoft.com/office/drawing/2014/main" id="{07E50F54-340D-47C9-BEC2-31DFB33ABBB6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4" name="자유형: 도형 923">
              <a:extLst>
                <a:ext uri="{FF2B5EF4-FFF2-40B4-BE49-F238E27FC236}">
                  <a16:creationId xmlns:a16="http://schemas.microsoft.com/office/drawing/2014/main" id="{B2087796-679B-421D-8868-73907DC92038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25" name="그룹 924">
            <a:extLst>
              <a:ext uri="{FF2B5EF4-FFF2-40B4-BE49-F238E27FC236}">
                <a16:creationId xmlns:a16="http://schemas.microsoft.com/office/drawing/2014/main" id="{1C8B9FF9-1A8B-4327-B173-05C34716F93B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926" name="자유형: 도형 925">
              <a:extLst>
                <a:ext uri="{FF2B5EF4-FFF2-40B4-BE49-F238E27FC236}">
                  <a16:creationId xmlns:a16="http://schemas.microsoft.com/office/drawing/2014/main" id="{241E087A-6E1A-4EB5-B31B-DF156D2FBF7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7" name="자유형: 도형 926">
              <a:extLst>
                <a:ext uri="{FF2B5EF4-FFF2-40B4-BE49-F238E27FC236}">
                  <a16:creationId xmlns:a16="http://schemas.microsoft.com/office/drawing/2014/main" id="{8D9BA264-D659-459D-ABD9-8778C8549DC5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8" name="자유형: 도형 927">
              <a:extLst>
                <a:ext uri="{FF2B5EF4-FFF2-40B4-BE49-F238E27FC236}">
                  <a16:creationId xmlns:a16="http://schemas.microsoft.com/office/drawing/2014/main" id="{140BF8C4-787E-4867-B54E-224AB45158D0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29" name="그룹 928">
            <a:extLst>
              <a:ext uri="{FF2B5EF4-FFF2-40B4-BE49-F238E27FC236}">
                <a16:creationId xmlns:a16="http://schemas.microsoft.com/office/drawing/2014/main" id="{4C63C63D-3771-4898-8929-4B5411F9EC51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930" name="자유형: 도형 929">
              <a:extLst>
                <a:ext uri="{FF2B5EF4-FFF2-40B4-BE49-F238E27FC236}">
                  <a16:creationId xmlns:a16="http://schemas.microsoft.com/office/drawing/2014/main" id="{F826B1BF-25AC-46AD-B99A-C1B25081B17A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1" name="자유형: 도형 930">
              <a:extLst>
                <a:ext uri="{FF2B5EF4-FFF2-40B4-BE49-F238E27FC236}">
                  <a16:creationId xmlns:a16="http://schemas.microsoft.com/office/drawing/2014/main" id="{2A1B4FA1-E9BE-48C8-A652-6FC9993EF4DE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2" name="자유형: 도형 931">
              <a:extLst>
                <a:ext uri="{FF2B5EF4-FFF2-40B4-BE49-F238E27FC236}">
                  <a16:creationId xmlns:a16="http://schemas.microsoft.com/office/drawing/2014/main" id="{3B9F6F2E-73A9-4CA0-9108-945B30E39360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33" name="자유형: 도형 932">
            <a:extLst>
              <a:ext uri="{FF2B5EF4-FFF2-40B4-BE49-F238E27FC236}">
                <a16:creationId xmlns:a16="http://schemas.microsoft.com/office/drawing/2014/main" id="{6A7CE65B-E4AF-4F60-A09E-E0042803AB1F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934" name="자유형: 도형 933">
            <a:extLst>
              <a:ext uri="{FF2B5EF4-FFF2-40B4-BE49-F238E27FC236}">
                <a16:creationId xmlns:a16="http://schemas.microsoft.com/office/drawing/2014/main" id="{67CD0FEB-D41A-423E-BA85-DEF37EA60CFE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35" name="그룹 934">
            <a:extLst>
              <a:ext uri="{FF2B5EF4-FFF2-40B4-BE49-F238E27FC236}">
                <a16:creationId xmlns:a16="http://schemas.microsoft.com/office/drawing/2014/main" id="{A6C6A7D7-E5C9-477A-849E-FD02338CFDA4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936" name="자유형: 도형 935">
              <a:extLst>
                <a:ext uri="{FF2B5EF4-FFF2-40B4-BE49-F238E27FC236}">
                  <a16:creationId xmlns:a16="http://schemas.microsoft.com/office/drawing/2014/main" id="{C2EE2EF8-7849-4E9B-AB6A-C3FAE6B3859A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7" name="자유형: 도형 936">
              <a:extLst>
                <a:ext uri="{FF2B5EF4-FFF2-40B4-BE49-F238E27FC236}">
                  <a16:creationId xmlns:a16="http://schemas.microsoft.com/office/drawing/2014/main" id="{55D880EF-1A98-4E78-B2AF-71EA01DE51C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8" name="자유형: 도형 937">
              <a:extLst>
                <a:ext uri="{FF2B5EF4-FFF2-40B4-BE49-F238E27FC236}">
                  <a16:creationId xmlns:a16="http://schemas.microsoft.com/office/drawing/2014/main" id="{22CCBBF6-8E99-4707-BC7E-379FA215510D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39" name="그룹 938">
            <a:extLst>
              <a:ext uri="{FF2B5EF4-FFF2-40B4-BE49-F238E27FC236}">
                <a16:creationId xmlns:a16="http://schemas.microsoft.com/office/drawing/2014/main" id="{2E62A697-D4A9-4368-8DCD-E643D39AA90D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940" name="자유형: 도형 939">
              <a:extLst>
                <a:ext uri="{FF2B5EF4-FFF2-40B4-BE49-F238E27FC236}">
                  <a16:creationId xmlns:a16="http://schemas.microsoft.com/office/drawing/2014/main" id="{76AF6695-E633-4DD2-84EF-C8A1AF372761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1" name="자유형: 도형 940">
              <a:extLst>
                <a:ext uri="{FF2B5EF4-FFF2-40B4-BE49-F238E27FC236}">
                  <a16:creationId xmlns:a16="http://schemas.microsoft.com/office/drawing/2014/main" id="{0E376E77-1025-4369-895C-7CE845513500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42" name="그룹 941">
            <a:extLst>
              <a:ext uri="{FF2B5EF4-FFF2-40B4-BE49-F238E27FC236}">
                <a16:creationId xmlns:a16="http://schemas.microsoft.com/office/drawing/2014/main" id="{6C4A358B-A914-40BB-A4BE-F552AF5B87C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943" name="자유형: 도형 942">
              <a:extLst>
                <a:ext uri="{FF2B5EF4-FFF2-40B4-BE49-F238E27FC236}">
                  <a16:creationId xmlns:a16="http://schemas.microsoft.com/office/drawing/2014/main" id="{C05730FA-4972-452E-9738-D2AE2E1568DD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4" name="자유형: 도형 943">
              <a:extLst>
                <a:ext uri="{FF2B5EF4-FFF2-40B4-BE49-F238E27FC236}">
                  <a16:creationId xmlns:a16="http://schemas.microsoft.com/office/drawing/2014/main" id="{BC906797-8BAE-458C-856E-DC739065DE25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5" name="자유형: 도형 944">
              <a:extLst>
                <a:ext uri="{FF2B5EF4-FFF2-40B4-BE49-F238E27FC236}">
                  <a16:creationId xmlns:a16="http://schemas.microsoft.com/office/drawing/2014/main" id="{F16148F2-76B6-424E-959A-1762ED6A342A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6" name="자유형: 도형 945">
              <a:extLst>
                <a:ext uri="{FF2B5EF4-FFF2-40B4-BE49-F238E27FC236}">
                  <a16:creationId xmlns:a16="http://schemas.microsoft.com/office/drawing/2014/main" id="{14C4519D-7215-4482-87EC-98EFBC0891E4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7" name="자유형: 도형 946">
              <a:extLst>
                <a:ext uri="{FF2B5EF4-FFF2-40B4-BE49-F238E27FC236}">
                  <a16:creationId xmlns:a16="http://schemas.microsoft.com/office/drawing/2014/main" id="{694C6C64-16EA-4BE4-AF6E-7786DB2350B9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8" name="자유형: 도형 947">
              <a:extLst>
                <a:ext uri="{FF2B5EF4-FFF2-40B4-BE49-F238E27FC236}">
                  <a16:creationId xmlns:a16="http://schemas.microsoft.com/office/drawing/2014/main" id="{27F0E750-E4D7-4E5D-ABC7-E96E48947EAF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9" name="자유형: 도형 948">
              <a:extLst>
                <a:ext uri="{FF2B5EF4-FFF2-40B4-BE49-F238E27FC236}">
                  <a16:creationId xmlns:a16="http://schemas.microsoft.com/office/drawing/2014/main" id="{44BE2F9F-B962-4FA5-A3C9-2F37E61BA070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0" name="자유형: 도형 949">
            <a:extLst>
              <a:ext uri="{FF2B5EF4-FFF2-40B4-BE49-F238E27FC236}">
                <a16:creationId xmlns:a16="http://schemas.microsoft.com/office/drawing/2014/main" id="{6B444295-801E-46F8-A52B-503895A71540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51" name="그룹 950">
            <a:extLst>
              <a:ext uri="{FF2B5EF4-FFF2-40B4-BE49-F238E27FC236}">
                <a16:creationId xmlns:a16="http://schemas.microsoft.com/office/drawing/2014/main" id="{3AE9572C-8F67-4706-889C-B54C0A057D07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952" name="자유형: 도형 951">
              <a:extLst>
                <a:ext uri="{FF2B5EF4-FFF2-40B4-BE49-F238E27FC236}">
                  <a16:creationId xmlns:a16="http://schemas.microsoft.com/office/drawing/2014/main" id="{2C5A6AB0-87CC-4585-BDE0-859F50C866CE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3" name="자유형: 도형 952">
              <a:extLst>
                <a:ext uri="{FF2B5EF4-FFF2-40B4-BE49-F238E27FC236}">
                  <a16:creationId xmlns:a16="http://schemas.microsoft.com/office/drawing/2014/main" id="{1176AF10-E753-4007-AE7F-B8382D19D96F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4" name="자유형: 도형 953">
              <a:extLst>
                <a:ext uri="{FF2B5EF4-FFF2-40B4-BE49-F238E27FC236}">
                  <a16:creationId xmlns:a16="http://schemas.microsoft.com/office/drawing/2014/main" id="{B07FAE13-037E-4DD4-87D4-43A37CA210B0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5" name="자유형: 도형 954">
              <a:extLst>
                <a:ext uri="{FF2B5EF4-FFF2-40B4-BE49-F238E27FC236}">
                  <a16:creationId xmlns:a16="http://schemas.microsoft.com/office/drawing/2014/main" id="{38A5FBDA-162F-48F1-85BB-5253AC1A8F4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56" name="그룹 955">
            <a:extLst>
              <a:ext uri="{FF2B5EF4-FFF2-40B4-BE49-F238E27FC236}">
                <a16:creationId xmlns:a16="http://schemas.microsoft.com/office/drawing/2014/main" id="{0C3C9F44-5DA4-41A6-8C35-4FA8D2930B4F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957" name="자유형: 도형 956">
              <a:extLst>
                <a:ext uri="{FF2B5EF4-FFF2-40B4-BE49-F238E27FC236}">
                  <a16:creationId xmlns:a16="http://schemas.microsoft.com/office/drawing/2014/main" id="{C5A4567F-337C-4EBB-B21C-48A5823BF7BE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8" name="자유형: 도형 957">
              <a:extLst>
                <a:ext uri="{FF2B5EF4-FFF2-40B4-BE49-F238E27FC236}">
                  <a16:creationId xmlns:a16="http://schemas.microsoft.com/office/drawing/2014/main" id="{023999F1-30F9-4E93-AE1A-B5503B645B2C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9" name="자유형: 도형 958">
              <a:extLst>
                <a:ext uri="{FF2B5EF4-FFF2-40B4-BE49-F238E27FC236}">
                  <a16:creationId xmlns:a16="http://schemas.microsoft.com/office/drawing/2014/main" id="{EE8B7C09-3F63-4E62-B3CA-0192056FC393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0" name="자유형: 도형 959">
              <a:extLst>
                <a:ext uri="{FF2B5EF4-FFF2-40B4-BE49-F238E27FC236}">
                  <a16:creationId xmlns:a16="http://schemas.microsoft.com/office/drawing/2014/main" id="{6E511C5B-90D9-49B6-A323-2561246BB9D4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61" name="그룹 960">
            <a:extLst>
              <a:ext uri="{FF2B5EF4-FFF2-40B4-BE49-F238E27FC236}">
                <a16:creationId xmlns:a16="http://schemas.microsoft.com/office/drawing/2014/main" id="{73F37F34-C635-4A54-8EED-87EBEBFDB12D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962" name="자유형: 도형 961">
              <a:extLst>
                <a:ext uri="{FF2B5EF4-FFF2-40B4-BE49-F238E27FC236}">
                  <a16:creationId xmlns:a16="http://schemas.microsoft.com/office/drawing/2014/main" id="{A7007350-3C86-4D26-A36B-0F45E526E760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3" name="자유형: 도형 962">
              <a:extLst>
                <a:ext uri="{FF2B5EF4-FFF2-40B4-BE49-F238E27FC236}">
                  <a16:creationId xmlns:a16="http://schemas.microsoft.com/office/drawing/2014/main" id="{766D478D-87C5-42FD-8A62-F8D06E4ED56F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4" name="자유형: 도형 963">
              <a:extLst>
                <a:ext uri="{FF2B5EF4-FFF2-40B4-BE49-F238E27FC236}">
                  <a16:creationId xmlns:a16="http://schemas.microsoft.com/office/drawing/2014/main" id="{A1AD365C-D6A9-4B66-88C9-CFD21C047C29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5" name="자유형: 도형 964">
              <a:extLst>
                <a:ext uri="{FF2B5EF4-FFF2-40B4-BE49-F238E27FC236}">
                  <a16:creationId xmlns:a16="http://schemas.microsoft.com/office/drawing/2014/main" id="{F04217E4-14F3-4957-9788-F11A6B1EC1DB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6" name="자유형: 도형 965">
              <a:extLst>
                <a:ext uri="{FF2B5EF4-FFF2-40B4-BE49-F238E27FC236}">
                  <a16:creationId xmlns:a16="http://schemas.microsoft.com/office/drawing/2014/main" id="{43CA185A-E747-42FB-92E7-AA300EE116C6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7" name="자유형: 도형 966">
              <a:extLst>
                <a:ext uri="{FF2B5EF4-FFF2-40B4-BE49-F238E27FC236}">
                  <a16:creationId xmlns:a16="http://schemas.microsoft.com/office/drawing/2014/main" id="{0E0A67DF-13FD-4CE6-A70B-34619663497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8" name="자유형: 도형 967">
              <a:extLst>
                <a:ext uri="{FF2B5EF4-FFF2-40B4-BE49-F238E27FC236}">
                  <a16:creationId xmlns:a16="http://schemas.microsoft.com/office/drawing/2014/main" id="{C51321CE-F535-4864-AE16-6CA7FD715192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69" name="그룹 968">
            <a:extLst>
              <a:ext uri="{FF2B5EF4-FFF2-40B4-BE49-F238E27FC236}">
                <a16:creationId xmlns:a16="http://schemas.microsoft.com/office/drawing/2014/main" id="{5DD80581-BEFE-4F9E-9E72-B54FABCCA277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970" name="자유형: 도형 969">
              <a:extLst>
                <a:ext uri="{FF2B5EF4-FFF2-40B4-BE49-F238E27FC236}">
                  <a16:creationId xmlns:a16="http://schemas.microsoft.com/office/drawing/2014/main" id="{0DC0C1FE-E4D9-4CED-BBA3-24AE79C54479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1" name="자유형: 도형 970">
              <a:extLst>
                <a:ext uri="{FF2B5EF4-FFF2-40B4-BE49-F238E27FC236}">
                  <a16:creationId xmlns:a16="http://schemas.microsoft.com/office/drawing/2014/main" id="{83B8B891-46D9-40A5-BB6E-6ECC7AD78C23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2" name="자유형: 도형 971">
              <a:extLst>
                <a:ext uri="{FF2B5EF4-FFF2-40B4-BE49-F238E27FC236}">
                  <a16:creationId xmlns:a16="http://schemas.microsoft.com/office/drawing/2014/main" id="{0A5E60B7-8878-4BDD-B235-7286E4A55DEC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3" name="자유형: 도형 972">
              <a:extLst>
                <a:ext uri="{FF2B5EF4-FFF2-40B4-BE49-F238E27FC236}">
                  <a16:creationId xmlns:a16="http://schemas.microsoft.com/office/drawing/2014/main" id="{210CBD6B-9E86-49C9-A4C5-3B6C2BD8CC27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4" name="자유형: 도형 973">
              <a:extLst>
                <a:ext uri="{FF2B5EF4-FFF2-40B4-BE49-F238E27FC236}">
                  <a16:creationId xmlns:a16="http://schemas.microsoft.com/office/drawing/2014/main" id="{164565CC-B6DF-4900-BD94-3DC9D954BC13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5" name="자유형: 도형 974">
              <a:extLst>
                <a:ext uri="{FF2B5EF4-FFF2-40B4-BE49-F238E27FC236}">
                  <a16:creationId xmlns:a16="http://schemas.microsoft.com/office/drawing/2014/main" id="{CBA47837-D168-4F31-9843-021C77F1B3CF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6" name="자유형: 도형 975">
              <a:extLst>
                <a:ext uri="{FF2B5EF4-FFF2-40B4-BE49-F238E27FC236}">
                  <a16:creationId xmlns:a16="http://schemas.microsoft.com/office/drawing/2014/main" id="{1FA016E7-4426-4DA5-8488-C16DC011ED01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7" name="자유형: 도형 976">
              <a:extLst>
                <a:ext uri="{FF2B5EF4-FFF2-40B4-BE49-F238E27FC236}">
                  <a16:creationId xmlns:a16="http://schemas.microsoft.com/office/drawing/2014/main" id="{010D0F42-E352-41D5-A939-A5862CC48E68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8" name="자유형: 도형 977">
              <a:extLst>
                <a:ext uri="{FF2B5EF4-FFF2-40B4-BE49-F238E27FC236}">
                  <a16:creationId xmlns:a16="http://schemas.microsoft.com/office/drawing/2014/main" id="{24DF72DF-C281-49EC-BCD9-28710D326479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9" name="자유형: 도형 978">
              <a:extLst>
                <a:ext uri="{FF2B5EF4-FFF2-40B4-BE49-F238E27FC236}">
                  <a16:creationId xmlns:a16="http://schemas.microsoft.com/office/drawing/2014/main" id="{98B27B24-BBAD-4F41-BBF1-11F583D60B4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0" name="자유형: 도형 979">
              <a:extLst>
                <a:ext uri="{FF2B5EF4-FFF2-40B4-BE49-F238E27FC236}">
                  <a16:creationId xmlns:a16="http://schemas.microsoft.com/office/drawing/2014/main" id="{D4C66AE3-FA1C-4FF8-B1CA-C2715CE6987E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1" name="자유형: 도형 980">
              <a:extLst>
                <a:ext uri="{FF2B5EF4-FFF2-40B4-BE49-F238E27FC236}">
                  <a16:creationId xmlns:a16="http://schemas.microsoft.com/office/drawing/2014/main" id="{E1912048-8A75-495E-B700-02D17E34AD3D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82" name="그룹 981">
            <a:extLst>
              <a:ext uri="{FF2B5EF4-FFF2-40B4-BE49-F238E27FC236}">
                <a16:creationId xmlns:a16="http://schemas.microsoft.com/office/drawing/2014/main" id="{CD351844-0181-41C6-8A86-45823542974D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983" name="자유형: 도형 982">
              <a:extLst>
                <a:ext uri="{FF2B5EF4-FFF2-40B4-BE49-F238E27FC236}">
                  <a16:creationId xmlns:a16="http://schemas.microsoft.com/office/drawing/2014/main" id="{FC5786FB-C1E2-48E2-B7CE-990D8A937FB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4" name="자유형: 도형 983">
              <a:extLst>
                <a:ext uri="{FF2B5EF4-FFF2-40B4-BE49-F238E27FC236}">
                  <a16:creationId xmlns:a16="http://schemas.microsoft.com/office/drawing/2014/main" id="{94248315-EDA9-4D2A-B0C2-8EBA1ED94D0C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5" name="자유형: 도형 984">
              <a:extLst>
                <a:ext uri="{FF2B5EF4-FFF2-40B4-BE49-F238E27FC236}">
                  <a16:creationId xmlns:a16="http://schemas.microsoft.com/office/drawing/2014/main" id="{25C14061-B814-4468-B154-B8CAD5A501C6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6" name="자유형: 도형 985">
              <a:extLst>
                <a:ext uri="{FF2B5EF4-FFF2-40B4-BE49-F238E27FC236}">
                  <a16:creationId xmlns:a16="http://schemas.microsoft.com/office/drawing/2014/main" id="{E7914110-76FF-4A1E-A760-83525BAF1F07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7" name="자유형: 도형 986">
              <a:extLst>
                <a:ext uri="{FF2B5EF4-FFF2-40B4-BE49-F238E27FC236}">
                  <a16:creationId xmlns:a16="http://schemas.microsoft.com/office/drawing/2014/main" id="{0D0365B0-61FB-457B-B1B3-ABF12A7B8B07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8" name="자유형: 도형 987">
              <a:extLst>
                <a:ext uri="{FF2B5EF4-FFF2-40B4-BE49-F238E27FC236}">
                  <a16:creationId xmlns:a16="http://schemas.microsoft.com/office/drawing/2014/main" id="{53D76035-9FC2-43FE-98C5-EE4D794A96F0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9" name="자유형: 도형 988">
              <a:extLst>
                <a:ext uri="{FF2B5EF4-FFF2-40B4-BE49-F238E27FC236}">
                  <a16:creationId xmlns:a16="http://schemas.microsoft.com/office/drawing/2014/main" id="{E5830700-7853-44DC-872F-9A35AEE417B2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0" name="자유형: 도형 989">
              <a:extLst>
                <a:ext uri="{FF2B5EF4-FFF2-40B4-BE49-F238E27FC236}">
                  <a16:creationId xmlns:a16="http://schemas.microsoft.com/office/drawing/2014/main" id="{BE25E0DC-EDE5-49AC-8CD5-3DCB061F7FF8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91" name="자유형: 도형 990">
            <a:extLst>
              <a:ext uri="{FF2B5EF4-FFF2-40B4-BE49-F238E27FC236}">
                <a16:creationId xmlns:a16="http://schemas.microsoft.com/office/drawing/2014/main" id="{F4C1EE33-C57D-4157-83CB-E67E8272CB97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92" name="그룹 991">
            <a:extLst>
              <a:ext uri="{FF2B5EF4-FFF2-40B4-BE49-F238E27FC236}">
                <a16:creationId xmlns:a16="http://schemas.microsoft.com/office/drawing/2014/main" id="{619D16C7-3765-440B-A1E8-BE9CEC8F7F50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993" name="자유형: 도형 992">
              <a:extLst>
                <a:ext uri="{FF2B5EF4-FFF2-40B4-BE49-F238E27FC236}">
                  <a16:creationId xmlns:a16="http://schemas.microsoft.com/office/drawing/2014/main" id="{4CBDDCA5-E87C-48AC-A13D-41CAC64CC0C4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4" name="자유형: 도형 993">
              <a:extLst>
                <a:ext uri="{FF2B5EF4-FFF2-40B4-BE49-F238E27FC236}">
                  <a16:creationId xmlns:a16="http://schemas.microsoft.com/office/drawing/2014/main" id="{664FBFF9-D69E-4CA5-8E36-52BF3A95DCD8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5" name="자유형: 도형 994">
              <a:extLst>
                <a:ext uri="{FF2B5EF4-FFF2-40B4-BE49-F238E27FC236}">
                  <a16:creationId xmlns:a16="http://schemas.microsoft.com/office/drawing/2014/main" id="{AFD7BDA8-0D75-491B-9175-42A76C53115E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96" name="그룹 995">
            <a:extLst>
              <a:ext uri="{FF2B5EF4-FFF2-40B4-BE49-F238E27FC236}">
                <a16:creationId xmlns:a16="http://schemas.microsoft.com/office/drawing/2014/main" id="{F14AEC38-945A-4226-ADEE-CE5E52ABFEDC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997" name="자유형: 도형 996">
              <a:extLst>
                <a:ext uri="{FF2B5EF4-FFF2-40B4-BE49-F238E27FC236}">
                  <a16:creationId xmlns:a16="http://schemas.microsoft.com/office/drawing/2014/main" id="{F57B8F4E-4FD7-46AD-BD24-7FD664BA2B10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8" name="자유형: 도형 997">
              <a:extLst>
                <a:ext uri="{FF2B5EF4-FFF2-40B4-BE49-F238E27FC236}">
                  <a16:creationId xmlns:a16="http://schemas.microsoft.com/office/drawing/2014/main" id="{2F4D3E85-08AD-4EF5-AD84-7730BB3537C7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99" name="그룹 998">
            <a:extLst>
              <a:ext uri="{FF2B5EF4-FFF2-40B4-BE49-F238E27FC236}">
                <a16:creationId xmlns:a16="http://schemas.microsoft.com/office/drawing/2014/main" id="{1EB7B9AE-4941-4E2D-8572-D4F23C22BB8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1000" name="자유형: 도형 999">
              <a:extLst>
                <a:ext uri="{FF2B5EF4-FFF2-40B4-BE49-F238E27FC236}">
                  <a16:creationId xmlns:a16="http://schemas.microsoft.com/office/drawing/2014/main" id="{D4ED92BF-CAC9-4CA6-9E42-F148455D72D9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1" name="자유형: 도형 1000">
              <a:extLst>
                <a:ext uri="{FF2B5EF4-FFF2-40B4-BE49-F238E27FC236}">
                  <a16:creationId xmlns:a16="http://schemas.microsoft.com/office/drawing/2014/main" id="{7000077E-E9E1-48D8-805D-EA5946F053FD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02" name="그룹 1001">
            <a:extLst>
              <a:ext uri="{FF2B5EF4-FFF2-40B4-BE49-F238E27FC236}">
                <a16:creationId xmlns:a16="http://schemas.microsoft.com/office/drawing/2014/main" id="{E3E420BD-5823-41D3-823C-70155AABAE9F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1003" name="자유형: 도형 1002">
              <a:extLst>
                <a:ext uri="{FF2B5EF4-FFF2-40B4-BE49-F238E27FC236}">
                  <a16:creationId xmlns:a16="http://schemas.microsoft.com/office/drawing/2014/main" id="{DDA44D0C-CCBA-405A-849C-8BB790FD1918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4" name="자유형: 도형 1003">
              <a:extLst>
                <a:ext uri="{FF2B5EF4-FFF2-40B4-BE49-F238E27FC236}">
                  <a16:creationId xmlns:a16="http://schemas.microsoft.com/office/drawing/2014/main" id="{D127FB30-83D4-4BBC-937F-BD82D8E840AD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5" name="자유형: 도형 1004">
              <a:extLst>
                <a:ext uri="{FF2B5EF4-FFF2-40B4-BE49-F238E27FC236}">
                  <a16:creationId xmlns:a16="http://schemas.microsoft.com/office/drawing/2014/main" id="{28163F9B-D871-4027-8070-50CF3E5B2B02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6" name="자유형: 도형 1005">
              <a:extLst>
                <a:ext uri="{FF2B5EF4-FFF2-40B4-BE49-F238E27FC236}">
                  <a16:creationId xmlns:a16="http://schemas.microsoft.com/office/drawing/2014/main" id="{04BA39AB-35CE-4110-BC9D-089F7C0C3CFE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7" name="자유형: 도형 1006">
              <a:extLst>
                <a:ext uri="{FF2B5EF4-FFF2-40B4-BE49-F238E27FC236}">
                  <a16:creationId xmlns:a16="http://schemas.microsoft.com/office/drawing/2014/main" id="{6162B89B-0C07-43CF-BBC6-D399162F1F25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8" name="자유형: 도형 1007">
              <a:extLst>
                <a:ext uri="{FF2B5EF4-FFF2-40B4-BE49-F238E27FC236}">
                  <a16:creationId xmlns:a16="http://schemas.microsoft.com/office/drawing/2014/main" id="{FB77789D-06EA-4CF5-B95F-5FF197C21854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9" name="자유형: 도형 1008">
              <a:extLst>
                <a:ext uri="{FF2B5EF4-FFF2-40B4-BE49-F238E27FC236}">
                  <a16:creationId xmlns:a16="http://schemas.microsoft.com/office/drawing/2014/main" id="{C765046F-60A0-4D6A-B541-F7C1D2785BA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0" name="자유형: 도형 1009">
              <a:extLst>
                <a:ext uri="{FF2B5EF4-FFF2-40B4-BE49-F238E27FC236}">
                  <a16:creationId xmlns:a16="http://schemas.microsoft.com/office/drawing/2014/main" id="{7D340D05-1FED-406C-A016-6424C08640BC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1" name="자유형: 도형 1010">
              <a:extLst>
                <a:ext uri="{FF2B5EF4-FFF2-40B4-BE49-F238E27FC236}">
                  <a16:creationId xmlns:a16="http://schemas.microsoft.com/office/drawing/2014/main" id="{7F2D6E64-1463-4706-AA5D-4AF1932151FA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2" name="자유형: 도형 1011">
              <a:extLst>
                <a:ext uri="{FF2B5EF4-FFF2-40B4-BE49-F238E27FC236}">
                  <a16:creationId xmlns:a16="http://schemas.microsoft.com/office/drawing/2014/main" id="{0CC4447A-85B3-4514-8BC2-92E6C7EE0E9A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3" name="자유형: 도형 1012">
              <a:extLst>
                <a:ext uri="{FF2B5EF4-FFF2-40B4-BE49-F238E27FC236}">
                  <a16:creationId xmlns:a16="http://schemas.microsoft.com/office/drawing/2014/main" id="{CB692642-6E25-4359-BA14-9058066D9E8E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14" name="TextBox 1013">
            <a:extLst>
              <a:ext uri="{FF2B5EF4-FFF2-40B4-BE49-F238E27FC236}">
                <a16:creationId xmlns:a16="http://schemas.microsoft.com/office/drawing/2014/main" id="{C252F25C-5D84-49D4-9216-63BEDCE32CD4}"/>
              </a:ext>
            </a:extLst>
          </p:cNvPr>
          <p:cNvSpPr txBox="1"/>
          <p:nvPr/>
        </p:nvSpPr>
        <p:spPr>
          <a:xfrm>
            <a:off x="8978001" y="3798608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1015" name="TextBox 1014">
            <a:extLst>
              <a:ext uri="{FF2B5EF4-FFF2-40B4-BE49-F238E27FC236}">
                <a16:creationId xmlns:a16="http://schemas.microsoft.com/office/drawing/2014/main" id="{C4AE2417-CDCD-4F43-A6D1-7B0BE63A1B73}"/>
              </a:ext>
            </a:extLst>
          </p:cNvPr>
          <p:cNvSpPr txBox="1"/>
          <p:nvPr/>
        </p:nvSpPr>
        <p:spPr>
          <a:xfrm>
            <a:off x="9037297" y="43825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484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2" name="그룹 451">
            <a:extLst>
              <a:ext uri="{FF2B5EF4-FFF2-40B4-BE49-F238E27FC236}">
                <a16:creationId xmlns:a16="http://schemas.microsoft.com/office/drawing/2014/main" id="{9771DD64-1D32-401A-9D2E-A0D00BC9C710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9310B9B4-9A0D-4778-8F79-D323874177A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4" name="자유형: 도형 453">
              <a:extLst>
                <a:ext uri="{FF2B5EF4-FFF2-40B4-BE49-F238E27FC236}">
                  <a16:creationId xmlns:a16="http://schemas.microsoft.com/office/drawing/2014/main" id="{DDA99115-187D-4CA4-B140-D7938C2950DD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5" name="그룹 454">
            <a:extLst>
              <a:ext uri="{FF2B5EF4-FFF2-40B4-BE49-F238E27FC236}">
                <a16:creationId xmlns:a16="http://schemas.microsoft.com/office/drawing/2014/main" id="{41DCC62A-EF52-42A4-A188-104EB09CFF58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0785A01B-A47B-450F-BA89-5B8E38834DA8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D5F15680-43E4-4613-809B-5573A8AC942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42C1F508-E956-4477-8036-AD45D7652406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2A67B525-F9EE-4D23-8029-A5272D0A46C6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2" name="자유형: 도형 461">
              <a:extLst>
                <a:ext uri="{FF2B5EF4-FFF2-40B4-BE49-F238E27FC236}">
                  <a16:creationId xmlns:a16="http://schemas.microsoft.com/office/drawing/2014/main" id="{65E55F30-7EF4-4EE1-AB72-C82BD32C8EC6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A1FF6C95-D36E-44DD-8508-CE346563DB95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AC9AEE87-BAC4-41F6-AA69-81269DD5BC51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65" name="자유형: 도형 464">
            <a:extLst>
              <a:ext uri="{FF2B5EF4-FFF2-40B4-BE49-F238E27FC236}">
                <a16:creationId xmlns:a16="http://schemas.microsoft.com/office/drawing/2014/main" id="{022EBC38-DC23-4435-A8BF-37EE292BBD09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66" name="그룹 465">
            <a:extLst>
              <a:ext uri="{FF2B5EF4-FFF2-40B4-BE49-F238E27FC236}">
                <a16:creationId xmlns:a16="http://schemas.microsoft.com/office/drawing/2014/main" id="{C4F4E459-7DCB-4F51-A397-7919CA8CFF5C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4EE9AF17-ADD3-454F-8C5D-ABB766F6BFD0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CB540478-20C7-4A26-B737-1B7282C47127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B0658BE7-63BC-4DB7-8B9A-CF2091AAB575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C8CD7515-F342-4C67-99E9-DEBC64DCFDE8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A963649D-90EA-42D7-897B-89766948ECE6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EAE916BA-AEB5-48F0-9F55-1155ABCE51D8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73" name="자유형: 도형 472">
            <a:extLst>
              <a:ext uri="{FF2B5EF4-FFF2-40B4-BE49-F238E27FC236}">
                <a16:creationId xmlns:a16="http://schemas.microsoft.com/office/drawing/2014/main" id="{0998A11E-5E84-4ED6-8969-87EA725BBB19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74" name="그룹 473">
            <a:extLst>
              <a:ext uri="{FF2B5EF4-FFF2-40B4-BE49-F238E27FC236}">
                <a16:creationId xmlns:a16="http://schemas.microsoft.com/office/drawing/2014/main" id="{B147C523-0AF1-4182-A071-2F236349EA46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475" name="자유형: 도형 474">
              <a:extLst>
                <a:ext uri="{FF2B5EF4-FFF2-40B4-BE49-F238E27FC236}">
                  <a16:creationId xmlns:a16="http://schemas.microsoft.com/office/drawing/2014/main" id="{7E6486B9-3D10-408D-96B2-39E5298CA6F9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69561792-737F-4B58-90FE-22137EFADFCA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B12635D5-4612-4E4E-BE02-914448AB062D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817F5FA8-4AC5-4EB8-8AAF-C41D5A0E9E9B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D538969F-F7EF-4805-B319-79C24C88F094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475D6A88-A6D7-41C5-8BB4-3B6C9CA4F505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A897593B-BA5A-43A8-844C-920A2678F34D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6706A960-F2C2-4F29-8275-C30481316A91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83F887D0-0591-492A-A4CD-A76B4DEBFA6C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E5F813F9-7A56-4687-8658-A775A7944602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FFDC55E-1B7E-492C-8A83-F29B9E8BC228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FAB8172-3FC0-46F7-98E5-DF3B92C61E5F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238AE58A-4188-4876-B4A4-04AAC6449CBB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A9E04D05-ADD4-4710-8C25-B6F24D543E07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9" name="자유형: 도형 488">
              <a:extLst>
                <a:ext uri="{FF2B5EF4-FFF2-40B4-BE49-F238E27FC236}">
                  <a16:creationId xmlns:a16="http://schemas.microsoft.com/office/drawing/2014/main" id="{6393BF05-C2E0-4F70-9D6B-6EE29C6E2838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29BE8505-6341-47C2-92F3-E24577A61D8C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D11B61E5-A77C-4877-ADF9-E1F10E60BE4B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2" name="자유형: 도형 491">
              <a:extLst>
                <a:ext uri="{FF2B5EF4-FFF2-40B4-BE49-F238E27FC236}">
                  <a16:creationId xmlns:a16="http://schemas.microsoft.com/office/drawing/2014/main" id="{BB51BA39-1F1A-45D6-B8EB-33D39604ED38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DB7402AF-D077-494D-8072-F47E387DF745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F1CB33CC-F165-461D-9A99-C2ED61658249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2B0AA66-66B8-4B4C-9EC6-42D170FBED09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9682BBA7-F04D-49B1-BC40-12F56E00F609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C0B0D19B-A389-464C-A071-6DA274304F3D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475AFAFD-9110-4FED-8E63-B21C895AF82A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6C1C2EA3-F659-4F1A-9FCC-CA63106DDBB2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8CF3D86-4D54-4A2B-B4E5-ECC5D8F20A89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0A2D049D-7361-4D21-8268-736ADB27674E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2D377E4-6761-4A9A-AB8A-1B77E341CB73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1C29AEC1-551F-486E-B213-A3FF3114F76E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9D7C5680-A473-46D5-BD63-99273E944A3F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10AE8F96-70E3-44FD-82D4-041CA36FAEF9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D16D4E5F-BE0B-4427-9FAF-B6ACFC02BF02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7" name="자유형: 도형 506">
              <a:extLst>
                <a:ext uri="{FF2B5EF4-FFF2-40B4-BE49-F238E27FC236}">
                  <a16:creationId xmlns:a16="http://schemas.microsoft.com/office/drawing/2014/main" id="{3286D435-EB6C-4691-89C8-167B3423932F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8" name="자유형: 도형 507">
              <a:extLst>
                <a:ext uri="{FF2B5EF4-FFF2-40B4-BE49-F238E27FC236}">
                  <a16:creationId xmlns:a16="http://schemas.microsoft.com/office/drawing/2014/main" id="{BB38E903-B103-4AA5-B53D-EEA12BD45C28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9" name="자유형: 도형 508">
              <a:extLst>
                <a:ext uri="{FF2B5EF4-FFF2-40B4-BE49-F238E27FC236}">
                  <a16:creationId xmlns:a16="http://schemas.microsoft.com/office/drawing/2014/main" id="{0584DB0D-4615-4576-B4D9-5F37B2AB0555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0" name="자유형: 도형 509">
              <a:extLst>
                <a:ext uri="{FF2B5EF4-FFF2-40B4-BE49-F238E27FC236}">
                  <a16:creationId xmlns:a16="http://schemas.microsoft.com/office/drawing/2014/main" id="{EE299A8A-0BCE-40A1-AD4A-A8F1B6F054FC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1" name="자유형: 도형 510">
              <a:extLst>
                <a:ext uri="{FF2B5EF4-FFF2-40B4-BE49-F238E27FC236}">
                  <a16:creationId xmlns:a16="http://schemas.microsoft.com/office/drawing/2014/main" id="{8DB1B6A7-3B4D-447C-B70D-ACCA49140688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2" name="자유형: 도형 511">
              <a:extLst>
                <a:ext uri="{FF2B5EF4-FFF2-40B4-BE49-F238E27FC236}">
                  <a16:creationId xmlns:a16="http://schemas.microsoft.com/office/drawing/2014/main" id="{B92DE993-8B12-4777-8535-1C1C2BEB5074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3" name="자유형: 도형 512">
              <a:extLst>
                <a:ext uri="{FF2B5EF4-FFF2-40B4-BE49-F238E27FC236}">
                  <a16:creationId xmlns:a16="http://schemas.microsoft.com/office/drawing/2014/main" id="{9D6A51CF-3D28-447A-9FDC-33B26AFAFCC0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4" name="자유형: 도형 513">
              <a:extLst>
                <a:ext uri="{FF2B5EF4-FFF2-40B4-BE49-F238E27FC236}">
                  <a16:creationId xmlns:a16="http://schemas.microsoft.com/office/drawing/2014/main" id="{CB5B7CDB-1CF1-4E8E-B1CB-202283E04900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15" name="그룹 514">
            <a:extLst>
              <a:ext uri="{FF2B5EF4-FFF2-40B4-BE49-F238E27FC236}">
                <a16:creationId xmlns:a16="http://schemas.microsoft.com/office/drawing/2014/main" id="{10A71383-66D4-4159-BE8B-CE70748AAFE2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516" name="자유형: 도형 515">
              <a:extLst>
                <a:ext uri="{FF2B5EF4-FFF2-40B4-BE49-F238E27FC236}">
                  <a16:creationId xmlns:a16="http://schemas.microsoft.com/office/drawing/2014/main" id="{D5A54755-B3F6-4315-A9B1-D44CF0C2A204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7" name="자유형: 도형 516">
              <a:extLst>
                <a:ext uri="{FF2B5EF4-FFF2-40B4-BE49-F238E27FC236}">
                  <a16:creationId xmlns:a16="http://schemas.microsoft.com/office/drawing/2014/main" id="{CC13EF3B-F793-439E-9B28-7A6431F2F9A7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18" name="그룹 517">
            <a:extLst>
              <a:ext uri="{FF2B5EF4-FFF2-40B4-BE49-F238E27FC236}">
                <a16:creationId xmlns:a16="http://schemas.microsoft.com/office/drawing/2014/main" id="{9CB1E4A9-A2F9-4131-87B7-71126E5D737A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519" name="자유형: 도형 518">
              <a:extLst>
                <a:ext uri="{FF2B5EF4-FFF2-40B4-BE49-F238E27FC236}">
                  <a16:creationId xmlns:a16="http://schemas.microsoft.com/office/drawing/2014/main" id="{49CB3E52-88B9-4FC9-B4BC-E7A4BBAE2A9C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0" name="자유형: 도형 519">
              <a:extLst>
                <a:ext uri="{FF2B5EF4-FFF2-40B4-BE49-F238E27FC236}">
                  <a16:creationId xmlns:a16="http://schemas.microsoft.com/office/drawing/2014/main" id="{6E1653E8-BA20-4AB5-838E-6017C4277639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1" name="자유형: 도형 520">
              <a:extLst>
                <a:ext uri="{FF2B5EF4-FFF2-40B4-BE49-F238E27FC236}">
                  <a16:creationId xmlns:a16="http://schemas.microsoft.com/office/drawing/2014/main" id="{2799AE13-ACCA-474F-AE8C-0C1723EA6FD9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2" name="자유형: 도형 521">
              <a:extLst>
                <a:ext uri="{FF2B5EF4-FFF2-40B4-BE49-F238E27FC236}">
                  <a16:creationId xmlns:a16="http://schemas.microsoft.com/office/drawing/2014/main" id="{58A8F283-D42A-4D4E-B935-9C22AC57038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3" name="자유형: 도형 522">
              <a:extLst>
                <a:ext uri="{FF2B5EF4-FFF2-40B4-BE49-F238E27FC236}">
                  <a16:creationId xmlns:a16="http://schemas.microsoft.com/office/drawing/2014/main" id="{A2A4E244-4106-44E3-BEB3-E31800956E4D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4" name="자유형: 도형 523">
              <a:extLst>
                <a:ext uri="{FF2B5EF4-FFF2-40B4-BE49-F238E27FC236}">
                  <a16:creationId xmlns:a16="http://schemas.microsoft.com/office/drawing/2014/main" id="{BFE14BE3-702E-4C00-897F-C155DB9A6EFD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5" name="자유형: 도형 524">
              <a:extLst>
                <a:ext uri="{FF2B5EF4-FFF2-40B4-BE49-F238E27FC236}">
                  <a16:creationId xmlns:a16="http://schemas.microsoft.com/office/drawing/2014/main" id="{B95CB112-C333-4D11-95D3-DA9FB5ED0586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26" name="그룹 525">
            <a:extLst>
              <a:ext uri="{FF2B5EF4-FFF2-40B4-BE49-F238E27FC236}">
                <a16:creationId xmlns:a16="http://schemas.microsoft.com/office/drawing/2014/main" id="{4DA87614-8698-4CEC-88BE-98EDFDA1E767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527" name="자유형: 도형 526">
              <a:extLst>
                <a:ext uri="{FF2B5EF4-FFF2-40B4-BE49-F238E27FC236}">
                  <a16:creationId xmlns:a16="http://schemas.microsoft.com/office/drawing/2014/main" id="{BDAD33E5-1309-484B-9486-FA747058FBA2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8" name="자유형: 도형 527">
              <a:extLst>
                <a:ext uri="{FF2B5EF4-FFF2-40B4-BE49-F238E27FC236}">
                  <a16:creationId xmlns:a16="http://schemas.microsoft.com/office/drawing/2014/main" id="{177226DA-1CA3-4FCC-8942-924CB02A3C1B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29" name="그룹 528">
            <a:extLst>
              <a:ext uri="{FF2B5EF4-FFF2-40B4-BE49-F238E27FC236}">
                <a16:creationId xmlns:a16="http://schemas.microsoft.com/office/drawing/2014/main" id="{50BA4413-5DAE-402A-B693-E0B5C44B6228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530" name="자유형: 도형 529">
              <a:extLst>
                <a:ext uri="{FF2B5EF4-FFF2-40B4-BE49-F238E27FC236}">
                  <a16:creationId xmlns:a16="http://schemas.microsoft.com/office/drawing/2014/main" id="{408B4F32-52C1-42FD-BD0A-12A2D50D303F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1" name="자유형: 도형 530">
              <a:extLst>
                <a:ext uri="{FF2B5EF4-FFF2-40B4-BE49-F238E27FC236}">
                  <a16:creationId xmlns:a16="http://schemas.microsoft.com/office/drawing/2014/main" id="{713FA8DA-7534-4BC3-8824-8A263A9A8B9D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2" name="자유형: 도형 531">
              <a:extLst>
                <a:ext uri="{FF2B5EF4-FFF2-40B4-BE49-F238E27FC236}">
                  <a16:creationId xmlns:a16="http://schemas.microsoft.com/office/drawing/2014/main" id="{7EB79CF2-5190-41E9-9A14-E3880DD37AD8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3" name="그룹 532">
            <a:extLst>
              <a:ext uri="{FF2B5EF4-FFF2-40B4-BE49-F238E27FC236}">
                <a16:creationId xmlns:a16="http://schemas.microsoft.com/office/drawing/2014/main" id="{20077B81-FB4B-46DB-A58F-2F757825DD79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534" name="자유형: 도형 533">
              <a:extLst>
                <a:ext uri="{FF2B5EF4-FFF2-40B4-BE49-F238E27FC236}">
                  <a16:creationId xmlns:a16="http://schemas.microsoft.com/office/drawing/2014/main" id="{10B743B1-A96A-4876-908F-3BDBF455BCA1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5" name="자유형: 도형 534">
              <a:extLst>
                <a:ext uri="{FF2B5EF4-FFF2-40B4-BE49-F238E27FC236}">
                  <a16:creationId xmlns:a16="http://schemas.microsoft.com/office/drawing/2014/main" id="{37BE2BDE-2070-45E1-BC2F-286641483D3D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6" name="자유형: 도형 535">
              <a:extLst>
                <a:ext uri="{FF2B5EF4-FFF2-40B4-BE49-F238E27FC236}">
                  <a16:creationId xmlns:a16="http://schemas.microsoft.com/office/drawing/2014/main" id="{F7956FC5-BD02-489D-8F15-768073FA6A60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7" name="자유형: 도형 536">
              <a:extLst>
                <a:ext uri="{FF2B5EF4-FFF2-40B4-BE49-F238E27FC236}">
                  <a16:creationId xmlns:a16="http://schemas.microsoft.com/office/drawing/2014/main" id="{09140B85-E0B4-435F-8EA9-1D9AFBD6D6C1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8" name="그룹 537">
            <a:extLst>
              <a:ext uri="{FF2B5EF4-FFF2-40B4-BE49-F238E27FC236}">
                <a16:creationId xmlns:a16="http://schemas.microsoft.com/office/drawing/2014/main" id="{AEB74A48-1972-4EC3-935C-C54D488C782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539" name="자유형: 도형 538">
              <a:extLst>
                <a:ext uri="{FF2B5EF4-FFF2-40B4-BE49-F238E27FC236}">
                  <a16:creationId xmlns:a16="http://schemas.microsoft.com/office/drawing/2014/main" id="{3FC13E5C-3D37-44B1-94F7-765BC0C04A15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0" name="자유형: 도형 539">
              <a:extLst>
                <a:ext uri="{FF2B5EF4-FFF2-40B4-BE49-F238E27FC236}">
                  <a16:creationId xmlns:a16="http://schemas.microsoft.com/office/drawing/2014/main" id="{342E2CCD-334F-42CE-9D80-1393EAA8B86E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1" name="자유형: 도형 540">
              <a:extLst>
                <a:ext uri="{FF2B5EF4-FFF2-40B4-BE49-F238E27FC236}">
                  <a16:creationId xmlns:a16="http://schemas.microsoft.com/office/drawing/2014/main" id="{37CDC023-D059-414B-8137-3CC98A79A765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2" name="자유형: 도형 541">
              <a:extLst>
                <a:ext uri="{FF2B5EF4-FFF2-40B4-BE49-F238E27FC236}">
                  <a16:creationId xmlns:a16="http://schemas.microsoft.com/office/drawing/2014/main" id="{AA7EF67A-AF58-4C0A-89D3-4DDD2769AD4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43" name="그룹 542">
            <a:extLst>
              <a:ext uri="{FF2B5EF4-FFF2-40B4-BE49-F238E27FC236}">
                <a16:creationId xmlns:a16="http://schemas.microsoft.com/office/drawing/2014/main" id="{AE023C2C-4B1A-4E2C-97F8-46D228B77AFC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544" name="자유형: 도형 543">
              <a:extLst>
                <a:ext uri="{FF2B5EF4-FFF2-40B4-BE49-F238E27FC236}">
                  <a16:creationId xmlns:a16="http://schemas.microsoft.com/office/drawing/2014/main" id="{BCC6D2E1-22A9-47A0-8D3A-DAA5317F61BA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5" name="자유형: 도형 544">
              <a:extLst>
                <a:ext uri="{FF2B5EF4-FFF2-40B4-BE49-F238E27FC236}">
                  <a16:creationId xmlns:a16="http://schemas.microsoft.com/office/drawing/2014/main" id="{AAA85CF5-CC38-457A-9D44-4077CEB63780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6" name="자유형: 도형 545">
              <a:extLst>
                <a:ext uri="{FF2B5EF4-FFF2-40B4-BE49-F238E27FC236}">
                  <a16:creationId xmlns:a16="http://schemas.microsoft.com/office/drawing/2014/main" id="{1B210D17-A00A-45FA-A4CA-811431C12752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47" name="자유형: 도형 546">
            <a:extLst>
              <a:ext uri="{FF2B5EF4-FFF2-40B4-BE49-F238E27FC236}">
                <a16:creationId xmlns:a16="http://schemas.microsoft.com/office/drawing/2014/main" id="{25ABDCBE-4AE2-49BE-A4DE-A293A30E4BAE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48" name="그룹 547">
            <a:extLst>
              <a:ext uri="{FF2B5EF4-FFF2-40B4-BE49-F238E27FC236}">
                <a16:creationId xmlns:a16="http://schemas.microsoft.com/office/drawing/2014/main" id="{BF1C8DB2-8F18-41BA-BC8F-0F5B73A85EC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549" name="자유형: 도형 548">
              <a:extLst>
                <a:ext uri="{FF2B5EF4-FFF2-40B4-BE49-F238E27FC236}">
                  <a16:creationId xmlns:a16="http://schemas.microsoft.com/office/drawing/2014/main" id="{4A2162D2-B93B-49F0-BE34-F83A4C995A14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0" name="자유형: 도형 549">
              <a:extLst>
                <a:ext uri="{FF2B5EF4-FFF2-40B4-BE49-F238E27FC236}">
                  <a16:creationId xmlns:a16="http://schemas.microsoft.com/office/drawing/2014/main" id="{CF0F7B06-3D4B-480D-BC7E-EBA6D645D579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1" name="자유형: 도형 550">
              <a:extLst>
                <a:ext uri="{FF2B5EF4-FFF2-40B4-BE49-F238E27FC236}">
                  <a16:creationId xmlns:a16="http://schemas.microsoft.com/office/drawing/2014/main" id="{24040691-6630-4821-90BB-75625D301F09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2" name="자유형: 도형 551">
              <a:extLst>
                <a:ext uri="{FF2B5EF4-FFF2-40B4-BE49-F238E27FC236}">
                  <a16:creationId xmlns:a16="http://schemas.microsoft.com/office/drawing/2014/main" id="{39C79FAA-B388-4355-8653-F21FE324EC8A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3" name="자유형: 도형 552">
              <a:extLst>
                <a:ext uri="{FF2B5EF4-FFF2-40B4-BE49-F238E27FC236}">
                  <a16:creationId xmlns:a16="http://schemas.microsoft.com/office/drawing/2014/main" id="{D0ECD996-77AA-4DDD-B4DF-F57AD29671F2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4" name="자유형: 도형 553">
              <a:extLst>
                <a:ext uri="{FF2B5EF4-FFF2-40B4-BE49-F238E27FC236}">
                  <a16:creationId xmlns:a16="http://schemas.microsoft.com/office/drawing/2014/main" id="{DCFA802E-5826-4ABF-B9A2-5D123582FB72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5" name="자유형: 도형 554">
              <a:extLst>
                <a:ext uri="{FF2B5EF4-FFF2-40B4-BE49-F238E27FC236}">
                  <a16:creationId xmlns:a16="http://schemas.microsoft.com/office/drawing/2014/main" id="{CE59EBA9-142D-4B9A-928A-C7C28652E4E9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56" name="자유형: 도형 555">
            <a:extLst>
              <a:ext uri="{FF2B5EF4-FFF2-40B4-BE49-F238E27FC236}">
                <a16:creationId xmlns:a16="http://schemas.microsoft.com/office/drawing/2014/main" id="{AD656E3D-1389-4BF6-B849-A1C1E9716A23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57" name="자유형: 도형 556">
            <a:extLst>
              <a:ext uri="{FF2B5EF4-FFF2-40B4-BE49-F238E27FC236}">
                <a16:creationId xmlns:a16="http://schemas.microsoft.com/office/drawing/2014/main" id="{FBD53911-F08C-4B3D-80A6-C2B7BBC60D62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58" name="그룹 557">
            <a:extLst>
              <a:ext uri="{FF2B5EF4-FFF2-40B4-BE49-F238E27FC236}">
                <a16:creationId xmlns:a16="http://schemas.microsoft.com/office/drawing/2014/main" id="{8B324EE7-4442-468C-9696-32FDDA0D74F9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559" name="자유형: 도형 558">
              <a:extLst>
                <a:ext uri="{FF2B5EF4-FFF2-40B4-BE49-F238E27FC236}">
                  <a16:creationId xmlns:a16="http://schemas.microsoft.com/office/drawing/2014/main" id="{B58C259C-C468-42CE-A70B-B6422C30104E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0" name="자유형: 도형 559">
              <a:extLst>
                <a:ext uri="{FF2B5EF4-FFF2-40B4-BE49-F238E27FC236}">
                  <a16:creationId xmlns:a16="http://schemas.microsoft.com/office/drawing/2014/main" id="{6736DA00-6237-4FE5-A198-C121513EBB54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61" name="그룹 560">
            <a:extLst>
              <a:ext uri="{FF2B5EF4-FFF2-40B4-BE49-F238E27FC236}">
                <a16:creationId xmlns:a16="http://schemas.microsoft.com/office/drawing/2014/main" id="{DEE86ED8-CE7B-4A7E-9E2C-909BB8152F1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562" name="자유형: 도형 561">
              <a:extLst>
                <a:ext uri="{FF2B5EF4-FFF2-40B4-BE49-F238E27FC236}">
                  <a16:creationId xmlns:a16="http://schemas.microsoft.com/office/drawing/2014/main" id="{15E00039-293B-4EA7-85B5-D262B94DE7DF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3" name="자유형: 도형 562">
              <a:extLst>
                <a:ext uri="{FF2B5EF4-FFF2-40B4-BE49-F238E27FC236}">
                  <a16:creationId xmlns:a16="http://schemas.microsoft.com/office/drawing/2014/main" id="{F997D65F-5BBE-4A69-BACF-9495BC043247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64" name="자유형: 도형 563">
            <a:extLst>
              <a:ext uri="{FF2B5EF4-FFF2-40B4-BE49-F238E27FC236}">
                <a16:creationId xmlns:a16="http://schemas.microsoft.com/office/drawing/2014/main" id="{70D3527E-8346-4ED0-8C64-AB258C8DE12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65" name="그룹 564">
            <a:extLst>
              <a:ext uri="{FF2B5EF4-FFF2-40B4-BE49-F238E27FC236}">
                <a16:creationId xmlns:a16="http://schemas.microsoft.com/office/drawing/2014/main" id="{61D9773E-90F8-4D1F-837B-C19412CE8D48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566" name="자유형: 도형 565">
              <a:extLst>
                <a:ext uri="{FF2B5EF4-FFF2-40B4-BE49-F238E27FC236}">
                  <a16:creationId xmlns:a16="http://schemas.microsoft.com/office/drawing/2014/main" id="{6F2EB196-2D01-45B0-996D-ECC5E91DEA03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7" name="자유형: 도형 566">
              <a:extLst>
                <a:ext uri="{FF2B5EF4-FFF2-40B4-BE49-F238E27FC236}">
                  <a16:creationId xmlns:a16="http://schemas.microsoft.com/office/drawing/2014/main" id="{F4F08575-D3CF-405F-AD44-315766F1E56E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8" name="자유형: 도형 567">
              <a:extLst>
                <a:ext uri="{FF2B5EF4-FFF2-40B4-BE49-F238E27FC236}">
                  <a16:creationId xmlns:a16="http://schemas.microsoft.com/office/drawing/2014/main" id="{BFFADEB4-49C6-432D-B9B9-98D5CF4E934B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9" name="자유형: 도형 568">
              <a:extLst>
                <a:ext uri="{FF2B5EF4-FFF2-40B4-BE49-F238E27FC236}">
                  <a16:creationId xmlns:a16="http://schemas.microsoft.com/office/drawing/2014/main" id="{F573DB5D-0524-4FE6-87AD-CA3D13E09859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0" name="자유형: 도형 569">
              <a:extLst>
                <a:ext uri="{FF2B5EF4-FFF2-40B4-BE49-F238E27FC236}">
                  <a16:creationId xmlns:a16="http://schemas.microsoft.com/office/drawing/2014/main" id="{1510CC01-B265-49A5-BD8E-DE4BD903511D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1" name="자유형: 도형 570">
              <a:extLst>
                <a:ext uri="{FF2B5EF4-FFF2-40B4-BE49-F238E27FC236}">
                  <a16:creationId xmlns:a16="http://schemas.microsoft.com/office/drawing/2014/main" id="{D5AB2AC7-8DF8-4F60-8C08-07F24ADCBAB6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72" name="그룹 571">
            <a:extLst>
              <a:ext uri="{FF2B5EF4-FFF2-40B4-BE49-F238E27FC236}">
                <a16:creationId xmlns:a16="http://schemas.microsoft.com/office/drawing/2014/main" id="{E90305DC-74CC-4E5D-A5FE-3086C086268F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573" name="자유형: 도형 572">
              <a:extLst>
                <a:ext uri="{FF2B5EF4-FFF2-40B4-BE49-F238E27FC236}">
                  <a16:creationId xmlns:a16="http://schemas.microsoft.com/office/drawing/2014/main" id="{CB71B81B-3DCB-4396-BE23-745666D394F4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4" name="자유형: 도형 573">
              <a:extLst>
                <a:ext uri="{FF2B5EF4-FFF2-40B4-BE49-F238E27FC236}">
                  <a16:creationId xmlns:a16="http://schemas.microsoft.com/office/drawing/2014/main" id="{6E9B123B-89A1-479E-93C0-2FED3CD28EDD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5" name="자유형: 도형 574">
              <a:extLst>
                <a:ext uri="{FF2B5EF4-FFF2-40B4-BE49-F238E27FC236}">
                  <a16:creationId xmlns:a16="http://schemas.microsoft.com/office/drawing/2014/main" id="{DCC59E18-C642-46D0-8B32-E6C52A77BB1B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6" name="자유형: 도형 575">
              <a:extLst>
                <a:ext uri="{FF2B5EF4-FFF2-40B4-BE49-F238E27FC236}">
                  <a16:creationId xmlns:a16="http://schemas.microsoft.com/office/drawing/2014/main" id="{9F449099-8C25-4EE4-9237-BCB59668118E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7" name="자유형: 도형 576">
              <a:extLst>
                <a:ext uri="{FF2B5EF4-FFF2-40B4-BE49-F238E27FC236}">
                  <a16:creationId xmlns:a16="http://schemas.microsoft.com/office/drawing/2014/main" id="{97CFFAEF-FC5E-4112-A37F-FD5E4298A7E2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8" name="자유형: 도형 577">
              <a:extLst>
                <a:ext uri="{FF2B5EF4-FFF2-40B4-BE49-F238E27FC236}">
                  <a16:creationId xmlns:a16="http://schemas.microsoft.com/office/drawing/2014/main" id="{C23BA3F3-0F7D-41BD-B35F-D045DC55B8EF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9" name="자유형: 도형 578">
              <a:extLst>
                <a:ext uri="{FF2B5EF4-FFF2-40B4-BE49-F238E27FC236}">
                  <a16:creationId xmlns:a16="http://schemas.microsoft.com/office/drawing/2014/main" id="{089864D3-839E-4E63-84BE-9D1978FF9599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0" name="자유형: 도형 579">
              <a:extLst>
                <a:ext uri="{FF2B5EF4-FFF2-40B4-BE49-F238E27FC236}">
                  <a16:creationId xmlns:a16="http://schemas.microsoft.com/office/drawing/2014/main" id="{5B2E176C-4AAD-4563-B7E0-8426CC922C35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81" name="그룹 580">
            <a:extLst>
              <a:ext uri="{FF2B5EF4-FFF2-40B4-BE49-F238E27FC236}">
                <a16:creationId xmlns:a16="http://schemas.microsoft.com/office/drawing/2014/main" id="{D2E82BD1-7052-487A-AE2B-F63E59A5C524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582" name="자유형: 도형 581">
              <a:extLst>
                <a:ext uri="{FF2B5EF4-FFF2-40B4-BE49-F238E27FC236}">
                  <a16:creationId xmlns:a16="http://schemas.microsoft.com/office/drawing/2014/main" id="{CB5CD4DC-3E00-4372-B2D9-69AE06AEDCB3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3" name="자유형: 도형 582">
              <a:extLst>
                <a:ext uri="{FF2B5EF4-FFF2-40B4-BE49-F238E27FC236}">
                  <a16:creationId xmlns:a16="http://schemas.microsoft.com/office/drawing/2014/main" id="{7916AEEB-2969-4B8D-8878-3C413CAE0EEC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4" name="자유형: 도형 583">
              <a:extLst>
                <a:ext uri="{FF2B5EF4-FFF2-40B4-BE49-F238E27FC236}">
                  <a16:creationId xmlns:a16="http://schemas.microsoft.com/office/drawing/2014/main" id="{43529E4E-5E32-405A-B962-A6FCA2A45272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5" name="자유형: 도형 584">
              <a:extLst>
                <a:ext uri="{FF2B5EF4-FFF2-40B4-BE49-F238E27FC236}">
                  <a16:creationId xmlns:a16="http://schemas.microsoft.com/office/drawing/2014/main" id="{A61506A3-0AC2-41B1-8655-50F9EF2AAF97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6" name="자유형: 도형 585">
              <a:extLst>
                <a:ext uri="{FF2B5EF4-FFF2-40B4-BE49-F238E27FC236}">
                  <a16:creationId xmlns:a16="http://schemas.microsoft.com/office/drawing/2014/main" id="{E32BE55B-15F2-4168-A31D-BC2B72D7571A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87" name="그룹 586">
            <a:extLst>
              <a:ext uri="{FF2B5EF4-FFF2-40B4-BE49-F238E27FC236}">
                <a16:creationId xmlns:a16="http://schemas.microsoft.com/office/drawing/2014/main" id="{2C029EF8-2CB7-4DE5-AFFD-F56DDC53A151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588" name="자유형: 도형 587">
              <a:extLst>
                <a:ext uri="{FF2B5EF4-FFF2-40B4-BE49-F238E27FC236}">
                  <a16:creationId xmlns:a16="http://schemas.microsoft.com/office/drawing/2014/main" id="{F7F40DF7-2285-4077-A0D3-B55EC5D6FC95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9" name="자유형: 도형 588">
              <a:extLst>
                <a:ext uri="{FF2B5EF4-FFF2-40B4-BE49-F238E27FC236}">
                  <a16:creationId xmlns:a16="http://schemas.microsoft.com/office/drawing/2014/main" id="{792A87BE-7391-499E-AD25-A94ABDC3D593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90" name="그룹 589">
            <a:extLst>
              <a:ext uri="{FF2B5EF4-FFF2-40B4-BE49-F238E27FC236}">
                <a16:creationId xmlns:a16="http://schemas.microsoft.com/office/drawing/2014/main" id="{FE95640B-0C63-42AB-B90B-FC621455DF61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591" name="자유형: 도형 590">
              <a:extLst>
                <a:ext uri="{FF2B5EF4-FFF2-40B4-BE49-F238E27FC236}">
                  <a16:creationId xmlns:a16="http://schemas.microsoft.com/office/drawing/2014/main" id="{321667BA-B1D8-4CA3-8FB7-DAC849AECB7E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2" name="자유형: 도형 591">
              <a:extLst>
                <a:ext uri="{FF2B5EF4-FFF2-40B4-BE49-F238E27FC236}">
                  <a16:creationId xmlns:a16="http://schemas.microsoft.com/office/drawing/2014/main" id="{CEE34D8A-2749-4F18-BFFA-775654246F1D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3" name="자유형: 도형 592">
              <a:extLst>
                <a:ext uri="{FF2B5EF4-FFF2-40B4-BE49-F238E27FC236}">
                  <a16:creationId xmlns:a16="http://schemas.microsoft.com/office/drawing/2014/main" id="{AD3A0384-0BB5-4A8C-AED7-5D4E3BA049E8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4" name="자유형: 도형 593">
              <a:extLst>
                <a:ext uri="{FF2B5EF4-FFF2-40B4-BE49-F238E27FC236}">
                  <a16:creationId xmlns:a16="http://schemas.microsoft.com/office/drawing/2014/main" id="{4F82BC66-0D1B-4689-960C-5F658B64F51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5" name="자유형: 도형 594">
              <a:extLst>
                <a:ext uri="{FF2B5EF4-FFF2-40B4-BE49-F238E27FC236}">
                  <a16:creationId xmlns:a16="http://schemas.microsoft.com/office/drawing/2014/main" id="{3E2BDA76-8CF9-491D-BAC6-45BBB4BFA8F2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6" name="자유형: 도형 595">
              <a:extLst>
                <a:ext uri="{FF2B5EF4-FFF2-40B4-BE49-F238E27FC236}">
                  <a16:creationId xmlns:a16="http://schemas.microsoft.com/office/drawing/2014/main" id="{1705F908-B57C-4353-9697-D9BA82BE9404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7" name="자유형: 도형 596">
              <a:extLst>
                <a:ext uri="{FF2B5EF4-FFF2-40B4-BE49-F238E27FC236}">
                  <a16:creationId xmlns:a16="http://schemas.microsoft.com/office/drawing/2014/main" id="{E223B8C3-1E7A-4102-99D1-BEE912DDF1F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8" name="자유형: 도형 597">
              <a:extLst>
                <a:ext uri="{FF2B5EF4-FFF2-40B4-BE49-F238E27FC236}">
                  <a16:creationId xmlns:a16="http://schemas.microsoft.com/office/drawing/2014/main" id="{C3DCF5E8-A086-445E-A38B-5A8D14CCA106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99" name="그룹 598">
            <a:extLst>
              <a:ext uri="{FF2B5EF4-FFF2-40B4-BE49-F238E27FC236}">
                <a16:creationId xmlns:a16="http://schemas.microsoft.com/office/drawing/2014/main" id="{A5DA5165-B837-42F0-9A2D-B70120EE4CE8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600" name="자유형: 도형 599">
              <a:extLst>
                <a:ext uri="{FF2B5EF4-FFF2-40B4-BE49-F238E27FC236}">
                  <a16:creationId xmlns:a16="http://schemas.microsoft.com/office/drawing/2014/main" id="{C1328555-CC1D-4F6A-91DA-5BE6EE75E4CF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1" name="자유형: 도형 600">
              <a:extLst>
                <a:ext uri="{FF2B5EF4-FFF2-40B4-BE49-F238E27FC236}">
                  <a16:creationId xmlns:a16="http://schemas.microsoft.com/office/drawing/2014/main" id="{6321D997-8009-4CE5-B330-9E037FCF3C38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2" name="자유형: 도형 601">
              <a:extLst>
                <a:ext uri="{FF2B5EF4-FFF2-40B4-BE49-F238E27FC236}">
                  <a16:creationId xmlns:a16="http://schemas.microsoft.com/office/drawing/2014/main" id="{E2A3AB4B-9FA1-4AAE-B9F3-9374B0668224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03" name="그룹 602">
            <a:extLst>
              <a:ext uri="{FF2B5EF4-FFF2-40B4-BE49-F238E27FC236}">
                <a16:creationId xmlns:a16="http://schemas.microsoft.com/office/drawing/2014/main" id="{E1DE4B42-B077-4236-9F7B-B46A7EC422AB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604" name="자유형: 도형 603">
              <a:extLst>
                <a:ext uri="{FF2B5EF4-FFF2-40B4-BE49-F238E27FC236}">
                  <a16:creationId xmlns:a16="http://schemas.microsoft.com/office/drawing/2014/main" id="{96DB8008-A4A0-44FD-9F2B-8080B867477D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5" name="자유형: 도형 604">
              <a:extLst>
                <a:ext uri="{FF2B5EF4-FFF2-40B4-BE49-F238E27FC236}">
                  <a16:creationId xmlns:a16="http://schemas.microsoft.com/office/drawing/2014/main" id="{3B9B0701-35B5-411C-9DA2-C2BB58952D13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6" name="자유형: 도형 605">
              <a:extLst>
                <a:ext uri="{FF2B5EF4-FFF2-40B4-BE49-F238E27FC236}">
                  <a16:creationId xmlns:a16="http://schemas.microsoft.com/office/drawing/2014/main" id="{1038ED4D-F417-4344-B283-07048D61CC0F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7" name="자유형: 도형 606">
              <a:extLst>
                <a:ext uri="{FF2B5EF4-FFF2-40B4-BE49-F238E27FC236}">
                  <a16:creationId xmlns:a16="http://schemas.microsoft.com/office/drawing/2014/main" id="{DB54B6EC-05C5-4D49-839B-75B994537CF0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8" name="자유형: 도형 607">
              <a:extLst>
                <a:ext uri="{FF2B5EF4-FFF2-40B4-BE49-F238E27FC236}">
                  <a16:creationId xmlns:a16="http://schemas.microsoft.com/office/drawing/2014/main" id="{CEBBE7AB-CB49-409D-8948-F8DDA75C6737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09" name="그룹 608">
            <a:extLst>
              <a:ext uri="{FF2B5EF4-FFF2-40B4-BE49-F238E27FC236}">
                <a16:creationId xmlns:a16="http://schemas.microsoft.com/office/drawing/2014/main" id="{0ACACC4C-C1E5-46FA-ABF9-0B0E4ADFC58C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610" name="자유형: 도형 609">
              <a:extLst>
                <a:ext uri="{FF2B5EF4-FFF2-40B4-BE49-F238E27FC236}">
                  <a16:creationId xmlns:a16="http://schemas.microsoft.com/office/drawing/2014/main" id="{4AD07AB8-980A-4151-9162-97AE2FCFDEE3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1" name="자유형: 도형 610">
              <a:extLst>
                <a:ext uri="{FF2B5EF4-FFF2-40B4-BE49-F238E27FC236}">
                  <a16:creationId xmlns:a16="http://schemas.microsoft.com/office/drawing/2014/main" id="{AC84AAFE-522D-4159-8382-10B3BF9E69FE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12" name="그룹 611">
            <a:extLst>
              <a:ext uri="{FF2B5EF4-FFF2-40B4-BE49-F238E27FC236}">
                <a16:creationId xmlns:a16="http://schemas.microsoft.com/office/drawing/2014/main" id="{E58FCE94-2753-43AA-87EF-1B7FDC513CF7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613" name="자유형: 도형 612">
              <a:extLst>
                <a:ext uri="{FF2B5EF4-FFF2-40B4-BE49-F238E27FC236}">
                  <a16:creationId xmlns:a16="http://schemas.microsoft.com/office/drawing/2014/main" id="{1B96B508-FB08-48F1-99AA-E07084146F26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4" name="자유형: 도형 613">
              <a:extLst>
                <a:ext uri="{FF2B5EF4-FFF2-40B4-BE49-F238E27FC236}">
                  <a16:creationId xmlns:a16="http://schemas.microsoft.com/office/drawing/2014/main" id="{74605D77-5002-4066-96CD-A60818FB446D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5" name="자유형: 도형 614">
              <a:extLst>
                <a:ext uri="{FF2B5EF4-FFF2-40B4-BE49-F238E27FC236}">
                  <a16:creationId xmlns:a16="http://schemas.microsoft.com/office/drawing/2014/main" id="{D9414F14-4479-4650-B7AB-323A71F3DE68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16" name="그룹 615">
            <a:extLst>
              <a:ext uri="{FF2B5EF4-FFF2-40B4-BE49-F238E27FC236}">
                <a16:creationId xmlns:a16="http://schemas.microsoft.com/office/drawing/2014/main" id="{C2619C17-F781-40F7-856C-D5C010D9DE06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617" name="자유형: 도형 616">
              <a:extLst>
                <a:ext uri="{FF2B5EF4-FFF2-40B4-BE49-F238E27FC236}">
                  <a16:creationId xmlns:a16="http://schemas.microsoft.com/office/drawing/2014/main" id="{949146EB-FBBE-4E06-AFD9-FF6D52FE0801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8" name="자유형: 도형 617">
              <a:extLst>
                <a:ext uri="{FF2B5EF4-FFF2-40B4-BE49-F238E27FC236}">
                  <a16:creationId xmlns:a16="http://schemas.microsoft.com/office/drawing/2014/main" id="{20774DCE-5AFA-421B-B0D9-4C8BC194160B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9" name="자유형: 도형 618">
              <a:extLst>
                <a:ext uri="{FF2B5EF4-FFF2-40B4-BE49-F238E27FC236}">
                  <a16:creationId xmlns:a16="http://schemas.microsoft.com/office/drawing/2014/main" id="{C06844C5-CC9F-422D-B85C-ABB2BC99C0CB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20" name="그룹 619">
            <a:extLst>
              <a:ext uri="{FF2B5EF4-FFF2-40B4-BE49-F238E27FC236}">
                <a16:creationId xmlns:a16="http://schemas.microsoft.com/office/drawing/2014/main" id="{67E966B9-179E-4ED1-B5BB-D7A5FC665ABD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621" name="자유형: 도형 620">
              <a:extLst>
                <a:ext uri="{FF2B5EF4-FFF2-40B4-BE49-F238E27FC236}">
                  <a16:creationId xmlns:a16="http://schemas.microsoft.com/office/drawing/2014/main" id="{6516F409-F75E-428D-9B5C-7B561F5F594D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2" name="자유형: 도형 621">
              <a:extLst>
                <a:ext uri="{FF2B5EF4-FFF2-40B4-BE49-F238E27FC236}">
                  <a16:creationId xmlns:a16="http://schemas.microsoft.com/office/drawing/2014/main" id="{B2000578-390A-4C14-9AFD-8E3EEE874246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23" name="자유형: 도형 622">
            <a:extLst>
              <a:ext uri="{FF2B5EF4-FFF2-40B4-BE49-F238E27FC236}">
                <a16:creationId xmlns:a16="http://schemas.microsoft.com/office/drawing/2014/main" id="{A61A9649-9878-4094-AF05-FB5390DD0FDC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24" name="자유형: 도형 623">
            <a:extLst>
              <a:ext uri="{FF2B5EF4-FFF2-40B4-BE49-F238E27FC236}">
                <a16:creationId xmlns:a16="http://schemas.microsoft.com/office/drawing/2014/main" id="{435DC582-8104-45AE-AF42-274F816200F9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25" name="자유형: 도형 624">
            <a:extLst>
              <a:ext uri="{FF2B5EF4-FFF2-40B4-BE49-F238E27FC236}">
                <a16:creationId xmlns:a16="http://schemas.microsoft.com/office/drawing/2014/main" id="{CEAEAC10-94A5-4CCE-B16F-7955F80E2F02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26" name="자유형: 도형 625">
            <a:extLst>
              <a:ext uri="{FF2B5EF4-FFF2-40B4-BE49-F238E27FC236}">
                <a16:creationId xmlns:a16="http://schemas.microsoft.com/office/drawing/2014/main" id="{D080583C-E08C-4C54-B034-0161D39ADD9B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27" name="자유형: 도형 626">
            <a:extLst>
              <a:ext uri="{FF2B5EF4-FFF2-40B4-BE49-F238E27FC236}">
                <a16:creationId xmlns:a16="http://schemas.microsoft.com/office/drawing/2014/main" id="{FED5C614-4FCF-42C5-A7D6-B1880EF7F97E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28" name="그룹 627">
            <a:extLst>
              <a:ext uri="{FF2B5EF4-FFF2-40B4-BE49-F238E27FC236}">
                <a16:creationId xmlns:a16="http://schemas.microsoft.com/office/drawing/2014/main" id="{99FCA3AC-8E09-4CBE-B459-13B0A8F1A810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629" name="자유형: 도형 628">
              <a:extLst>
                <a:ext uri="{FF2B5EF4-FFF2-40B4-BE49-F238E27FC236}">
                  <a16:creationId xmlns:a16="http://schemas.microsoft.com/office/drawing/2014/main" id="{56240D6F-1018-43C8-8311-B6CC21E73B47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0" name="자유형: 도형 629">
              <a:extLst>
                <a:ext uri="{FF2B5EF4-FFF2-40B4-BE49-F238E27FC236}">
                  <a16:creationId xmlns:a16="http://schemas.microsoft.com/office/drawing/2014/main" id="{71C78C8D-ECD9-4FF9-950E-68DE695B2355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1" name="자유형: 도형 630">
              <a:extLst>
                <a:ext uri="{FF2B5EF4-FFF2-40B4-BE49-F238E27FC236}">
                  <a16:creationId xmlns:a16="http://schemas.microsoft.com/office/drawing/2014/main" id="{241FBCC5-A818-418C-870B-C596F6F63784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2" name="그룹 631">
            <a:extLst>
              <a:ext uri="{FF2B5EF4-FFF2-40B4-BE49-F238E27FC236}">
                <a16:creationId xmlns:a16="http://schemas.microsoft.com/office/drawing/2014/main" id="{37625AE9-29CE-4D40-BB51-5C42ED5890E8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633" name="자유형: 도형 632">
              <a:extLst>
                <a:ext uri="{FF2B5EF4-FFF2-40B4-BE49-F238E27FC236}">
                  <a16:creationId xmlns:a16="http://schemas.microsoft.com/office/drawing/2014/main" id="{024D5DFC-D8A6-4036-84AC-D3156D09A0D0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4" name="자유형: 도형 633">
              <a:extLst>
                <a:ext uri="{FF2B5EF4-FFF2-40B4-BE49-F238E27FC236}">
                  <a16:creationId xmlns:a16="http://schemas.microsoft.com/office/drawing/2014/main" id="{11F6C3C9-D9B8-42DB-B0BE-51B38062471E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5" name="자유형: 도형 634">
              <a:extLst>
                <a:ext uri="{FF2B5EF4-FFF2-40B4-BE49-F238E27FC236}">
                  <a16:creationId xmlns:a16="http://schemas.microsoft.com/office/drawing/2014/main" id="{3507F213-8692-415E-8406-217005BCA8F5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6" name="자유형: 도형 635">
              <a:extLst>
                <a:ext uri="{FF2B5EF4-FFF2-40B4-BE49-F238E27FC236}">
                  <a16:creationId xmlns:a16="http://schemas.microsoft.com/office/drawing/2014/main" id="{91C83AF7-6F10-4EA9-8583-8B3CDA0E9260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7" name="자유형: 도형 636">
              <a:extLst>
                <a:ext uri="{FF2B5EF4-FFF2-40B4-BE49-F238E27FC236}">
                  <a16:creationId xmlns:a16="http://schemas.microsoft.com/office/drawing/2014/main" id="{DD9FC4C1-0D0C-4DFC-B145-C04EA33A9C67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8" name="자유형: 도형 637">
              <a:extLst>
                <a:ext uri="{FF2B5EF4-FFF2-40B4-BE49-F238E27FC236}">
                  <a16:creationId xmlns:a16="http://schemas.microsoft.com/office/drawing/2014/main" id="{3A124EAA-AA89-43DE-A3C0-A5A6F8225191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9" name="자유형: 도형 638">
              <a:extLst>
                <a:ext uri="{FF2B5EF4-FFF2-40B4-BE49-F238E27FC236}">
                  <a16:creationId xmlns:a16="http://schemas.microsoft.com/office/drawing/2014/main" id="{73225F27-0016-4BA2-A8A4-BB1ADFB313B4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40" name="그룹 639">
            <a:extLst>
              <a:ext uri="{FF2B5EF4-FFF2-40B4-BE49-F238E27FC236}">
                <a16:creationId xmlns:a16="http://schemas.microsoft.com/office/drawing/2014/main" id="{2FEE2DE0-F5E8-449A-B5E5-3D61A6155D0E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641" name="자유형: 도형 640">
              <a:extLst>
                <a:ext uri="{FF2B5EF4-FFF2-40B4-BE49-F238E27FC236}">
                  <a16:creationId xmlns:a16="http://schemas.microsoft.com/office/drawing/2014/main" id="{C68358A8-CB1D-42B9-87F4-F0D4F0BC01B5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2" name="자유형: 도형 641">
              <a:extLst>
                <a:ext uri="{FF2B5EF4-FFF2-40B4-BE49-F238E27FC236}">
                  <a16:creationId xmlns:a16="http://schemas.microsoft.com/office/drawing/2014/main" id="{4746A8AE-EBDB-4F53-BF09-00E246DA46D5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43" name="자유형: 도형 642">
            <a:extLst>
              <a:ext uri="{FF2B5EF4-FFF2-40B4-BE49-F238E27FC236}">
                <a16:creationId xmlns:a16="http://schemas.microsoft.com/office/drawing/2014/main" id="{FC67A500-8DC9-4C04-A37D-14CAD9D075D4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44" name="자유형: 도형 643">
            <a:extLst>
              <a:ext uri="{FF2B5EF4-FFF2-40B4-BE49-F238E27FC236}">
                <a16:creationId xmlns:a16="http://schemas.microsoft.com/office/drawing/2014/main" id="{2868882B-0A3C-41C2-83F1-E251693C727B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45" name="그룹 644">
            <a:extLst>
              <a:ext uri="{FF2B5EF4-FFF2-40B4-BE49-F238E27FC236}">
                <a16:creationId xmlns:a16="http://schemas.microsoft.com/office/drawing/2014/main" id="{AD5AA7FE-8180-4716-8695-D28931A5DDE3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646" name="자유형: 도형 645">
              <a:extLst>
                <a:ext uri="{FF2B5EF4-FFF2-40B4-BE49-F238E27FC236}">
                  <a16:creationId xmlns:a16="http://schemas.microsoft.com/office/drawing/2014/main" id="{24C02EBA-5DB7-41B6-9FFC-6E5940E66097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7" name="자유형: 도형 646">
              <a:extLst>
                <a:ext uri="{FF2B5EF4-FFF2-40B4-BE49-F238E27FC236}">
                  <a16:creationId xmlns:a16="http://schemas.microsoft.com/office/drawing/2014/main" id="{6EC2AADC-7F76-427B-8474-894E590C9F1D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48" name="그룹 647">
            <a:extLst>
              <a:ext uri="{FF2B5EF4-FFF2-40B4-BE49-F238E27FC236}">
                <a16:creationId xmlns:a16="http://schemas.microsoft.com/office/drawing/2014/main" id="{E08072B6-8BFB-4DD1-859F-4D16151B3D02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649" name="자유형: 도형 648">
              <a:extLst>
                <a:ext uri="{FF2B5EF4-FFF2-40B4-BE49-F238E27FC236}">
                  <a16:creationId xmlns:a16="http://schemas.microsoft.com/office/drawing/2014/main" id="{111F0EA3-44D9-499C-83B2-91225E3C7168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0" name="자유형: 도형 649">
              <a:extLst>
                <a:ext uri="{FF2B5EF4-FFF2-40B4-BE49-F238E27FC236}">
                  <a16:creationId xmlns:a16="http://schemas.microsoft.com/office/drawing/2014/main" id="{F58C951C-99BC-4CF7-9785-2BDC9BA4FED5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1" name="자유형: 도형 650">
              <a:extLst>
                <a:ext uri="{FF2B5EF4-FFF2-40B4-BE49-F238E27FC236}">
                  <a16:creationId xmlns:a16="http://schemas.microsoft.com/office/drawing/2014/main" id="{B50C848C-FD71-4C30-A1EA-35B302557000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2" name="자유형: 도형 651">
              <a:extLst>
                <a:ext uri="{FF2B5EF4-FFF2-40B4-BE49-F238E27FC236}">
                  <a16:creationId xmlns:a16="http://schemas.microsoft.com/office/drawing/2014/main" id="{0788F18C-4CF5-4B6C-BCFA-BE90F30E1A7B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3" name="자유형: 도형 652">
              <a:extLst>
                <a:ext uri="{FF2B5EF4-FFF2-40B4-BE49-F238E27FC236}">
                  <a16:creationId xmlns:a16="http://schemas.microsoft.com/office/drawing/2014/main" id="{DACF9EF6-4992-49AB-84BE-D9F6823BEF4B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4" name="자유형: 도형 653">
              <a:extLst>
                <a:ext uri="{FF2B5EF4-FFF2-40B4-BE49-F238E27FC236}">
                  <a16:creationId xmlns:a16="http://schemas.microsoft.com/office/drawing/2014/main" id="{D5A5EB30-E557-4979-BC24-55672A4DB157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55" name="그룹 654">
            <a:extLst>
              <a:ext uri="{FF2B5EF4-FFF2-40B4-BE49-F238E27FC236}">
                <a16:creationId xmlns:a16="http://schemas.microsoft.com/office/drawing/2014/main" id="{0CB3D8B4-D7BB-4B6E-80E2-62C20F75DEC1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656" name="자유형: 도형 655">
              <a:extLst>
                <a:ext uri="{FF2B5EF4-FFF2-40B4-BE49-F238E27FC236}">
                  <a16:creationId xmlns:a16="http://schemas.microsoft.com/office/drawing/2014/main" id="{F3D2EBE7-6180-4CF2-A6D0-28A24496D581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7" name="자유형: 도형 656">
              <a:extLst>
                <a:ext uri="{FF2B5EF4-FFF2-40B4-BE49-F238E27FC236}">
                  <a16:creationId xmlns:a16="http://schemas.microsoft.com/office/drawing/2014/main" id="{443356B4-8FAC-434C-903B-2E5C1F48341E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58" name="그룹 657">
            <a:extLst>
              <a:ext uri="{FF2B5EF4-FFF2-40B4-BE49-F238E27FC236}">
                <a16:creationId xmlns:a16="http://schemas.microsoft.com/office/drawing/2014/main" id="{2BD80909-0158-473B-B5C1-B9326B9B30CD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659" name="자유형: 도형 658">
              <a:extLst>
                <a:ext uri="{FF2B5EF4-FFF2-40B4-BE49-F238E27FC236}">
                  <a16:creationId xmlns:a16="http://schemas.microsoft.com/office/drawing/2014/main" id="{72A26497-5EA5-4D25-AA10-5BB746DBD828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0" name="자유형: 도형 659">
              <a:extLst>
                <a:ext uri="{FF2B5EF4-FFF2-40B4-BE49-F238E27FC236}">
                  <a16:creationId xmlns:a16="http://schemas.microsoft.com/office/drawing/2014/main" id="{52472142-918D-41F9-8463-8486DBC8A356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1" name="자유형: 도형 660">
              <a:extLst>
                <a:ext uri="{FF2B5EF4-FFF2-40B4-BE49-F238E27FC236}">
                  <a16:creationId xmlns:a16="http://schemas.microsoft.com/office/drawing/2014/main" id="{5A53CA1D-8FBA-4227-BF1D-7E5F80ABE235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2" name="자유형: 도형 661">
              <a:extLst>
                <a:ext uri="{FF2B5EF4-FFF2-40B4-BE49-F238E27FC236}">
                  <a16:creationId xmlns:a16="http://schemas.microsoft.com/office/drawing/2014/main" id="{E9AA570F-3165-41B7-A221-8528EABB43F8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3" name="자유형: 도형 662">
              <a:extLst>
                <a:ext uri="{FF2B5EF4-FFF2-40B4-BE49-F238E27FC236}">
                  <a16:creationId xmlns:a16="http://schemas.microsoft.com/office/drawing/2014/main" id="{5136531C-CF91-465E-B832-4FD814E39C9E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4" name="자유형: 도형 663">
              <a:extLst>
                <a:ext uri="{FF2B5EF4-FFF2-40B4-BE49-F238E27FC236}">
                  <a16:creationId xmlns:a16="http://schemas.microsoft.com/office/drawing/2014/main" id="{6946C7F1-7B3E-4C5B-BBA2-3EBAF36DF4C9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65" name="자유형: 도형 664">
            <a:extLst>
              <a:ext uri="{FF2B5EF4-FFF2-40B4-BE49-F238E27FC236}">
                <a16:creationId xmlns:a16="http://schemas.microsoft.com/office/drawing/2014/main" id="{4657306F-EDD0-4307-BCF7-7210066F39CB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66" name="그룹 665">
            <a:extLst>
              <a:ext uri="{FF2B5EF4-FFF2-40B4-BE49-F238E27FC236}">
                <a16:creationId xmlns:a16="http://schemas.microsoft.com/office/drawing/2014/main" id="{D5BDFF3D-5BD6-4272-A1BB-931AAA2752D8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667" name="자유형: 도형 666">
              <a:extLst>
                <a:ext uri="{FF2B5EF4-FFF2-40B4-BE49-F238E27FC236}">
                  <a16:creationId xmlns:a16="http://schemas.microsoft.com/office/drawing/2014/main" id="{1FF26F87-0037-44C7-8F2B-25011C0CFA0F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8" name="자유형: 도형 667">
              <a:extLst>
                <a:ext uri="{FF2B5EF4-FFF2-40B4-BE49-F238E27FC236}">
                  <a16:creationId xmlns:a16="http://schemas.microsoft.com/office/drawing/2014/main" id="{B3FFE6AA-4150-4503-B2C3-AAA05AA878F9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9" name="그룹 668">
            <a:extLst>
              <a:ext uri="{FF2B5EF4-FFF2-40B4-BE49-F238E27FC236}">
                <a16:creationId xmlns:a16="http://schemas.microsoft.com/office/drawing/2014/main" id="{3709907D-0A92-43BB-A6CE-4A78348CF3B9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670" name="자유형: 도형 669">
              <a:extLst>
                <a:ext uri="{FF2B5EF4-FFF2-40B4-BE49-F238E27FC236}">
                  <a16:creationId xmlns:a16="http://schemas.microsoft.com/office/drawing/2014/main" id="{24FFF2F4-025D-4766-A584-8771980F379E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1" name="자유형: 도형 670">
              <a:extLst>
                <a:ext uri="{FF2B5EF4-FFF2-40B4-BE49-F238E27FC236}">
                  <a16:creationId xmlns:a16="http://schemas.microsoft.com/office/drawing/2014/main" id="{1DFC4CC7-51DC-4C4D-86B4-4820DE227A3E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2" name="그룹 671">
            <a:extLst>
              <a:ext uri="{FF2B5EF4-FFF2-40B4-BE49-F238E27FC236}">
                <a16:creationId xmlns:a16="http://schemas.microsoft.com/office/drawing/2014/main" id="{7D429998-D743-4FF8-A27A-EBCCC67AA8AA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673" name="자유형: 도형 672">
              <a:extLst>
                <a:ext uri="{FF2B5EF4-FFF2-40B4-BE49-F238E27FC236}">
                  <a16:creationId xmlns:a16="http://schemas.microsoft.com/office/drawing/2014/main" id="{2159FEC7-9628-47D1-948D-84E300756D5D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4" name="자유형: 도형 673">
              <a:extLst>
                <a:ext uri="{FF2B5EF4-FFF2-40B4-BE49-F238E27FC236}">
                  <a16:creationId xmlns:a16="http://schemas.microsoft.com/office/drawing/2014/main" id="{4E97E32E-4F4C-490A-B6AD-D17D89DD344C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5" name="자유형: 도형 674">
              <a:extLst>
                <a:ext uri="{FF2B5EF4-FFF2-40B4-BE49-F238E27FC236}">
                  <a16:creationId xmlns:a16="http://schemas.microsoft.com/office/drawing/2014/main" id="{91D82280-4BC9-4BD0-8281-AE6C78524F0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6" name="자유형: 도형 675">
              <a:extLst>
                <a:ext uri="{FF2B5EF4-FFF2-40B4-BE49-F238E27FC236}">
                  <a16:creationId xmlns:a16="http://schemas.microsoft.com/office/drawing/2014/main" id="{1DADDF88-884B-4470-B7FC-1CEA093E115B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7" name="자유형: 도형 676">
              <a:extLst>
                <a:ext uri="{FF2B5EF4-FFF2-40B4-BE49-F238E27FC236}">
                  <a16:creationId xmlns:a16="http://schemas.microsoft.com/office/drawing/2014/main" id="{0471CC72-F055-4A89-86D3-345BEBE1DA12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8" name="그룹 677">
            <a:extLst>
              <a:ext uri="{FF2B5EF4-FFF2-40B4-BE49-F238E27FC236}">
                <a16:creationId xmlns:a16="http://schemas.microsoft.com/office/drawing/2014/main" id="{DE10D414-7ABC-4ACC-94F6-184D3992F249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679" name="자유형: 도형 678">
              <a:extLst>
                <a:ext uri="{FF2B5EF4-FFF2-40B4-BE49-F238E27FC236}">
                  <a16:creationId xmlns:a16="http://schemas.microsoft.com/office/drawing/2014/main" id="{1472BFBA-6561-4835-A0CE-009805F1EC01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0" name="자유형: 도형 679">
              <a:extLst>
                <a:ext uri="{FF2B5EF4-FFF2-40B4-BE49-F238E27FC236}">
                  <a16:creationId xmlns:a16="http://schemas.microsoft.com/office/drawing/2014/main" id="{17C69B86-A67C-4818-ACFB-724DFBC82FCA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81" name="그룹 680">
            <a:extLst>
              <a:ext uri="{FF2B5EF4-FFF2-40B4-BE49-F238E27FC236}">
                <a16:creationId xmlns:a16="http://schemas.microsoft.com/office/drawing/2014/main" id="{9B830777-B5E9-4178-AA66-81FA52DF8CB9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682" name="자유형: 도형 681">
              <a:extLst>
                <a:ext uri="{FF2B5EF4-FFF2-40B4-BE49-F238E27FC236}">
                  <a16:creationId xmlns:a16="http://schemas.microsoft.com/office/drawing/2014/main" id="{432470D6-6CE1-4494-B87C-7113DF651413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3" name="자유형: 도형 682">
              <a:extLst>
                <a:ext uri="{FF2B5EF4-FFF2-40B4-BE49-F238E27FC236}">
                  <a16:creationId xmlns:a16="http://schemas.microsoft.com/office/drawing/2014/main" id="{F8F4DEB5-D6CC-47F6-8954-C2C845AD8341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4" name="자유형: 도형 683">
              <a:extLst>
                <a:ext uri="{FF2B5EF4-FFF2-40B4-BE49-F238E27FC236}">
                  <a16:creationId xmlns:a16="http://schemas.microsoft.com/office/drawing/2014/main" id="{DC52637F-E699-436A-9781-4E67A8B94D4A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5" name="자유형: 도형 684">
              <a:extLst>
                <a:ext uri="{FF2B5EF4-FFF2-40B4-BE49-F238E27FC236}">
                  <a16:creationId xmlns:a16="http://schemas.microsoft.com/office/drawing/2014/main" id="{17FD90B4-C296-4A8C-9632-1E436F5B1EEE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6" name="자유형: 도형 685">
              <a:extLst>
                <a:ext uri="{FF2B5EF4-FFF2-40B4-BE49-F238E27FC236}">
                  <a16:creationId xmlns:a16="http://schemas.microsoft.com/office/drawing/2014/main" id="{576A54FC-8B03-44A7-A1A7-756F8433A9BB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7" name="자유형: 도형 686">
              <a:extLst>
                <a:ext uri="{FF2B5EF4-FFF2-40B4-BE49-F238E27FC236}">
                  <a16:creationId xmlns:a16="http://schemas.microsoft.com/office/drawing/2014/main" id="{9ADD274C-B3EC-43DA-B0D0-7B427D1C9763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8" name="자유형: 도형 687">
              <a:extLst>
                <a:ext uri="{FF2B5EF4-FFF2-40B4-BE49-F238E27FC236}">
                  <a16:creationId xmlns:a16="http://schemas.microsoft.com/office/drawing/2014/main" id="{69BC8288-9E48-42BE-A9D2-D353825539FB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9" name="자유형: 도형 688">
              <a:extLst>
                <a:ext uri="{FF2B5EF4-FFF2-40B4-BE49-F238E27FC236}">
                  <a16:creationId xmlns:a16="http://schemas.microsoft.com/office/drawing/2014/main" id="{304B64A8-964B-40A4-9D0C-0B94FD3F997D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90" name="그룹 689">
            <a:extLst>
              <a:ext uri="{FF2B5EF4-FFF2-40B4-BE49-F238E27FC236}">
                <a16:creationId xmlns:a16="http://schemas.microsoft.com/office/drawing/2014/main" id="{617A4A86-57BB-45AD-AA5B-770AB6C2B945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691" name="자유형: 도형 690">
              <a:extLst>
                <a:ext uri="{FF2B5EF4-FFF2-40B4-BE49-F238E27FC236}">
                  <a16:creationId xmlns:a16="http://schemas.microsoft.com/office/drawing/2014/main" id="{29A6420C-9650-405B-BC78-284522A0128C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2" name="자유형: 도형 691">
              <a:extLst>
                <a:ext uri="{FF2B5EF4-FFF2-40B4-BE49-F238E27FC236}">
                  <a16:creationId xmlns:a16="http://schemas.microsoft.com/office/drawing/2014/main" id="{8AEECF40-53E5-4D98-939D-BB04FFD10E01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3" name="자유형: 도형 692">
              <a:extLst>
                <a:ext uri="{FF2B5EF4-FFF2-40B4-BE49-F238E27FC236}">
                  <a16:creationId xmlns:a16="http://schemas.microsoft.com/office/drawing/2014/main" id="{E820BD52-ED32-462F-91AD-C57AFAC5834E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94" name="그룹 693">
            <a:extLst>
              <a:ext uri="{FF2B5EF4-FFF2-40B4-BE49-F238E27FC236}">
                <a16:creationId xmlns:a16="http://schemas.microsoft.com/office/drawing/2014/main" id="{8C8F6E1E-7C02-4728-9202-EBE376308D99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695" name="자유형: 도형 694">
              <a:extLst>
                <a:ext uri="{FF2B5EF4-FFF2-40B4-BE49-F238E27FC236}">
                  <a16:creationId xmlns:a16="http://schemas.microsoft.com/office/drawing/2014/main" id="{4449AAE6-4E51-4999-B052-EDD2D4B1669F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6" name="자유형: 도형 695">
              <a:extLst>
                <a:ext uri="{FF2B5EF4-FFF2-40B4-BE49-F238E27FC236}">
                  <a16:creationId xmlns:a16="http://schemas.microsoft.com/office/drawing/2014/main" id="{E7098157-3E8F-4A2D-B896-5DF4FC76FB11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7" name="자유형: 도형 696">
              <a:extLst>
                <a:ext uri="{FF2B5EF4-FFF2-40B4-BE49-F238E27FC236}">
                  <a16:creationId xmlns:a16="http://schemas.microsoft.com/office/drawing/2014/main" id="{17CFAAC8-698F-459C-B782-56ADB7E6464F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98" name="그룹 697">
            <a:extLst>
              <a:ext uri="{FF2B5EF4-FFF2-40B4-BE49-F238E27FC236}">
                <a16:creationId xmlns:a16="http://schemas.microsoft.com/office/drawing/2014/main" id="{7EE8CD2A-8733-46C9-B62D-31B0BF1900C2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699" name="자유형: 도형 698">
              <a:extLst>
                <a:ext uri="{FF2B5EF4-FFF2-40B4-BE49-F238E27FC236}">
                  <a16:creationId xmlns:a16="http://schemas.microsoft.com/office/drawing/2014/main" id="{457403F5-CF66-4802-8F1D-DFD86DF84C4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0" name="자유형: 도형 699">
              <a:extLst>
                <a:ext uri="{FF2B5EF4-FFF2-40B4-BE49-F238E27FC236}">
                  <a16:creationId xmlns:a16="http://schemas.microsoft.com/office/drawing/2014/main" id="{A8D3270B-EC91-47E9-BA08-BA649644AC2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01" name="그룹 700">
            <a:extLst>
              <a:ext uri="{FF2B5EF4-FFF2-40B4-BE49-F238E27FC236}">
                <a16:creationId xmlns:a16="http://schemas.microsoft.com/office/drawing/2014/main" id="{B82682B5-F63E-41D1-A40B-3D033654147F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702" name="자유형: 도형 701">
              <a:extLst>
                <a:ext uri="{FF2B5EF4-FFF2-40B4-BE49-F238E27FC236}">
                  <a16:creationId xmlns:a16="http://schemas.microsoft.com/office/drawing/2014/main" id="{1303AA4B-E650-4186-BC2D-DA5AF50B6627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3" name="자유형: 도형 702">
              <a:extLst>
                <a:ext uri="{FF2B5EF4-FFF2-40B4-BE49-F238E27FC236}">
                  <a16:creationId xmlns:a16="http://schemas.microsoft.com/office/drawing/2014/main" id="{45A1223B-741B-417E-8944-158CE9C19ECC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4" name="자유형: 도형 703">
              <a:extLst>
                <a:ext uri="{FF2B5EF4-FFF2-40B4-BE49-F238E27FC236}">
                  <a16:creationId xmlns:a16="http://schemas.microsoft.com/office/drawing/2014/main" id="{2AF59A81-CA73-4574-AE3C-D43CE783621A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5" name="자유형: 도형 704">
              <a:extLst>
                <a:ext uri="{FF2B5EF4-FFF2-40B4-BE49-F238E27FC236}">
                  <a16:creationId xmlns:a16="http://schemas.microsoft.com/office/drawing/2014/main" id="{BABE06C2-8528-4D52-A838-D9BF1FF18821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6" name="자유형: 도형 705">
              <a:extLst>
                <a:ext uri="{FF2B5EF4-FFF2-40B4-BE49-F238E27FC236}">
                  <a16:creationId xmlns:a16="http://schemas.microsoft.com/office/drawing/2014/main" id="{EAA3F3B3-D1C6-4C34-9724-FDCDD6BAC438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7" name="자유형: 도형 706">
              <a:extLst>
                <a:ext uri="{FF2B5EF4-FFF2-40B4-BE49-F238E27FC236}">
                  <a16:creationId xmlns:a16="http://schemas.microsoft.com/office/drawing/2014/main" id="{6F39A295-5A83-426D-8C51-4411EBD0FCEC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8" name="자유형: 도형 707">
              <a:extLst>
                <a:ext uri="{FF2B5EF4-FFF2-40B4-BE49-F238E27FC236}">
                  <a16:creationId xmlns:a16="http://schemas.microsoft.com/office/drawing/2014/main" id="{C6C925A2-DAF2-494E-B0A7-28AD924AA3F9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09" name="그룹 708">
            <a:extLst>
              <a:ext uri="{FF2B5EF4-FFF2-40B4-BE49-F238E27FC236}">
                <a16:creationId xmlns:a16="http://schemas.microsoft.com/office/drawing/2014/main" id="{8F16DD1B-4118-4C92-8E33-21D92660B160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710" name="자유형: 도형 709">
              <a:extLst>
                <a:ext uri="{FF2B5EF4-FFF2-40B4-BE49-F238E27FC236}">
                  <a16:creationId xmlns:a16="http://schemas.microsoft.com/office/drawing/2014/main" id="{192CCA5D-4426-4CF7-A952-F42296B9F9CE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1" name="자유형: 도형 710">
              <a:extLst>
                <a:ext uri="{FF2B5EF4-FFF2-40B4-BE49-F238E27FC236}">
                  <a16:creationId xmlns:a16="http://schemas.microsoft.com/office/drawing/2014/main" id="{8C779BA4-AD5B-47A0-BF3E-2ACA6B99F247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2" name="자유형: 도형 711">
              <a:extLst>
                <a:ext uri="{FF2B5EF4-FFF2-40B4-BE49-F238E27FC236}">
                  <a16:creationId xmlns:a16="http://schemas.microsoft.com/office/drawing/2014/main" id="{0485017C-8950-49FC-996F-D911DA97A200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3" name="자유형: 도형 712">
              <a:extLst>
                <a:ext uri="{FF2B5EF4-FFF2-40B4-BE49-F238E27FC236}">
                  <a16:creationId xmlns:a16="http://schemas.microsoft.com/office/drawing/2014/main" id="{32ADA6E8-C409-4C6E-BEDA-E1AEDAF13280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14" name="그룹 713">
            <a:extLst>
              <a:ext uri="{FF2B5EF4-FFF2-40B4-BE49-F238E27FC236}">
                <a16:creationId xmlns:a16="http://schemas.microsoft.com/office/drawing/2014/main" id="{0DB20EB7-4A15-44E7-BF55-4B623594BB41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715" name="자유형: 도형 714">
              <a:extLst>
                <a:ext uri="{FF2B5EF4-FFF2-40B4-BE49-F238E27FC236}">
                  <a16:creationId xmlns:a16="http://schemas.microsoft.com/office/drawing/2014/main" id="{905BA55B-3314-48AB-8AF0-6C0B13F205E8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6" name="자유형: 도형 715">
              <a:extLst>
                <a:ext uri="{FF2B5EF4-FFF2-40B4-BE49-F238E27FC236}">
                  <a16:creationId xmlns:a16="http://schemas.microsoft.com/office/drawing/2014/main" id="{696DF402-94B5-473D-950C-5E142CF8A549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7" name="자유형: 도형 716">
              <a:extLst>
                <a:ext uri="{FF2B5EF4-FFF2-40B4-BE49-F238E27FC236}">
                  <a16:creationId xmlns:a16="http://schemas.microsoft.com/office/drawing/2014/main" id="{01E99ED9-B789-417A-ADA8-C112D354EF4D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8" name="자유형: 도형 717">
              <a:extLst>
                <a:ext uri="{FF2B5EF4-FFF2-40B4-BE49-F238E27FC236}">
                  <a16:creationId xmlns:a16="http://schemas.microsoft.com/office/drawing/2014/main" id="{C39ED8D8-E9D7-48D8-9164-71FA2D36FB13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9" name="자유형: 도형 718">
              <a:extLst>
                <a:ext uri="{FF2B5EF4-FFF2-40B4-BE49-F238E27FC236}">
                  <a16:creationId xmlns:a16="http://schemas.microsoft.com/office/drawing/2014/main" id="{F1E66CD2-0DE7-455D-B3A0-F7998CAE5A6B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20" name="그룹 719">
            <a:extLst>
              <a:ext uri="{FF2B5EF4-FFF2-40B4-BE49-F238E27FC236}">
                <a16:creationId xmlns:a16="http://schemas.microsoft.com/office/drawing/2014/main" id="{BB7D0171-9AF8-487D-94B1-2DC1B8A511C2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721" name="자유형: 도형 720">
              <a:extLst>
                <a:ext uri="{FF2B5EF4-FFF2-40B4-BE49-F238E27FC236}">
                  <a16:creationId xmlns:a16="http://schemas.microsoft.com/office/drawing/2014/main" id="{7ABB15DB-6154-4DF5-B38A-63DD360182BB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2" name="자유형: 도형 721">
              <a:extLst>
                <a:ext uri="{FF2B5EF4-FFF2-40B4-BE49-F238E27FC236}">
                  <a16:creationId xmlns:a16="http://schemas.microsoft.com/office/drawing/2014/main" id="{79CC5B0B-2754-4831-9D25-2FB953AE8224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3" name="자유형: 도형 722">
              <a:extLst>
                <a:ext uri="{FF2B5EF4-FFF2-40B4-BE49-F238E27FC236}">
                  <a16:creationId xmlns:a16="http://schemas.microsoft.com/office/drawing/2014/main" id="{234BC2C5-1CBE-48E4-82DA-D957A7555052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4" name="자유형: 도형 723">
              <a:extLst>
                <a:ext uri="{FF2B5EF4-FFF2-40B4-BE49-F238E27FC236}">
                  <a16:creationId xmlns:a16="http://schemas.microsoft.com/office/drawing/2014/main" id="{E7E4B9C0-1C1C-4EA7-96D2-24E9025BAA8A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5" name="자유형: 도형 724">
              <a:extLst>
                <a:ext uri="{FF2B5EF4-FFF2-40B4-BE49-F238E27FC236}">
                  <a16:creationId xmlns:a16="http://schemas.microsoft.com/office/drawing/2014/main" id="{1DE31FAC-07DA-47BB-8350-397F25AE16EA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6" name="자유형: 도형 725">
              <a:extLst>
                <a:ext uri="{FF2B5EF4-FFF2-40B4-BE49-F238E27FC236}">
                  <a16:creationId xmlns:a16="http://schemas.microsoft.com/office/drawing/2014/main" id="{116334ED-58DD-4153-A8DA-EAA7B3ACB4D8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7" name="자유형: 도형 726">
              <a:extLst>
                <a:ext uri="{FF2B5EF4-FFF2-40B4-BE49-F238E27FC236}">
                  <a16:creationId xmlns:a16="http://schemas.microsoft.com/office/drawing/2014/main" id="{558B9327-F553-4C3F-A024-A660CF6CA85C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8" name="자유형: 도형 727">
              <a:extLst>
                <a:ext uri="{FF2B5EF4-FFF2-40B4-BE49-F238E27FC236}">
                  <a16:creationId xmlns:a16="http://schemas.microsoft.com/office/drawing/2014/main" id="{D8E72603-EAE9-4543-9870-0E8CDF34BE18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9" name="자유형: 도형 728">
              <a:extLst>
                <a:ext uri="{FF2B5EF4-FFF2-40B4-BE49-F238E27FC236}">
                  <a16:creationId xmlns:a16="http://schemas.microsoft.com/office/drawing/2014/main" id="{1A162B4E-C20F-49CF-B6A6-B764FEBCCE77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30" name="자유형: 도형 729">
            <a:extLst>
              <a:ext uri="{FF2B5EF4-FFF2-40B4-BE49-F238E27FC236}">
                <a16:creationId xmlns:a16="http://schemas.microsoft.com/office/drawing/2014/main" id="{9C62C5EB-2336-4499-ADEE-F8B4AF0E5602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731" name="그룹 730">
            <a:extLst>
              <a:ext uri="{FF2B5EF4-FFF2-40B4-BE49-F238E27FC236}">
                <a16:creationId xmlns:a16="http://schemas.microsoft.com/office/drawing/2014/main" id="{85736885-6341-4843-9D5B-D5D15570E07B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732" name="자유형: 도형 731">
              <a:extLst>
                <a:ext uri="{FF2B5EF4-FFF2-40B4-BE49-F238E27FC236}">
                  <a16:creationId xmlns:a16="http://schemas.microsoft.com/office/drawing/2014/main" id="{36C029B0-A7CD-4626-AB1A-C9517463A8CA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3" name="자유형: 도형 732">
              <a:extLst>
                <a:ext uri="{FF2B5EF4-FFF2-40B4-BE49-F238E27FC236}">
                  <a16:creationId xmlns:a16="http://schemas.microsoft.com/office/drawing/2014/main" id="{B978CA7D-C25F-46F4-A849-4475B06413C7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4" name="자유형: 도형 733">
              <a:extLst>
                <a:ext uri="{FF2B5EF4-FFF2-40B4-BE49-F238E27FC236}">
                  <a16:creationId xmlns:a16="http://schemas.microsoft.com/office/drawing/2014/main" id="{AEFC5AF8-D332-4F44-87CD-0DAADD4723AA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5" name="자유형: 도형 734">
              <a:extLst>
                <a:ext uri="{FF2B5EF4-FFF2-40B4-BE49-F238E27FC236}">
                  <a16:creationId xmlns:a16="http://schemas.microsoft.com/office/drawing/2014/main" id="{94149234-01ED-4E0E-ADC1-BEBB19C40F42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6" name="자유형: 도형 735">
              <a:extLst>
                <a:ext uri="{FF2B5EF4-FFF2-40B4-BE49-F238E27FC236}">
                  <a16:creationId xmlns:a16="http://schemas.microsoft.com/office/drawing/2014/main" id="{2A30EEB8-4BEA-4843-A6F0-2BBDD8617462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7" name="그룹 736">
            <a:extLst>
              <a:ext uri="{FF2B5EF4-FFF2-40B4-BE49-F238E27FC236}">
                <a16:creationId xmlns:a16="http://schemas.microsoft.com/office/drawing/2014/main" id="{BB1B66F0-E103-4F53-A7DF-18A883106E0A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738" name="자유형: 도형 737">
              <a:extLst>
                <a:ext uri="{FF2B5EF4-FFF2-40B4-BE49-F238E27FC236}">
                  <a16:creationId xmlns:a16="http://schemas.microsoft.com/office/drawing/2014/main" id="{4B2DC88A-EE1E-4B60-ACB1-5D2D294E3512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9" name="자유형: 도형 738">
              <a:extLst>
                <a:ext uri="{FF2B5EF4-FFF2-40B4-BE49-F238E27FC236}">
                  <a16:creationId xmlns:a16="http://schemas.microsoft.com/office/drawing/2014/main" id="{6F6A46D2-F1C8-41C9-8CEB-D4F7DE772815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0" name="그룹 739">
            <a:extLst>
              <a:ext uri="{FF2B5EF4-FFF2-40B4-BE49-F238E27FC236}">
                <a16:creationId xmlns:a16="http://schemas.microsoft.com/office/drawing/2014/main" id="{F64F1810-FE54-434E-80DC-0B0ACB2C0975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741" name="자유형: 도형 740">
              <a:extLst>
                <a:ext uri="{FF2B5EF4-FFF2-40B4-BE49-F238E27FC236}">
                  <a16:creationId xmlns:a16="http://schemas.microsoft.com/office/drawing/2014/main" id="{BEE02B82-CD1E-4929-90B9-18225E28739C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2" name="자유형: 도형 741">
              <a:extLst>
                <a:ext uri="{FF2B5EF4-FFF2-40B4-BE49-F238E27FC236}">
                  <a16:creationId xmlns:a16="http://schemas.microsoft.com/office/drawing/2014/main" id="{C4B63654-E880-4A0D-AA9D-5B72140E3F52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3" name="그룹 742">
            <a:extLst>
              <a:ext uri="{FF2B5EF4-FFF2-40B4-BE49-F238E27FC236}">
                <a16:creationId xmlns:a16="http://schemas.microsoft.com/office/drawing/2014/main" id="{6A4CEF3C-0049-4DAC-9ABF-E09E46966928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744" name="자유형: 도형 743">
              <a:extLst>
                <a:ext uri="{FF2B5EF4-FFF2-40B4-BE49-F238E27FC236}">
                  <a16:creationId xmlns:a16="http://schemas.microsoft.com/office/drawing/2014/main" id="{017E1B30-CF50-48DF-A954-7DC6813A20C7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5" name="자유형: 도형 744">
              <a:extLst>
                <a:ext uri="{FF2B5EF4-FFF2-40B4-BE49-F238E27FC236}">
                  <a16:creationId xmlns:a16="http://schemas.microsoft.com/office/drawing/2014/main" id="{76DDD884-8E52-4244-AF8C-99C63B53AF06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6" name="자유형: 도형 745">
              <a:extLst>
                <a:ext uri="{FF2B5EF4-FFF2-40B4-BE49-F238E27FC236}">
                  <a16:creationId xmlns:a16="http://schemas.microsoft.com/office/drawing/2014/main" id="{4C06EB24-C4E6-474C-B438-AF80BF9D53EB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47" name="자유형: 도형 746">
            <a:extLst>
              <a:ext uri="{FF2B5EF4-FFF2-40B4-BE49-F238E27FC236}">
                <a16:creationId xmlns:a16="http://schemas.microsoft.com/office/drawing/2014/main" id="{6479F337-B0E0-4835-9E2C-816FF7871E2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748" name="그룹 747">
            <a:extLst>
              <a:ext uri="{FF2B5EF4-FFF2-40B4-BE49-F238E27FC236}">
                <a16:creationId xmlns:a16="http://schemas.microsoft.com/office/drawing/2014/main" id="{4ACCF6EB-F682-4A80-92E0-54CA49DA8124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749" name="자유형: 도형 748">
              <a:extLst>
                <a:ext uri="{FF2B5EF4-FFF2-40B4-BE49-F238E27FC236}">
                  <a16:creationId xmlns:a16="http://schemas.microsoft.com/office/drawing/2014/main" id="{52D726F0-E3D8-469C-9F81-60E95B120A77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0" name="자유형: 도형 749">
              <a:extLst>
                <a:ext uri="{FF2B5EF4-FFF2-40B4-BE49-F238E27FC236}">
                  <a16:creationId xmlns:a16="http://schemas.microsoft.com/office/drawing/2014/main" id="{CE570417-AE8F-4AAD-98AC-8BFE6E4EE29E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1" name="자유형: 도형 750">
              <a:extLst>
                <a:ext uri="{FF2B5EF4-FFF2-40B4-BE49-F238E27FC236}">
                  <a16:creationId xmlns:a16="http://schemas.microsoft.com/office/drawing/2014/main" id="{C78EBCBC-7F36-4375-B233-9361A8BAF36C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2" name="자유형: 도형 751">
              <a:extLst>
                <a:ext uri="{FF2B5EF4-FFF2-40B4-BE49-F238E27FC236}">
                  <a16:creationId xmlns:a16="http://schemas.microsoft.com/office/drawing/2014/main" id="{A43CA599-047F-4203-9992-465F61E5540A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3" name="자유형: 도형 752">
              <a:extLst>
                <a:ext uri="{FF2B5EF4-FFF2-40B4-BE49-F238E27FC236}">
                  <a16:creationId xmlns:a16="http://schemas.microsoft.com/office/drawing/2014/main" id="{C9669E73-E70C-4FA1-B5D8-5DFA09A2A463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4" name="자유형: 도형 753">
              <a:extLst>
                <a:ext uri="{FF2B5EF4-FFF2-40B4-BE49-F238E27FC236}">
                  <a16:creationId xmlns:a16="http://schemas.microsoft.com/office/drawing/2014/main" id="{1748B662-D56D-40B7-8863-8F43DEF9A89E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5" name="자유형: 도형 754">
              <a:extLst>
                <a:ext uri="{FF2B5EF4-FFF2-40B4-BE49-F238E27FC236}">
                  <a16:creationId xmlns:a16="http://schemas.microsoft.com/office/drawing/2014/main" id="{9C18F643-E7CC-4CC4-998C-990D88C6683C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6" name="자유형: 도형 755">
              <a:extLst>
                <a:ext uri="{FF2B5EF4-FFF2-40B4-BE49-F238E27FC236}">
                  <a16:creationId xmlns:a16="http://schemas.microsoft.com/office/drawing/2014/main" id="{573E8A5A-B894-481B-A2AA-83E0CD53A3F7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57" name="자유형: 도형 756">
            <a:extLst>
              <a:ext uri="{FF2B5EF4-FFF2-40B4-BE49-F238E27FC236}">
                <a16:creationId xmlns:a16="http://schemas.microsoft.com/office/drawing/2014/main" id="{99CAE372-D328-4F44-AC44-68011EBF0314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758" name="그룹 757">
            <a:extLst>
              <a:ext uri="{FF2B5EF4-FFF2-40B4-BE49-F238E27FC236}">
                <a16:creationId xmlns:a16="http://schemas.microsoft.com/office/drawing/2014/main" id="{C51F9E6A-9456-445B-B174-B5BE5648FE5B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759" name="자유형: 도형 758">
              <a:extLst>
                <a:ext uri="{FF2B5EF4-FFF2-40B4-BE49-F238E27FC236}">
                  <a16:creationId xmlns:a16="http://schemas.microsoft.com/office/drawing/2014/main" id="{025F3E9D-1524-416B-85B7-37626F3D7678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0" name="자유형: 도형 759">
              <a:extLst>
                <a:ext uri="{FF2B5EF4-FFF2-40B4-BE49-F238E27FC236}">
                  <a16:creationId xmlns:a16="http://schemas.microsoft.com/office/drawing/2014/main" id="{79A30013-B454-4E0A-90D2-477232E53022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1" name="자유형: 도형 760">
              <a:extLst>
                <a:ext uri="{FF2B5EF4-FFF2-40B4-BE49-F238E27FC236}">
                  <a16:creationId xmlns:a16="http://schemas.microsoft.com/office/drawing/2014/main" id="{8D1ED26B-F6C5-4100-BAC9-A30BDEF72CAC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2" name="자유형: 도형 761">
              <a:extLst>
                <a:ext uri="{FF2B5EF4-FFF2-40B4-BE49-F238E27FC236}">
                  <a16:creationId xmlns:a16="http://schemas.microsoft.com/office/drawing/2014/main" id="{7A7C0EC7-D348-464A-AAEE-907F50531B39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3" name="자유형: 도형 762">
              <a:extLst>
                <a:ext uri="{FF2B5EF4-FFF2-40B4-BE49-F238E27FC236}">
                  <a16:creationId xmlns:a16="http://schemas.microsoft.com/office/drawing/2014/main" id="{779544A8-59BC-4BA0-891D-B736C159A315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64" name="그룹 763">
            <a:extLst>
              <a:ext uri="{FF2B5EF4-FFF2-40B4-BE49-F238E27FC236}">
                <a16:creationId xmlns:a16="http://schemas.microsoft.com/office/drawing/2014/main" id="{5DA3AEA5-BD28-492A-96C7-84C55F666F78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765" name="자유형: 도형 764">
              <a:extLst>
                <a:ext uri="{FF2B5EF4-FFF2-40B4-BE49-F238E27FC236}">
                  <a16:creationId xmlns:a16="http://schemas.microsoft.com/office/drawing/2014/main" id="{726237DE-1F63-448C-A4F3-F4E78504C069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6" name="자유형: 도형 765">
              <a:extLst>
                <a:ext uri="{FF2B5EF4-FFF2-40B4-BE49-F238E27FC236}">
                  <a16:creationId xmlns:a16="http://schemas.microsoft.com/office/drawing/2014/main" id="{1FBC9965-DD65-43F7-A388-7E1BBB3402B1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7" name="자유형: 도형 766">
              <a:extLst>
                <a:ext uri="{FF2B5EF4-FFF2-40B4-BE49-F238E27FC236}">
                  <a16:creationId xmlns:a16="http://schemas.microsoft.com/office/drawing/2014/main" id="{18ED184F-6B76-4656-9EEB-65613AF7B5F9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8" name="자유형: 도형 767">
              <a:extLst>
                <a:ext uri="{FF2B5EF4-FFF2-40B4-BE49-F238E27FC236}">
                  <a16:creationId xmlns:a16="http://schemas.microsoft.com/office/drawing/2014/main" id="{F7836CE0-7E10-48A3-82EF-195658BB9214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69" name="자유형: 도형 768">
            <a:extLst>
              <a:ext uri="{FF2B5EF4-FFF2-40B4-BE49-F238E27FC236}">
                <a16:creationId xmlns:a16="http://schemas.microsoft.com/office/drawing/2014/main" id="{91E24483-03AA-405A-8D6B-D2383C570233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70" name="자유형: 도형 769">
            <a:extLst>
              <a:ext uri="{FF2B5EF4-FFF2-40B4-BE49-F238E27FC236}">
                <a16:creationId xmlns:a16="http://schemas.microsoft.com/office/drawing/2014/main" id="{B8B812DD-210F-402B-A4D3-3FB59B81767B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771" name="그룹 770">
            <a:extLst>
              <a:ext uri="{FF2B5EF4-FFF2-40B4-BE49-F238E27FC236}">
                <a16:creationId xmlns:a16="http://schemas.microsoft.com/office/drawing/2014/main" id="{75385BFB-586D-402A-BA26-6BA8C93720A7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772" name="자유형: 도형 771">
              <a:extLst>
                <a:ext uri="{FF2B5EF4-FFF2-40B4-BE49-F238E27FC236}">
                  <a16:creationId xmlns:a16="http://schemas.microsoft.com/office/drawing/2014/main" id="{55EBC02A-AF9B-4FB2-94F7-FEDEC18940E4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3" name="자유형: 도형 772">
              <a:extLst>
                <a:ext uri="{FF2B5EF4-FFF2-40B4-BE49-F238E27FC236}">
                  <a16:creationId xmlns:a16="http://schemas.microsoft.com/office/drawing/2014/main" id="{5FEE6BB7-36E9-4C61-BC13-B6CC644C20AB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4" name="자유형: 도형 773">
              <a:extLst>
                <a:ext uri="{FF2B5EF4-FFF2-40B4-BE49-F238E27FC236}">
                  <a16:creationId xmlns:a16="http://schemas.microsoft.com/office/drawing/2014/main" id="{00239BE5-0A0D-4213-B122-7D53FF0F9559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5" name="자유형: 도형 774">
              <a:extLst>
                <a:ext uri="{FF2B5EF4-FFF2-40B4-BE49-F238E27FC236}">
                  <a16:creationId xmlns:a16="http://schemas.microsoft.com/office/drawing/2014/main" id="{D431FF96-1F08-4B36-89E9-B54A578F3CE7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6" name="자유형: 도형 775">
              <a:extLst>
                <a:ext uri="{FF2B5EF4-FFF2-40B4-BE49-F238E27FC236}">
                  <a16:creationId xmlns:a16="http://schemas.microsoft.com/office/drawing/2014/main" id="{2C01A3B8-D373-49F7-94AB-4F96F5E7CA57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7" name="자유형: 도형 776">
              <a:extLst>
                <a:ext uri="{FF2B5EF4-FFF2-40B4-BE49-F238E27FC236}">
                  <a16:creationId xmlns:a16="http://schemas.microsoft.com/office/drawing/2014/main" id="{ACA40302-0B15-428A-9BC9-6EBF3C7762E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8" name="자유형: 도형 777">
              <a:extLst>
                <a:ext uri="{FF2B5EF4-FFF2-40B4-BE49-F238E27FC236}">
                  <a16:creationId xmlns:a16="http://schemas.microsoft.com/office/drawing/2014/main" id="{D6E2C75A-1F0F-406C-A774-E58E019D4E9D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9" name="자유형: 도형 778">
              <a:extLst>
                <a:ext uri="{FF2B5EF4-FFF2-40B4-BE49-F238E27FC236}">
                  <a16:creationId xmlns:a16="http://schemas.microsoft.com/office/drawing/2014/main" id="{C05ACC3D-D505-4E41-BE3C-86E24F8B7CB2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0" name="자유형: 도형 779">
              <a:extLst>
                <a:ext uri="{FF2B5EF4-FFF2-40B4-BE49-F238E27FC236}">
                  <a16:creationId xmlns:a16="http://schemas.microsoft.com/office/drawing/2014/main" id="{3CF6E8AE-1328-458D-A86B-BAF9383DC386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81" name="그룹 780">
            <a:extLst>
              <a:ext uri="{FF2B5EF4-FFF2-40B4-BE49-F238E27FC236}">
                <a16:creationId xmlns:a16="http://schemas.microsoft.com/office/drawing/2014/main" id="{18C3D9CA-0401-4D90-AE76-5A30E58F5AF0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782" name="자유형: 도형 781">
              <a:extLst>
                <a:ext uri="{FF2B5EF4-FFF2-40B4-BE49-F238E27FC236}">
                  <a16:creationId xmlns:a16="http://schemas.microsoft.com/office/drawing/2014/main" id="{D15F4352-1FC4-4482-AB85-2FCCD1742A76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3" name="자유형: 도형 782">
              <a:extLst>
                <a:ext uri="{FF2B5EF4-FFF2-40B4-BE49-F238E27FC236}">
                  <a16:creationId xmlns:a16="http://schemas.microsoft.com/office/drawing/2014/main" id="{FDD8BE8A-9CAB-4F36-8893-A1EA153E6BC3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4" name="자유형: 도형 783">
              <a:extLst>
                <a:ext uri="{FF2B5EF4-FFF2-40B4-BE49-F238E27FC236}">
                  <a16:creationId xmlns:a16="http://schemas.microsoft.com/office/drawing/2014/main" id="{CC65F8B6-9CA6-425B-94EE-D94B66642733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5" name="자유형: 도형 784">
              <a:extLst>
                <a:ext uri="{FF2B5EF4-FFF2-40B4-BE49-F238E27FC236}">
                  <a16:creationId xmlns:a16="http://schemas.microsoft.com/office/drawing/2014/main" id="{96214154-2609-4AB8-B402-BAA32A55C266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86" name="그룹 785">
            <a:extLst>
              <a:ext uri="{FF2B5EF4-FFF2-40B4-BE49-F238E27FC236}">
                <a16:creationId xmlns:a16="http://schemas.microsoft.com/office/drawing/2014/main" id="{7C87F983-B9DF-4AAF-83C1-99A0F606A245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787" name="자유형: 도형 786">
              <a:extLst>
                <a:ext uri="{FF2B5EF4-FFF2-40B4-BE49-F238E27FC236}">
                  <a16:creationId xmlns:a16="http://schemas.microsoft.com/office/drawing/2014/main" id="{4F5FC44E-2EC9-401B-ADD6-6F954AD1FA8F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8" name="자유형: 도형 787">
              <a:extLst>
                <a:ext uri="{FF2B5EF4-FFF2-40B4-BE49-F238E27FC236}">
                  <a16:creationId xmlns:a16="http://schemas.microsoft.com/office/drawing/2014/main" id="{120ECE02-3C94-46C6-A592-547DC38500D0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9" name="자유형: 도형 788">
              <a:extLst>
                <a:ext uri="{FF2B5EF4-FFF2-40B4-BE49-F238E27FC236}">
                  <a16:creationId xmlns:a16="http://schemas.microsoft.com/office/drawing/2014/main" id="{9A3A94AF-85F2-4081-84BA-D3BAE283F47B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0" name="자유형: 도형 789">
              <a:extLst>
                <a:ext uri="{FF2B5EF4-FFF2-40B4-BE49-F238E27FC236}">
                  <a16:creationId xmlns:a16="http://schemas.microsoft.com/office/drawing/2014/main" id="{67DF5A03-392E-40AE-8216-AFE32C91A6CC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1" name="자유형: 도형 790">
              <a:extLst>
                <a:ext uri="{FF2B5EF4-FFF2-40B4-BE49-F238E27FC236}">
                  <a16:creationId xmlns:a16="http://schemas.microsoft.com/office/drawing/2014/main" id="{9F9D05BE-D11C-404C-A1DC-1E489A12FB73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2" name="자유형: 도형 791">
              <a:extLst>
                <a:ext uri="{FF2B5EF4-FFF2-40B4-BE49-F238E27FC236}">
                  <a16:creationId xmlns:a16="http://schemas.microsoft.com/office/drawing/2014/main" id="{91D31A86-3C6E-461D-804E-623E49B78F16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3" name="자유형: 도형 792">
              <a:extLst>
                <a:ext uri="{FF2B5EF4-FFF2-40B4-BE49-F238E27FC236}">
                  <a16:creationId xmlns:a16="http://schemas.microsoft.com/office/drawing/2014/main" id="{9A5AF490-3A1C-4F8E-BC70-CEF2A53E21AA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4" name="그룹 793">
            <a:extLst>
              <a:ext uri="{FF2B5EF4-FFF2-40B4-BE49-F238E27FC236}">
                <a16:creationId xmlns:a16="http://schemas.microsoft.com/office/drawing/2014/main" id="{BF96C853-2B30-4621-9EC0-C092A99C797E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795" name="자유형: 도형 794">
              <a:extLst>
                <a:ext uri="{FF2B5EF4-FFF2-40B4-BE49-F238E27FC236}">
                  <a16:creationId xmlns:a16="http://schemas.microsoft.com/office/drawing/2014/main" id="{51383C55-90EF-4982-B077-DE77D7457BB6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6" name="자유형: 도형 795">
              <a:extLst>
                <a:ext uri="{FF2B5EF4-FFF2-40B4-BE49-F238E27FC236}">
                  <a16:creationId xmlns:a16="http://schemas.microsoft.com/office/drawing/2014/main" id="{4249FA95-24E1-4DE8-BEE0-C3115D8F295A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7" name="자유형: 도형 796">
              <a:extLst>
                <a:ext uri="{FF2B5EF4-FFF2-40B4-BE49-F238E27FC236}">
                  <a16:creationId xmlns:a16="http://schemas.microsoft.com/office/drawing/2014/main" id="{3B31D90A-74C6-492F-8BEC-D8348E257AA1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98" name="자유형: 도형 797">
            <a:extLst>
              <a:ext uri="{FF2B5EF4-FFF2-40B4-BE49-F238E27FC236}">
                <a16:creationId xmlns:a16="http://schemas.microsoft.com/office/drawing/2014/main" id="{671DFB10-E261-42E6-A843-CD3226C461E4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799" name="그룹 798">
            <a:extLst>
              <a:ext uri="{FF2B5EF4-FFF2-40B4-BE49-F238E27FC236}">
                <a16:creationId xmlns:a16="http://schemas.microsoft.com/office/drawing/2014/main" id="{402E2DD5-FCA1-41E4-8BBB-8DDF8261C9F4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800" name="자유형: 도형 799">
              <a:extLst>
                <a:ext uri="{FF2B5EF4-FFF2-40B4-BE49-F238E27FC236}">
                  <a16:creationId xmlns:a16="http://schemas.microsoft.com/office/drawing/2014/main" id="{ABDFB431-1AFB-45CF-B915-806AC3372A0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1" name="자유형: 도형 800">
              <a:extLst>
                <a:ext uri="{FF2B5EF4-FFF2-40B4-BE49-F238E27FC236}">
                  <a16:creationId xmlns:a16="http://schemas.microsoft.com/office/drawing/2014/main" id="{99C23D16-01B8-4F6B-B68B-4649AE6E9E32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2" name="자유형: 도형 801">
              <a:extLst>
                <a:ext uri="{FF2B5EF4-FFF2-40B4-BE49-F238E27FC236}">
                  <a16:creationId xmlns:a16="http://schemas.microsoft.com/office/drawing/2014/main" id="{2986EADB-6A92-4419-8982-8A04CEAAB6B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3" name="자유형: 도형 802">
              <a:extLst>
                <a:ext uri="{FF2B5EF4-FFF2-40B4-BE49-F238E27FC236}">
                  <a16:creationId xmlns:a16="http://schemas.microsoft.com/office/drawing/2014/main" id="{525774DC-A4A0-4F3F-8F91-56A621BA00C0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4" name="자유형: 도형 803">
              <a:extLst>
                <a:ext uri="{FF2B5EF4-FFF2-40B4-BE49-F238E27FC236}">
                  <a16:creationId xmlns:a16="http://schemas.microsoft.com/office/drawing/2014/main" id="{30DC3C3C-37B6-46D5-A4ED-B18D5798FDE3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5" name="자유형: 도형 804">
              <a:extLst>
                <a:ext uri="{FF2B5EF4-FFF2-40B4-BE49-F238E27FC236}">
                  <a16:creationId xmlns:a16="http://schemas.microsoft.com/office/drawing/2014/main" id="{E3554F89-F886-46E7-A4AF-056D4DC34A76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6" name="자유형: 도형 805">
              <a:extLst>
                <a:ext uri="{FF2B5EF4-FFF2-40B4-BE49-F238E27FC236}">
                  <a16:creationId xmlns:a16="http://schemas.microsoft.com/office/drawing/2014/main" id="{598F6104-25CE-4D89-88B5-E8CAF9AEF1B7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07" name="그룹 806">
            <a:extLst>
              <a:ext uri="{FF2B5EF4-FFF2-40B4-BE49-F238E27FC236}">
                <a16:creationId xmlns:a16="http://schemas.microsoft.com/office/drawing/2014/main" id="{A21EFB11-166A-47A2-89A8-3B53DB0F6910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808" name="자유형: 도형 807">
              <a:extLst>
                <a:ext uri="{FF2B5EF4-FFF2-40B4-BE49-F238E27FC236}">
                  <a16:creationId xmlns:a16="http://schemas.microsoft.com/office/drawing/2014/main" id="{C0BBE19C-24C6-49DC-A54F-B537C285526B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9" name="자유형: 도형 808">
              <a:extLst>
                <a:ext uri="{FF2B5EF4-FFF2-40B4-BE49-F238E27FC236}">
                  <a16:creationId xmlns:a16="http://schemas.microsoft.com/office/drawing/2014/main" id="{8C68C4FF-E336-459D-A999-CB402AD1E6EA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0" name="자유형: 도형 809">
              <a:extLst>
                <a:ext uri="{FF2B5EF4-FFF2-40B4-BE49-F238E27FC236}">
                  <a16:creationId xmlns:a16="http://schemas.microsoft.com/office/drawing/2014/main" id="{862F6DE6-99A1-4236-99F2-83F678DE8440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1" name="자유형: 도형 810">
              <a:extLst>
                <a:ext uri="{FF2B5EF4-FFF2-40B4-BE49-F238E27FC236}">
                  <a16:creationId xmlns:a16="http://schemas.microsoft.com/office/drawing/2014/main" id="{6BC3844A-DCD9-4AF1-B010-50F65A5BD56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2" name="자유형: 도형 811">
              <a:extLst>
                <a:ext uri="{FF2B5EF4-FFF2-40B4-BE49-F238E27FC236}">
                  <a16:creationId xmlns:a16="http://schemas.microsoft.com/office/drawing/2014/main" id="{96E3D1B5-E2CE-49F9-8351-FF44A673EBE0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3" name="자유형: 도형 812">
              <a:extLst>
                <a:ext uri="{FF2B5EF4-FFF2-40B4-BE49-F238E27FC236}">
                  <a16:creationId xmlns:a16="http://schemas.microsoft.com/office/drawing/2014/main" id="{4AC932BD-9071-4942-90F7-F8DD014C2DFE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4" name="그룹 813">
            <a:extLst>
              <a:ext uri="{FF2B5EF4-FFF2-40B4-BE49-F238E27FC236}">
                <a16:creationId xmlns:a16="http://schemas.microsoft.com/office/drawing/2014/main" id="{B7C50A06-868A-4DC3-9D6C-27BAF23A8400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815" name="자유형: 도형 814">
              <a:extLst>
                <a:ext uri="{FF2B5EF4-FFF2-40B4-BE49-F238E27FC236}">
                  <a16:creationId xmlns:a16="http://schemas.microsoft.com/office/drawing/2014/main" id="{B0299485-F213-4D69-AAFA-654787D36800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6" name="자유형: 도형 815">
              <a:extLst>
                <a:ext uri="{FF2B5EF4-FFF2-40B4-BE49-F238E27FC236}">
                  <a16:creationId xmlns:a16="http://schemas.microsoft.com/office/drawing/2014/main" id="{7DCBE0EC-EC22-49F7-BB47-9ABC1CF94CB5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7" name="자유형: 도형 816">
              <a:extLst>
                <a:ext uri="{FF2B5EF4-FFF2-40B4-BE49-F238E27FC236}">
                  <a16:creationId xmlns:a16="http://schemas.microsoft.com/office/drawing/2014/main" id="{04839CC9-5FF8-4350-A669-1356CB67D042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8" name="자유형: 도형 817">
              <a:extLst>
                <a:ext uri="{FF2B5EF4-FFF2-40B4-BE49-F238E27FC236}">
                  <a16:creationId xmlns:a16="http://schemas.microsoft.com/office/drawing/2014/main" id="{3F7623EB-91C6-406C-B486-5C1AAE103853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9" name="자유형: 도형 818">
              <a:extLst>
                <a:ext uri="{FF2B5EF4-FFF2-40B4-BE49-F238E27FC236}">
                  <a16:creationId xmlns:a16="http://schemas.microsoft.com/office/drawing/2014/main" id="{9FB78835-D0E8-4ABA-87A4-AFD1E5BAB241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0" name="자유형: 도형 819">
              <a:extLst>
                <a:ext uri="{FF2B5EF4-FFF2-40B4-BE49-F238E27FC236}">
                  <a16:creationId xmlns:a16="http://schemas.microsoft.com/office/drawing/2014/main" id="{CF2B301A-4A3B-46F9-BBD0-301AD192EADA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1" name="자유형: 도형 820">
              <a:extLst>
                <a:ext uri="{FF2B5EF4-FFF2-40B4-BE49-F238E27FC236}">
                  <a16:creationId xmlns:a16="http://schemas.microsoft.com/office/drawing/2014/main" id="{AEC85BF2-F5FC-43C9-B426-335CC0F84EC3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2" name="자유형: 도형 821">
              <a:extLst>
                <a:ext uri="{FF2B5EF4-FFF2-40B4-BE49-F238E27FC236}">
                  <a16:creationId xmlns:a16="http://schemas.microsoft.com/office/drawing/2014/main" id="{FFF9722E-0C83-4776-9CB7-F8237BB069DD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3" name="자유형: 도형 822">
              <a:extLst>
                <a:ext uri="{FF2B5EF4-FFF2-40B4-BE49-F238E27FC236}">
                  <a16:creationId xmlns:a16="http://schemas.microsoft.com/office/drawing/2014/main" id="{F3E03500-B365-41FE-B86D-4684C159D942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4" name="자유형: 도형 823">
              <a:extLst>
                <a:ext uri="{FF2B5EF4-FFF2-40B4-BE49-F238E27FC236}">
                  <a16:creationId xmlns:a16="http://schemas.microsoft.com/office/drawing/2014/main" id="{582CA193-35C3-49E8-AD6B-F59C6EE12FF8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5" name="자유형: 도형 824">
              <a:extLst>
                <a:ext uri="{FF2B5EF4-FFF2-40B4-BE49-F238E27FC236}">
                  <a16:creationId xmlns:a16="http://schemas.microsoft.com/office/drawing/2014/main" id="{88474E59-86FD-4281-9FC2-B198A4594B5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6" name="자유형: 도형 825">
              <a:extLst>
                <a:ext uri="{FF2B5EF4-FFF2-40B4-BE49-F238E27FC236}">
                  <a16:creationId xmlns:a16="http://schemas.microsoft.com/office/drawing/2014/main" id="{4DB96C09-7E72-4174-9100-CF5A35A1472E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7" name="자유형: 도형 826">
              <a:extLst>
                <a:ext uri="{FF2B5EF4-FFF2-40B4-BE49-F238E27FC236}">
                  <a16:creationId xmlns:a16="http://schemas.microsoft.com/office/drawing/2014/main" id="{F02B6E6D-4081-4FD1-908C-6BCE232EE698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8" name="자유형: 도형 827">
              <a:extLst>
                <a:ext uri="{FF2B5EF4-FFF2-40B4-BE49-F238E27FC236}">
                  <a16:creationId xmlns:a16="http://schemas.microsoft.com/office/drawing/2014/main" id="{1C4B78E5-5EAA-4825-9E15-C5AFA722AE9D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9" name="그룹 828">
            <a:extLst>
              <a:ext uri="{FF2B5EF4-FFF2-40B4-BE49-F238E27FC236}">
                <a16:creationId xmlns:a16="http://schemas.microsoft.com/office/drawing/2014/main" id="{2AF6C3EA-6EDC-4C9B-BD87-CB47A31DD36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830" name="자유형: 도형 829">
              <a:extLst>
                <a:ext uri="{FF2B5EF4-FFF2-40B4-BE49-F238E27FC236}">
                  <a16:creationId xmlns:a16="http://schemas.microsoft.com/office/drawing/2014/main" id="{B7F40932-65B2-419C-9502-E4361099CF6C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1" name="자유형: 도형 830">
              <a:extLst>
                <a:ext uri="{FF2B5EF4-FFF2-40B4-BE49-F238E27FC236}">
                  <a16:creationId xmlns:a16="http://schemas.microsoft.com/office/drawing/2014/main" id="{B532A530-3264-4EB8-9297-AB97E0CA7C08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2" name="자유형: 도형 831">
              <a:extLst>
                <a:ext uri="{FF2B5EF4-FFF2-40B4-BE49-F238E27FC236}">
                  <a16:creationId xmlns:a16="http://schemas.microsoft.com/office/drawing/2014/main" id="{422B85F5-DC8F-4A80-865B-0393B0155BA5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3" name="자유형: 도형 832">
              <a:extLst>
                <a:ext uri="{FF2B5EF4-FFF2-40B4-BE49-F238E27FC236}">
                  <a16:creationId xmlns:a16="http://schemas.microsoft.com/office/drawing/2014/main" id="{49559BDF-F5A8-4B5D-A855-5942748210D1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4" name="자유형: 도형 833">
              <a:extLst>
                <a:ext uri="{FF2B5EF4-FFF2-40B4-BE49-F238E27FC236}">
                  <a16:creationId xmlns:a16="http://schemas.microsoft.com/office/drawing/2014/main" id="{712EDD35-6BAB-442E-9CE7-41B072F6B69A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5" name="자유형: 도형 834">
              <a:extLst>
                <a:ext uri="{FF2B5EF4-FFF2-40B4-BE49-F238E27FC236}">
                  <a16:creationId xmlns:a16="http://schemas.microsoft.com/office/drawing/2014/main" id="{18AF21FF-2A8A-4822-AEC2-7CF90F8395AC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6" name="자유형: 도형 835">
              <a:extLst>
                <a:ext uri="{FF2B5EF4-FFF2-40B4-BE49-F238E27FC236}">
                  <a16:creationId xmlns:a16="http://schemas.microsoft.com/office/drawing/2014/main" id="{2C029B97-74D8-435B-A918-6AFD536E3902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7" name="자유형: 도형 836">
              <a:extLst>
                <a:ext uri="{FF2B5EF4-FFF2-40B4-BE49-F238E27FC236}">
                  <a16:creationId xmlns:a16="http://schemas.microsoft.com/office/drawing/2014/main" id="{095DE4C8-8A2F-4DED-BAE2-616D05F5BC73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8" name="자유형: 도형 837">
              <a:extLst>
                <a:ext uri="{FF2B5EF4-FFF2-40B4-BE49-F238E27FC236}">
                  <a16:creationId xmlns:a16="http://schemas.microsoft.com/office/drawing/2014/main" id="{8347D1C4-1BE8-4803-B6B0-2966ED448B82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9" name="자유형: 도형 838">
              <a:extLst>
                <a:ext uri="{FF2B5EF4-FFF2-40B4-BE49-F238E27FC236}">
                  <a16:creationId xmlns:a16="http://schemas.microsoft.com/office/drawing/2014/main" id="{F196237B-C28F-47E7-A0AE-E6F4DF2FB0FD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0" name="자유형: 도형 839">
              <a:extLst>
                <a:ext uri="{FF2B5EF4-FFF2-40B4-BE49-F238E27FC236}">
                  <a16:creationId xmlns:a16="http://schemas.microsoft.com/office/drawing/2014/main" id="{72F2FC48-544C-4E95-B325-B24010858BBD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1" name="자유형: 도형 840">
              <a:extLst>
                <a:ext uri="{FF2B5EF4-FFF2-40B4-BE49-F238E27FC236}">
                  <a16:creationId xmlns:a16="http://schemas.microsoft.com/office/drawing/2014/main" id="{B0B34CCD-CC60-4A7B-8647-460BB2406E89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42" name="그룹 841">
            <a:extLst>
              <a:ext uri="{FF2B5EF4-FFF2-40B4-BE49-F238E27FC236}">
                <a16:creationId xmlns:a16="http://schemas.microsoft.com/office/drawing/2014/main" id="{1AF30F91-056F-4EA3-9E21-86CBA7DE9B20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843" name="자유형: 도형 842">
              <a:extLst>
                <a:ext uri="{FF2B5EF4-FFF2-40B4-BE49-F238E27FC236}">
                  <a16:creationId xmlns:a16="http://schemas.microsoft.com/office/drawing/2014/main" id="{4338E72B-BFBF-4E82-83AC-E78E734647F9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4" name="자유형: 도형 843">
              <a:extLst>
                <a:ext uri="{FF2B5EF4-FFF2-40B4-BE49-F238E27FC236}">
                  <a16:creationId xmlns:a16="http://schemas.microsoft.com/office/drawing/2014/main" id="{BCAFA934-2DA1-4D98-9B24-7C4140AC0987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5" name="자유형: 도형 844">
              <a:extLst>
                <a:ext uri="{FF2B5EF4-FFF2-40B4-BE49-F238E27FC236}">
                  <a16:creationId xmlns:a16="http://schemas.microsoft.com/office/drawing/2014/main" id="{9BC983DE-22A3-42D9-A3E5-624BF12512C0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6" name="자유형: 도형 845">
              <a:extLst>
                <a:ext uri="{FF2B5EF4-FFF2-40B4-BE49-F238E27FC236}">
                  <a16:creationId xmlns:a16="http://schemas.microsoft.com/office/drawing/2014/main" id="{F57A231E-0534-49D1-A41B-E46BF1B43329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47" name="그룹 846">
            <a:extLst>
              <a:ext uri="{FF2B5EF4-FFF2-40B4-BE49-F238E27FC236}">
                <a16:creationId xmlns:a16="http://schemas.microsoft.com/office/drawing/2014/main" id="{248515BE-2D5F-4F6D-A3B1-A743BA823A49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848" name="자유형: 도형 847">
              <a:extLst>
                <a:ext uri="{FF2B5EF4-FFF2-40B4-BE49-F238E27FC236}">
                  <a16:creationId xmlns:a16="http://schemas.microsoft.com/office/drawing/2014/main" id="{0A0D218E-FE95-4C6E-84AD-08E726CDF243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9" name="자유형: 도형 848">
              <a:extLst>
                <a:ext uri="{FF2B5EF4-FFF2-40B4-BE49-F238E27FC236}">
                  <a16:creationId xmlns:a16="http://schemas.microsoft.com/office/drawing/2014/main" id="{2F2B7787-BD54-4AAF-B0E2-395049421F78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0" name="자유형: 도형 849">
              <a:extLst>
                <a:ext uri="{FF2B5EF4-FFF2-40B4-BE49-F238E27FC236}">
                  <a16:creationId xmlns:a16="http://schemas.microsoft.com/office/drawing/2014/main" id="{88E98350-BF72-417A-B375-40B5F98C731D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1" name="자유형: 도형 850">
              <a:extLst>
                <a:ext uri="{FF2B5EF4-FFF2-40B4-BE49-F238E27FC236}">
                  <a16:creationId xmlns:a16="http://schemas.microsoft.com/office/drawing/2014/main" id="{0F209A84-46FB-4299-B3A3-6BF671278CCF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52" name="그룹 851">
            <a:extLst>
              <a:ext uri="{FF2B5EF4-FFF2-40B4-BE49-F238E27FC236}">
                <a16:creationId xmlns:a16="http://schemas.microsoft.com/office/drawing/2014/main" id="{6E974D88-631F-4C47-A767-C7EE30D30591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853" name="자유형: 도형 852">
              <a:extLst>
                <a:ext uri="{FF2B5EF4-FFF2-40B4-BE49-F238E27FC236}">
                  <a16:creationId xmlns:a16="http://schemas.microsoft.com/office/drawing/2014/main" id="{18CD6378-DBB3-4BA4-99F5-C8D6A759343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4" name="자유형: 도형 853">
              <a:extLst>
                <a:ext uri="{FF2B5EF4-FFF2-40B4-BE49-F238E27FC236}">
                  <a16:creationId xmlns:a16="http://schemas.microsoft.com/office/drawing/2014/main" id="{C4AEC26E-CF3D-4F8E-8758-30BAB38D47E2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5" name="자유형: 도형 854">
              <a:extLst>
                <a:ext uri="{FF2B5EF4-FFF2-40B4-BE49-F238E27FC236}">
                  <a16:creationId xmlns:a16="http://schemas.microsoft.com/office/drawing/2014/main" id="{C58191FF-07C0-493C-A0BA-CCC7D7E3A54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6" name="자유형: 도형 855">
              <a:extLst>
                <a:ext uri="{FF2B5EF4-FFF2-40B4-BE49-F238E27FC236}">
                  <a16:creationId xmlns:a16="http://schemas.microsoft.com/office/drawing/2014/main" id="{14763F1D-6BF4-44EE-8AAA-E8F1AFA3989F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57" name="그룹 856">
            <a:extLst>
              <a:ext uri="{FF2B5EF4-FFF2-40B4-BE49-F238E27FC236}">
                <a16:creationId xmlns:a16="http://schemas.microsoft.com/office/drawing/2014/main" id="{9B179184-1CCD-496D-A05C-653282F8185A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858" name="자유형: 도형 857">
              <a:extLst>
                <a:ext uri="{FF2B5EF4-FFF2-40B4-BE49-F238E27FC236}">
                  <a16:creationId xmlns:a16="http://schemas.microsoft.com/office/drawing/2014/main" id="{1CD38EA6-11FF-486B-A049-D87DDF78166B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9" name="자유형: 도형 858">
              <a:extLst>
                <a:ext uri="{FF2B5EF4-FFF2-40B4-BE49-F238E27FC236}">
                  <a16:creationId xmlns:a16="http://schemas.microsoft.com/office/drawing/2014/main" id="{083CB745-9735-4C3F-B326-F59D3B90F357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0" name="자유형: 도형 859">
              <a:extLst>
                <a:ext uri="{FF2B5EF4-FFF2-40B4-BE49-F238E27FC236}">
                  <a16:creationId xmlns:a16="http://schemas.microsoft.com/office/drawing/2014/main" id="{40A44537-8792-4F2F-B26F-0C6BA5B4985B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1" name="그룹 860">
            <a:extLst>
              <a:ext uri="{FF2B5EF4-FFF2-40B4-BE49-F238E27FC236}">
                <a16:creationId xmlns:a16="http://schemas.microsoft.com/office/drawing/2014/main" id="{104DA731-3054-4EE9-85A2-F92EF2C84010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862" name="자유형: 도형 861">
              <a:extLst>
                <a:ext uri="{FF2B5EF4-FFF2-40B4-BE49-F238E27FC236}">
                  <a16:creationId xmlns:a16="http://schemas.microsoft.com/office/drawing/2014/main" id="{57637B60-F553-4D6B-88FE-8A356F6C28C8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3" name="자유형: 도형 862">
              <a:extLst>
                <a:ext uri="{FF2B5EF4-FFF2-40B4-BE49-F238E27FC236}">
                  <a16:creationId xmlns:a16="http://schemas.microsoft.com/office/drawing/2014/main" id="{2B9DA814-7015-4E87-BDF4-95173C197DB2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4" name="자유형: 도형 863">
              <a:extLst>
                <a:ext uri="{FF2B5EF4-FFF2-40B4-BE49-F238E27FC236}">
                  <a16:creationId xmlns:a16="http://schemas.microsoft.com/office/drawing/2014/main" id="{D9DF18FC-2D73-4F56-8702-CD28B4462F47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5" name="자유형: 도형 864">
              <a:extLst>
                <a:ext uri="{FF2B5EF4-FFF2-40B4-BE49-F238E27FC236}">
                  <a16:creationId xmlns:a16="http://schemas.microsoft.com/office/drawing/2014/main" id="{24D06E80-48A2-4CA7-9260-3F4419E6359C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6" name="그룹 865">
            <a:extLst>
              <a:ext uri="{FF2B5EF4-FFF2-40B4-BE49-F238E27FC236}">
                <a16:creationId xmlns:a16="http://schemas.microsoft.com/office/drawing/2014/main" id="{7E93A14F-C489-45BA-B07D-D98A80E7A7BF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867" name="자유형: 도형 866">
              <a:extLst>
                <a:ext uri="{FF2B5EF4-FFF2-40B4-BE49-F238E27FC236}">
                  <a16:creationId xmlns:a16="http://schemas.microsoft.com/office/drawing/2014/main" id="{CAF05C5E-2C69-43A3-B763-24EEA076E3C4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8" name="자유형: 도형 867">
              <a:extLst>
                <a:ext uri="{FF2B5EF4-FFF2-40B4-BE49-F238E27FC236}">
                  <a16:creationId xmlns:a16="http://schemas.microsoft.com/office/drawing/2014/main" id="{6507BFFC-623C-4A86-A991-8DF77ABB82DA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9" name="자유형: 도형 868">
              <a:extLst>
                <a:ext uri="{FF2B5EF4-FFF2-40B4-BE49-F238E27FC236}">
                  <a16:creationId xmlns:a16="http://schemas.microsoft.com/office/drawing/2014/main" id="{FA244EFA-5993-4FC7-955F-2C98A330560B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0" name="자유형: 도형 869">
              <a:extLst>
                <a:ext uri="{FF2B5EF4-FFF2-40B4-BE49-F238E27FC236}">
                  <a16:creationId xmlns:a16="http://schemas.microsoft.com/office/drawing/2014/main" id="{008C286B-C363-45C1-84EE-602CB68A3BDA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1" name="자유형: 도형 870">
              <a:extLst>
                <a:ext uri="{FF2B5EF4-FFF2-40B4-BE49-F238E27FC236}">
                  <a16:creationId xmlns:a16="http://schemas.microsoft.com/office/drawing/2014/main" id="{6E06AA97-0688-498F-BE6E-86C78B6B7D22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72" name="그룹 871">
            <a:extLst>
              <a:ext uri="{FF2B5EF4-FFF2-40B4-BE49-F238E27FC236}">
                <a16:creationId xmlns:a16="http://schemas.microsoft.com/office/drawing/2014/main" id="{529EA9BB-AFB9-456F-BCDE-B56AC6826A98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873" name="자유형: 도형 872">
              <a:extLst>
                <a:ext uri="{FF2B5EF4-FFF2-40B4-BE49-F238E27FC236}">
                  <a16:creationId xmlns:a16="http://schemas.microsoft.com/office/drawing/2014/main" id="{5C59FCCC-04DE-43E1-8D98-4F733D1574E5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4" name="자유형: 도형 873">
              <a:extLst>
                <a:ext uri="{FF2B5EF4-FFF2-40B4-BE49-F238E27FC236}">
                  <a16:creationId xmlns:a16="http://schemas.microsoft.com/office/drawing/2014/main" id="{D06D45F8-3F61-489B-A3DF-E6317DF2446A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5" name="자유형: 도형 874">
              <a:extLst>
                <a:ext uri="{FF2B5EF4-FFF2-40B4-BE49-F238E27FC236}">
                  <a16:creationId xmlns:a16="http://schemas.microsoft.com/office/drawing/2014/main" id="{78AD080D-C693-4976-BB51-B203FA9FD47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6" name="자유형: 도형 875">
              <a:extLst>
                <a:ext uri="{FF2B5EF4-FFF2-40B4-BE49-F238E27FC236}">
                  <a16:creationId xmlns:a16="http://schemas.microsoft.com/office/drawing/2014/main" id="{1A8232E5-8F9D-4E01-BE6A-A06B3300A568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7" name="자유형: 도형 876">
              <a:extLst>
                <a:ext uri="{FF2B5EF4-FFF2-40B4-BE49-F238E27FC236}">
                  <a16:creationId xmlns:a16="http://schemas.microsoft.com/office/drawing/2014/main" id="{40BA3E93-3D77-414D-92BF-084DA7E42154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78" name="자유형: 도형 877">
            <a:extLst>
              <a:ext uri="{FF2B5EF4-FFF2-40B4-BE49-F238E27FC236}">
                <a16:creationId xmlns:a16="http://schemas.microsoft.com/office/drawing/2014/main" id="{00C73223-F917-4962-817E-7E69AC7B7CD4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79" name="그룹 878">
            <a:extLst>
              <a:ext uri="{FF2B5EF4-FFF2-40B4-BE49-F238E27FC236}">
                <a16:creationId xmlns:a16="http://schemas.microsoft.com/office/drawing/2014/main" id="{8EFA3A70-703B-4D9D-9B61-E6CBFA859E1E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880" name="자유형: 도형 879">
              <a:extLst>
                <a:ext uri="{FF2B5EF4-FFF2-40B4-BE49-F238E27FC236}">
                  <a16:creationId xmlns:a16="http://schemas.microsoft.com/office/drawing/2014/main" id="{D0333E8B-7977-4749-B6D3-848C7B34F0DF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1" name="자유형: 도형 880">
              <a:extLst>
                <a:ext uri="{FF2B5EF4-FFF2-40B4-BE49-F238E27FC236}">
                  <a16:creationId xmlns:a16="http://schemas.microsoft.com/office/drawing/2014/main" id="{08A1DB78-CED0-40BB-B0AC-6B3015EEF1BC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2" name="자유형: 도형 881">
              <a:extLst>
                <a:ext uri="{FF2B5EF4-FFF2-40B4-BE49-F238E27FC236}">
                  <a16:creationId xmlns:a16="http://schemas.microsoft.com/office/drawing/2014/main" id="{E73AE08E-0A40-476C-AFB5-5E5149FD7BC7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83" name="그룹 882">
            <a:extLst>
              <a:ext uri="{FF2B5EF4-FFF2-40B4-BE49-F238E27FC236}">
                <a16:creationId xmlns:a16="http://schemas.microsoft.com/office/drawing/2014/main" id="{6F7C1A3F-0B98-4434-99E6-D1584CB07E21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884" name="자유형: 도형 883">
              <a:extLst>
                <a:ext uri="{FF2B5EF4-FFF2-40B4-BE49-F238E27FC236}">
                  <a16:creationId xmlns:a16="http://schemas.microsoft.com/office/drawing/2014/main" id="{31119BBB-97C4-4ACB-A41E-4B8B766A2983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5" name="자유형: 도형 884">
              <a:extLst>
                <a:ext uri="{FF2B5EF4-FFF2-40B4-BE49-F238E27FC236}">
                  <a16:creationId xmlns:a16="http://schemas.microsoft.com/office/drawing/2014/main" id="{31FF0822-C8A4-42DF-9404-F2F5A7A01B1D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6" name="자유형: 도형 885">
              <a:extLst>
                <a:ext uri="{FF2B5EF4-FFF2-40B4-BE49-F238E27FC236}">
                  <a16:creationId xmlns:a16="http://schemas.microsoft.com/office/drawing/2014/main" id="{97C348F5-585B-4882-B935-4C252BBFC4A3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87" name="그룹 886">
            <a:extLst>
              <a:ext uri="{FF2B5EF4-FFF2-40B4-BE49-F238E27FC236}">
                <a16:creationId xmlns:a16="http://schemas.microsoft.com/office/drawing/2014/main" id="{40434BC1-81B1-4EC2-89BB-F8647AA9C336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888" name="자유형: 도형 887">
              <a:extLst>
                <a:ext uri="{FF2B5EF4-FFF2-40B4-BE49-F238E27FC236}">
                  <a16:creationId xmlns:a16="http://schemas.microsoft.com/office/drawing/2014/main" id="{7EDA3067-50B4-44BA-822D-3A498ACD3BE3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9" name="자유형: 도형 888">
              <a:extLst>
                <a:ext uri="{FF2B5EF4-FFF2-40B4-BE49-F238E27FC236}">
                  <a16:creationId xmlns:a16="http://schemas.microsoft.com/office/drawing/2014/main" id="{89D45465-E350-4CE1-81CC-C6125B4C861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0" name="자유형: 도형 889">
              <a:extLst>
                <a:ext uri="{FF2B5EF4-FFF2-40B4-BE49-F238E27FC236}">
                  <a16:creationId xmlns:a16="http://schemas.microsoft.com/office/drawing/2014/main" id="{231369E3-F369-4D02-A040-CD2079ADF6E4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1" name="자유형: 도형 890">
              <a:extLst>
                <a:ext uri="{FF2B5EF4-FFF2-40B4-BE49-F238E27FC236}">
                  <a16:creationId xmlns:a16="http://schemas.microsoft.com/office/drawing/2014/main" id="{5E2F7375-C2D9-40DB-AD18-05D28EBADAE9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2" name="자유형: 도형 891">
              <a:extLst>
                <a:ext uri="{FF2B5EF4-FFF2-40B4-BE49-F238E27FC236}">
                  <a16:creationId xmlns:a16="http://schemas.microsoft.com/office/drawing/2014/main" id="{D9D08080-1877-4328-AB81-ED8232483977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3" name="자유형: 도형 892">
              <a:extLst>
                <a:ext uri="{FF2B5EF4-FFF2-40B4-BE49-F238E27FC236}">
                  <a16:creationId xmlns:a16="http://schemas.microsoft.com/office/drawing/2014/main" id="{E5689F6F-AE57-43E6-9D7C-8B015E3ECCBB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94" name="그룹 893">
            <a:extLst>
              <a:ext uri="{FF2B5EF4-FFF2-40B4-BE49-F238E27FC236}">
                <a16:creationId xmlns:a16="http://schemas.microsoft.com/office/drawing/2014/main" id="{AF0821F1-545F-4825-933C-FCF99E9F2314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895" name="자유형: 도형 894">
              <a:extLst>
                <a:ext uri="{FF2B5EF4-FFF2-40B4-BE49-F238E27FC236}">
                  <a16:creationId xmlns:a16="http://schemas.microsoft.com/office/drawing/2014/main" id="{17970CC4-54CA-4CA3-8992-302BA9E5D780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6" name="자유형: 도형 895">
              <a:extLst>
                <a:ext uri="{FF2B5EF4-FFF2-40B4-BE49-F238E27FC236}">
                  <a16:creationId xmlns:a16="http://schemas.microsoft.com/office/drawing/2014/main" id="{91EE733C-1971-4CF6-AEEA-52A7E082233D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97" name="자유형: 도형 896">
            <a:extLst>
              <a:ext uri="{FF2B5EF4-FFF2-40B4-BE49-F238E27FC236}">
                <a16:creationId xmlns:a16="http://schemas.microsoft.com/office/drawing/2014/main" id="{0161BC98-602B-4016-A1AD-787926C7DB41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98" name="그룹 897">
            <a:extLst>
              <a:ext uri="{FF2B5EF4-FFF2-40B4-BE49-F238E27FC236}">
                <a16:creationId xmlns:a16="http://schemas.microsoft.com/office/drawing/2014/main" id="{7FF886B5-0E31-415B-89E6-74DECBC62E31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899" name="자유형: 도형 898">
              <a:extLst>
                <a:ext uri="{FF2B5EF4-FFF2-40B4-BE49-F238E27FC236}">
                  <a16:creationId xmlns:a16="http://schemas.microsoft.com/office/drawing/2014/main" id="{B7113164-7966-434B-8A7C-3CAE7B058C9F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0" name="자유형: 도형 899">
              <a:extLst>
                <a:ext uri="{FF2B5EF4-FFF2-40B4-BE49-F238E27FC236}">
                  <a16:creationId xmlns:a16="http://schemas.microsoft.com/office/drawing/2014/main" id="{85A3B79A-6B22-4996-B3FA-483599A9ECB7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03" name="TextBox 902">
            <a:extLst>
              <a:ext uri="{FF2B5EF4-FFF2-40B4-BE49-F238E27FC236}">
                <a16:creationId xmlns:a16="http://schemas.microsoft.com/office/drawing/2014/main" id="{D30BC87A-B566-4793-838E-8007D5DB51BE}"/>
              </a:ext>
            </a:extLst>
          </p:cNvPr>
          <p:cNvSpPr txBox="1"/>
          <p:nvPr/>
        </p:nvSpPr>
        <p:spPr>
          <a:xfrm>
            <a:off x="8978001" y="3798608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904" name="TextBox 903">
            <a:extLst>
              <a:ext uri="{FF2B5EF4-FFF2-40B4-BE49-F238E27FC236}">
                <a16:creationId xmlns:a16="http://schemas.microsoft.com/office/drawing/2014/main" id="{2FC602A6-5D91-4B52-8004-B2686BC62DEF}"/>
              </a:ext>
            </a:extLst>
          </p:cNvPr>
          <p:cNvSpPr txBox="1"/>
          <p:nvPr/>
        </p:nvSpPr>
        <p:spPr>
          <a:xfrm>
            <a:off x="9037297" y="43825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DB1E11A5-615A-43C9-AB8E-819F15D4BF87}"/>
              </a:ext>
            </a:extLst>
          </p:cNvPr>
          <p:cNvSpPr txBox="1"/>
          <p:nvPr/>
        </p:nvSpPr>
        <p:spPr>
          <a:xfrm>
            <a:off x="3329517" y="2705728"/>
            <a:ext cx="5532966" cy="144655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8800" dirty="0">
                <a:latin typeface="+mj-lt"/>
                <a:cs typeface="Arial" panose="020B0604020202020204" pitchFamily="34" charset="0"/>
              </a:rPr>
              <a:t>Thanks !</a:t>
            </a:r>
            <a:endParaRPr lang="ko-KR" altLang="en-US" sz="88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285463CB-D47A-4DEF-A279-DBD56493D45B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0F51AE38-F798-415F-9192-843ACE554A86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D9680BCC-80E2-44B0-878C-884E98240BD5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47C9F27B-E3D8-4E0B-8DC2-5D76FC0BC136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9" name="Rectangle 2">
            <a:extLst>
              <a:ext uri="{FF2B5EF4-FFF2-40B4-BE49-F238E27FC236}">
                <a16:creationId xmlns:a16="http://schemas.microsoft.com/office/drawing/2014/main" id="{AD83EC3A-DE1F-4EF3-BBB1-61A8709BBAA2}"/>
              </a:ext>
            </a:extLst>
          </p:cNvPr>
          <p:cNvSpPr/>
          <p:nvPr/>
        </p:nvSpPr>
        <p:spPr>
          <a:xfrm>
            <a:off x="3889954" y="338105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Abril </a:t>
            </a:r>
            <a:r>
              <a:rPr lang="en-US" altLang="ko-KR" sz="1100" dirty="0" err="1"/>
              <a:t>Fatface</a:t>
            </a:r>
            <a:r>
              <a:rPr lang="en-US" altLang="ko-KR" sz="1100" dirty="0"/>
              <a:t> Font download by </a:t>
            </a:r>
            <a:endParaRPr lang="ko-KR" altLang="en-US" sz="110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6842FD34-2483-46E1-BCCE-BF5F94CA5F96}"/>
              </a:ext>
            </a:extLst>
          </p:cNvPr>
          <p:cNvSpPr/>
          <p:nvPr/>
        </p:nvSpPr>
        <p:spPr>
          <a:xfrm>
            <a:off x="3889954" y="3642669"/>
            <a:ext cx="5298245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https://fonts.google.com/specimen/Abril+Fatface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1" name="Rectangle 2">
            <a:extLst>
              <a:ext uri="{FF2B5EF4-FFF2-40B4-BE49-F238E27FC236}">
                <a16:creationId xmlns:a16="http://schemas.microsoft.com/office/drawing/2014/main" id="{90422446-85AD-4950-9D62-D671F44F530D}"/>
              </a:ext>
            </a:extLst>
          </p:cNvPr>
          <p:cNvSpPr/>
          <p:nvPr/>
        </p:nvSpPr>
        <p:spPr>
          <a:xfrm>
            <a:off x="3889954" y="416588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Montserrat Font download by </a:t>
            </a:r>
            <a:endParaRPr lang="ko-KR" altLang="en-US" sz="1100" dirty="0"/>
          </a:p>
        </p:txBody>
      </p:sp>
      <p:sp>
        <p:nvSpPr>
          <p:cNvPr id="12" name="Rectangle 9">
            <a:extLst>
              <a:ext uri="{FF2B5EF4-FFF2-40B4-BE49-F238E27FC236}">
                <a16:creationId xmlns:a16="http://schemas.microsoft.com/office/drawing/2014/main" id="{05F813EC-E6D8-4401-85FB-B99F82AD52C6}"/>
              </a:ext>
            </a:extLst>
          </p:cNvPr>
          <p:cNvSpPr/>
          <p:nvPr/>
        </p:nvSpPr>
        <p:spPr>
          <a:xfrm>
            <a:off x="3889954" y="4427499"/>
            <a:ext cx="515076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https://fonts.google.com/specimen/Montserrat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38903704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Abril Fatface - Montserrat Light">
      <a:majorFont>
        <a:latin typeface="Abril Fatface"/>
        <a:ea typeface="Arial Unicode MS"/>
        <a:cs typeface=""/>
      </a:majorFont>
      <a:minorFont>
        <a:latin typeface="Montserrat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4849"/>
        </a:solidFill>
        <a:ln w="76200" cap="flat">
          <a:noFill/>
          <a:prstDash val="solid"/>
          <a:miter/>
        </a:ln>
        <a:effectLst/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 smtClean="0">
            <a:solidFill>
              <a:srgbClr val="FFF6ED"/>
            </a:solidFill>
            <a:latin typeface="+mj-lt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3120</TotalTime>
  <Words>1172</Words>
  <Application>Microsoft Office PowerPoint</Application>
  <PresentationFormat>와이드스크린</PresentationFormat>
  <Paragraphs>170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Montserrat Light</vt:lpstr>
      <vt:lpstr>Wingdings</vt:lpstr>
      <vt:lpstr>Arial Unicode MS</vt:lpstr>
      <vt:lpstr>Abril Fatface</vt:lpstr>
      <vt:lpstr>맑은 고딕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196</cp:revision>
  <dcterms:created xsi:type="dcterms:W3CDTF">2019-04-06T05:20:47Z</dcterms:created>
  <dcterms:modified xsi:type="dcterms:W3CDTF">2021-08-31T09:15:02Z</dcterms:modified>
</cp:coreProperties>
</file>