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57" r:id="rId4"/>
    <p:sldId id="299" r:id="rId5"/>
    <p:sldId id="300" r:id="rId6"/>
    <p:sldId id="301" r:id="rId7"/>
    <p:sldId id="302" r:id="rId8"/>
    <p:sldId id="261" r:id="rId9"/>
    <p:sldId id="296" r:id="rId10"/>
    <p:sldId id="277" r:id="rId11"/>
    <p:sldId id="278" r:id="rId12"/>
    <p:sldId id="288"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F2B"/>
    <a:srgbClr val="C4D422"/>
    <a:srgbClr val="42DF9A"/>
    <a:srgbClr val="EB2264"/>
    <a:srgbClr val="FF5E80"/>
    <a:srgbClr val="21D7CD"/>
    <a:srgbClr val="86EABF"/>
    <a:srgbClr val="F9C422"/>
    <a:srgbClr val="1F3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rgbClr val="42DF9A"/>
              </a:solidFill>
              <a:ln>
                <a:noFill/>
              </a:ln>
              <a:effectLst/>
            </c:spPr>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03-BA04-4A29-8E1D-6A958FBCDAF4}"/>
              </c:ext>
            </c:extLst>
          </c:dPt>
          <c:dPt>
            <c:idx val="3"/>
            <c:invertIfNegative val="0"/>
            <c:bubble3D val="0"/>
            <c:spPr>
              <a:solidFill>
                <a:schemeClr val="accent4">
                  <a:lumMod val="75000"/>
                </a:schemeClr>
              </a:solidFill>
              <a:ln>
                <a:noFill/>
              </a:ln>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594349488"/>
        <c:crosses val="autoZero"/>
        <c:auto val="1"/>
        <c:lblAlgn val="ctr"/>
        <c:lblOffset val="100"/>
        <c:noMultiLvlLbl val="0"/>
      </c:catAx>
      <c:valAx>
        <c:axId val="59434948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12B-4B0E-AF1C-0CD5519685A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12B-4B0E-AF1C-0CD5519685AC}"/>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12B-4B0E-AF1C-0CD5519685AC}"/>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12B-4B0E-AF1C-0CD5519685AC}"/>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1-312B-4B0E-AF1C-0CD5519685AC}"/>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3-312B-4B0E-AF1C-0CD5519685AC}"/>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5-312B-4B0E-AF1C-0CD5519685AC}"/>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7-312B-4B0E-AF1C-0CD5519685AC}"/>
                </c:ext>
              </c:extLst>
            </c:dLbl>
            <c:spPr>
              <a:noFill/>
              <a:ln>
                <a:noFill/>
              </a:ln>
              <a:effectLst/>
            </c:sp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12B-4B0E-AF1C-0CD5519685AC}"/>
            </c:ext>
          </c:extLst>
        </c:ser>
        <c:dLbls>
          <c:dLblPos val="outEnd"/>
          <c:showLegendKey val="0"/>
          <c:showVal val="0"/>
          <c:showCatName val="1"/>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35" name="Group 34"/>
          <p:cNvGrpSpPr/>
          <p:nvPr userDrawn="1"/>
        </p:nvGrpSpPr>
        <p:grpSpPr>
          <a:xfrm>
            <a:off x="0" y="-27"/>
            <a:ext cx="12195165" cy="6858026"/>
            <a:chOff x="0" y="-27"/>
            <a:chExt cx="12195165" cy="6858026"/>
          </a:xfrm>
        </p:grpSpPr>
        <p:sp>
          <p:nvSpPr>
            <p:cNvPr id="2" name="Parallelogram 1"/>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 14"/>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p:cNvSpPr/>
          <p:nvPr userDrawn="1"/>
        </p:nvSpPr>
        <p:spPr>
          <a:xfrm>
            <a:off x="3197227" y="2562225"/>
            <a:ext cx="5797546" cy="1733550"/>
          </a:xfrm>
          <a:prstGeom prst="rect">
            <a:avLst/>
          </a:prstGeom>
          <a:gradFill flip="none" rotWithShape="1">
            <a:gsLst>
              <a:gs pos="22000">
                <a:srgbClr val="131F2B"/>
              </a:gs>
              <a:gs pos="100000">
                <a:schemeClr val="tx2">
                  <a:lumMod val="81000"/>
                  <a:lumOff val="19000"/>
                </a:schemeClr>
              </a:gs>
            </a:gsLst>
            <a:path path="circle">
              <a:fillToRect l="100000" t="100000"/>
            </a:path>
            <a:tileRect r="-100000" b="-100000"/>
          </a:gradFill>
          <a:ln w="57150">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7"/>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rgbClr val="131F2B"/>
        </a:solidFill>
        <a:effectLst/>
      </p:bgPr>
    </p:bg>
    <p:spTree>
      <p:nvGrpSpPr>
        <p:cNvPr id="1" name="Shape 122"/>
        <p:cNvGrpSpPr/>
        <p:nvPr/>
      </p:nvGrpSpPr>
      <p:grpSpPr>
        <a:xfrm>
          <a:off x="0" y="0"/>
          <a:ext cx="0" cy="0"/>
          <a:chOff x="0" y="0"/>
          <a:chExt cx="0" cy="0"/>
        </a:xfrm>
      </p:grpSpPr>
      <p:grpSp>
        <p:nvGrpSpPr>
          <p:cNvPr id="22" name="Group 21"/>
          <p:cNvGrpSpPr/>
          <p:nvPr userDrawn="1"/>
        </p:nvGrpSpPr>
        <p:grpSpPr>
          <a:xfrm>
            <a:off x="-1582" y="1541206"/>
            <a:ext cx="12195165" cy="3775588"/>
            <a:chOff x="0" y="-27"/>
            <a:chExt cx="12195165" cy="6858026"/>
          </a:xfrm>
        </p:grpSpPr>
        <p:sp>
          <p:nvSpPr>
            <p:cNvPr id="23" name="Parallelogram 22"/>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Shape 78"/>
          <p:cNvSpPr txBox="1">
            <a:spLocks noGrp="1"/>
          </p:cNvSpPr>
          <p:nvPr>
            <p:ph type="title"/>
          </p:nvPr>
        </p:nvSpPr>
        <p:spPr>
          <a:xfrm>
            <a:off x="867400" y="1787905"/>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19936"/>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45" name="Picture Placeholder 44"/>
          <p:cNvSpPr>
            <a:spLocks noGrp="1"/>
          </p:cNvSpPr>
          <p:nvPr>
            <p:ph type="pic" sz="quarter" idx="10"/>
          </p:nvPr>
        </p:nvSpPr>
        <p:spPr>
          <a:xfrm>
            <a:off x="6575425" y="1030514"/>
            <a:ext cx="4964113" cy="4774974"/>
          </a:xfrm>
        </p:spPr>
        <p:txBody>
          <a:bodyPr/>
          <a:lstStyle/>
          <a:p>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tx2"/>
        </a:solidFill>
        <a:effectLst/>
      </p:bgPr>
    </p:bg>
    <p:spTree>
      <p:nvGrpSpPr>
        <p:cNvPr id="1" name="Shape 122"/>
        <p:cNvGrpSpPr/>
        <p:nvPr/>
      </p:nvGrpSpPr>
      <p:grpSpPr>
        <a:xfrm>
          <a:off x="0" y="0"/>
          <a:ext cx="0" cy="0"/>
          <a:chOff x="0" y="0"/>
          <a:chExt cx="0" cy="0"/>
        </a:xfrm>
      </p:grpSpPr>
      <p:grpSp>
        <p:nvGrpSpPr>
          <p:cNvPr id="22" name="Group 21"/>
          <p:cNvGrpSpPr/>
          <p:nvPr userDrawn="1"/>
        </p:nvGrpSpPr>
        <p:grpSpPr>
          <a:xfrm flipV="1">
            <a:off x="-1582" y="1541206"/>
            <a:ext cx="12195165" cy="3775588"/>
            <a:chOff x="0" y="-27"/>
            <a:chExt cx="12195165" cy="6858026"/>
          </a:xfrm>
        </p:grpSpPr>
        <p:sp>
          <p:nvSpPr>
            <p:cNvPr id="23" name="Parallelogram 22"/>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Shape 78"/>
          <p:cNvSpPr txBox="1">
            <a:spLocks noGrp="1"/>
          </p:cNvSpPr>
          <p:nvPr>
            <p:ph type="title"/>
          </p:nvPr>
        </p:nvSpPr>
        <p:spPr>
          <a:xfrm>
            <a:off x="6998248" y="1738369"/>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670400"/>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44" name="Picture Placeholder 44"/>
          <p:cNvSpPr>
            <a:spLocks noGrp="1"/>
          </p:cNvSpPr>
          <p:nvPr>
            <p:ph type="pic" sz="quarter" idx="10"/>
          </p:nvPr>
        </p:nvSpPr>
        <p:spPr>
          <a:xfrm>
            <a:off x="652471" y="1041505"/>
            <a:ext cx="4964113" cy="4774974"/>
          </a:xfrm>
        </p:spPr>
        <p:txBody>
          <a:bodyPr/>
          <a:lstStyle/>
          <a:p>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grpSp>
        <p:nvGrpSpPr>
          <p:cNvPr id="22" name="Group 21"/>
          <p:cNvGrpSpPr/>
          <p:nvPr userDrawn="1"/>
        </p:nvGrpSpPr>
        <p:grpSpPr>
          <a:xfrm>
            <a:off x="-1582" y="0"/>
            <a:ext cx="12195165" cy="6858000"/>
            <a:chOff x="0" y="-27"/>
            <a:chExt cx="12195165" cy="6858026"/>
          </a:xfrm>
        </p:grpSpPr>
        <p:sp>
          <p:nvSpPr>
            <p:cNvPr id="23" name="Parallelogram 22"/>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Frame 41"/>
          <p:cNvSpPr/>
          <p:nvPr userDrawn="1"/>
        </p:nvSpPr>
        <p:spPr>
          <a:xfrm>
            <a:off x="186216" y="198120"/>
            <a:ext cx="11819569" cy="6461760"/>
          </a:xfrm>
          <a:prstGeom prst="frame">
            <a:avLst>
              <a:gd name="adj1" fmla="val 190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1" name="Shape 21"/>
          <p:cNvSpPr txBox="1">
            <a:spLocks noGrp="1"/>
          </p:cNvSpPr>
          <p:nvPr userDrawn="1">
            <p:ph type="ctrTitle"/>
          </p:nvPr>
        </p:nvSpPr>
        <p:spPr>
          <a:xfrm>
            <a:off x="573751" y="2019300"/>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73751" y="3648220"/>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00B050"/>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grpSp>
        <p:nvGrpSpPr>
          <p:cNvPr id="35" name="Group 34"/>
          <p:cNvGrpSpPr/>
          <p:nvPr userDrawn="1"/>
        </p:nvGrpSpPr>
        <p:grpSpPr>
          <a:xfrm>
            <a:off x="4559306" y="-26"/>
            <a:ext cx="7632695" cy="6858026"/>
            <a:chOff x="4559306" y="-26"/>
            <a:chExt cx="7632695" cy="6858026"/>
          </a:xfrm>
        </p:grpSpPr>
        <p:sp>
          <p:nvSpPr>
            <p:cNvPr id="5" name="Parallelogram 4"/>
            <p:cNvSpPr/>
            <p:nvPr userDrawn="1"/>
          </p:nvSpPr>
          <p:spPr>
            <a:xfrm>
              <a:off x="6864353"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a:off x="7632702"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a:off x="8401051"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userDrawn="1"/>
          </p:nvSpPr>
          <p:spPr>
            <a:xfrm>
              <a:off x="9169400"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userDrawn="1"/>
          </p:nvSpPr>
          <p:spPr>
            <a:xfrm>
              <a:off x="9937750" y="279238"/>
              <a:ext cx="2254251" cy="6578760"/>
            </a:xfrm>
            <a:custGeom>
              <a:avLst/>
              <a:gdLst>
                <a:gd name="connsiteX0" fmla="*/ 2254251 w 2254251"/>
                <a:gd name="connsiteY0" fmla="*/ 0 h 6578760"/>
                <a:gd name="connsiteX1" fmla="*/ 2254251 w 2254251"/>
                <a:gd name="connsiteY1" fmla="*/ 1092105 h 6578760"/>
                <a:gd name="connsiteX2" fmla="*/ 374216 w 2254251"/>
                <a:gd name="connsiteY2" fmla="*/ 6578760 h 6578760"/>
                <a:gd name="connsiteX3" fmla="*/ 0 w 2254251"/>
                <a:gd name="connsiteY3" fmla="*/ 6578760 h 6578760"/>
              </a:gdLst>
              <a:ahLst/>
              <a:cxnLst>
                <a:cxn ang="0">
                  <a:pos x="connsiteX0" y="connsiteY0"/>
                </a:cxn>
                <a:cxn ang="0">
                  <a:pos x="connsiteX1" y="connsiteY1"/>
                </a:cxn>
                <a:cxn ang="0">
                  <a:pos x="connsiteX2" y="connsiteY2"/>
                </a:cxn>
                <a:cxn ang="0">
                  <a:pos x="connsiteX3" y="connsiteY3"/>
                </a:cxn>
              </a:cxnLst>
              <a:rect l="l" t="t" r="r" b="b"/>
              <a:pathLst>
                <a:path w="2254251" h="6578760">
                  <a:moveTo>
                    <a:pt x="2254251" y="0"/>
                  </a:moveTo>
                  <a:lnTo>
                    <a:pt x="2254251" y="1092105"/>
                  </a:lnTo>
                  <a:lnTo>
                    <a:pt x="374216" y="6578760"/>
                  </a:lnTo>
                  <a:lnTo>
                    <a:pt x="0" y="657876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userDrawn="1"/>
          </p:nvSpPr>
          <p:spPr>
            <a:xfrm>
              <a:off x="10706099" y="2521574"/>
              <a:ext cx="1485901" cy="4336423"/>
            </a:xfrm>
            <a:custGeom>
              <a:avLst/>
              <a:gdLst>
                <a:gd name="connsiteX0" fmla="*/ 1485901 w 1485901"/>
                <a:gd name="connsiteY0" fmla="*/ 0 h 4336423"/>
                <a:gd name="connsiteX1" fmla="*/ 1485901 w 1485901"/>
                <a:gd name="connsiteY1" fmla="*/ 1092104 h 4336423"/>
                <a:gd name="connsiteX2" fmla="*/ 374216 w 1485901"/>
                <a:gd name="connsiteY2" fmla="*/ 4336423 h 4336423"/>
                <a:gd name="connsiteX3" fmla="*/ 0 w 1485901"/>
                <a:gd name="connsiteY3" fmla="*/ 4336423 h 4336423"/>
              </a:gdLst>
              <a:ahLst/>
              <a:cxnLst>
                <a:cxn ang="0">
                  <a:pos x="connsiteX0" y="connsiteY0"/>
                </a:cxn>
                <a:cxn ang="0">
                  <a:pos x="connsiteX1" y="connsiteY1"/>
                </a:cxn>
                <a:cxn ang="0">
                  <a:pos x="connsiteX2" y="connsiteY2"/>
                </a:cxn>
                <a:cxn ang="0">
                  <a:pos x="connsiteX3" y="connsiteY3"/>
                </a:cxn>
              </a:cxnLst>
              <a:rect l="l" t="t" r="r" b="b"/>
              <a:pathLst>
                <a:path w="1485901" h="4336423">
                  <a:moveTo>
                    <a:pt x="1485901" y="0"/>
                  </a:moveTo>
                  <a:lnTo>
                    <a:pt x="1485901" y="1092104"/>
                  </a:lnTo>
                  <a:lnTo>
                    <a:pt x="374216" y="4336423"/>
                  </a:lnTo>
                  <a:lnTo>
                    <a:pt x="0" y="433642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userDrawn="1"/>
          </p:nvSpPr>
          <p:spPr>
            <a:xfrm>
              <a:off x="11474448" y="4763909"/>
              <a:ext cx="717552" cy="2094089"/>
            </a:xfrm>
            <a:custGeom>
              <a:avLst/>
              <a:gdLst>
                <a:gd name="connsiteX0" fmla="*/ 717552 w 717552"/>
                <a:gd name="connsiteY0" fmla="*/ 0 h 2094089"/>
                <a:gd name="connsiteX1" fmla="*/ 717552 w 717552"/>
                <a:gd name="connsiteY1" fmla="*/ 1092104 h 2094089"/>
                <a:gd name="connsiteX2" fmla="*/ 374216 w 717552"/>
                <a:gd name="connsiteY2" fmla="*/ 2094089 h 2094089"/>
                <a:gd name="connsiteX3" fmla="*/ 0 w 717552"/>
                <a:gd name="connsiteY3" fmla="*/ 2094089 h 2094089"/>
              </a:gdLst>
              <a:ahLst/>
              <a:cxnLst>
                <a:cxn ang="0">
                  <a:pos x="connsiteX0" y="connsiteY0"/>
                </a:cxn>
                <a:cxn ang="0">
                  <a:pos x="connsiteX1" y="connsiteY1"/>
                </a:cxn>
                <a:cxn ang="0">
                  <a:pos x="connsiteX2" y="connsiteY2"/>
                </a:cxn>
                <a:cxn ang="0">
                  <a:pos x="connsiteX3" y="connsiteY3"/>
                </a:cxn>
              </a:cxnLst>
              <a:rect l="l" t="t" r="r" b="b"/>
              <a:pathLst>
                <a:path w="717552" h="2094089">
                  <a:moveTo>
                    <a:pt x="717552" y="0"/>
                  </a:moveTo>
                  <a:lnTo>
                    <a:pt x="717552" y="1092104"/>
                  </a:lnTo>
                  <a:lnTo>
                    <a:pt x="374216" y="2094089"/>
                  </a:lnTo>
                  <a:lnTo>
                    <a:pt x="0" y="209408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userDrawn="1"/>
          </p:nvSpPr>
          <p:spPr>
            <a:xfrm>
              <a:off x="6096004" y="-8"/>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userDrawn="1"/>
          </p:nvSpPr>
          <p:spPr>
            <a:xfrm>
              <a:off x="5327655" y="-17"/>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4559306" y="-2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grpSp>
        <p:nvGrpSpPr>
          <p:cNvPr id="23" name="Group 22"/>
          <p:cNvGrpSpPr/>
          <p:nvPr userDrawn="1"/>
        </p:nvGrpSpPr>
        <p:grpSpPr>
          <a:xfrm>
            <a:off x="0" y="-27"/>
            <a:ext cx="12195165" cy="6858026"/>
            <a:chOff x="0" y="-27"/>
            <a:chExt cx="12195165" cy="6858026"/>
          </a:xfrm>
        </p:grpSpPr>
        <p:sp>
          <p:nvSpPr>
            <p:cNvPr id="24" name="Parallelogram 23"/>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p:cNvSpPr/>
          <p:nvPr userDrawn="1"/>
        </p:nvSpPr>
        <p:spPr>
          <a:xfrm>
            <a:off x="844557" y="685312"/>
            <a:ext cx="10502887" cy="5487376"/>
          </a:xfrm>
          <a:prstGeom prst="rect">
            <a:avLst/>
          </a:prstGeom>
          <a:gradFill flip="none" rotWithShape="1">
            <a:gsLst>
              <a:gs pos="22000">
                <a:srgbClr val="131F2B"/>
              </a:gs>
              <a:gs pos="100000">
                <a:schemeClr val="tx2">
                  <a:lumMod val="81000"/>
                  <a:lumOff val="19000"/>
                </a:schemeClr>
              </a:gs>
            </a:gsLst>
            <a:path path="circle">
              <a:fillToRect l="100000" t="100000"/>
            </a:path>
            <a:tileRect r="-100000" b="-100000"/>
          </a:gra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Shape 34"/>
          <p:cNvSpPr txBox="1">
            <a:spLocks noGrp="1"/>
          </p:cNvSpPr>
          <p:nvPr>
            <p:ph type="body" idx="1"/>
          </p:nvPr>
        </p:nvSpPr>
        <p:spPr>
          <a:xfrm>
            <a:off x="1064987" y="3428993"/>
            <a:ext cx="3892548" cy="2077345"/>
          </a:xfrm>
          <a:prstGeom prst="rect">
            <a:avLst/>
          </a:prstGeom>
        </p:spPr>
        <p:txBody>
          <a:bodyPr lIns="91425" tIns="91425" rIns="91425" bIns="91425" anchor="ctr" anchorCtr="0">
            <a:normAutofit/>
          </a:bodyPr>
          <a:lstStyle>
            <a:lvl1pPr marL="0" lvl="0" indent="0" algn="l"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6" name="Shape 47"/>
          <p:cNvSpPr txBox="1">
            <a:spLocks noGrp="1"/>
          </p:cNvSpPr>
          <p:nvPr>
            <p:ph type="title"/>
          </p:nvPr>
        </p:nvSpPr>
        <p:spPr>
          <a:xfrm>
            <a:off x="3570953" y="1055331"/>
            <a:ext cx="4993369" cy="599795"/>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Picture Placeholder 30"/>
          <p:cNvSpPr>
            <a:spLocks noGrp="1"/>
          </p:cNvSpPr>
          <p:nvPr>
            <p:ph type="pic" sz="quarter" idx="10"/>
          </p:nvPr>
        </p:nvSpPr>
        <p:spPr>
          <a:xfrm>
            <a:off x="6974105" y="2162629"/>
            <a:ext cx="4057627" cy="3759200"/>
          </a:xfrm>
        </p:spPr>
        <p:txBody>
          <a:bodyPr/>
          <a:lstStyle/>
          <a:p>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32" name="Freeform 31"/>
          <p:cNvSpPr/>
          <p:nvPr userDrawn="1"/>
        </p:nvSpPr>
        <p:spPr>
          <a:xfrm>
            <a:off x="3546472" y="-1"/>
            <a:ext cx="8645528" cy="6857999"/>
          </a:xfrm>
          <a:custGeom>
            <a:avLst/>
            <a:gdLst>
              <a:gd name="connsiteX0" fmla="*/ 2372593 w 8645528"/>
              <a:gd name="connsiteY0" fmla="*/ 0 h 6857999"/>
              <a:gd name="connsiteX1" fmla="*/ 8645528 w 8645528"/>
              <a:gd name="connsiteY1" fmla="*/ 0 h 6857999"/>
              <a:gd name="connsiteX2" fmla="*/ 8645528 w 8645528"/>
              <a:gd name="connsiteY2" fmla="*/ 6857999 h 6857999"/>
              <a:gd name="connsiteX3" fmla="*/ 0 w 86455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8645528" h="6857999">
                <a:moveTo>
                  <a:pt x="2372593" y="0"/>
                </a:moveTo>
                <a:lnTo>
                  <a:pt x="8645528" y="0"/>
                </a:lnTo>
                <a:lnTo>
                  <a:pt x="8645528" y="6857999"/>
                </a:lnTo>
                <a:lnTo>
                  <a:pt x="0" y="685799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6139088" y="1326982"/>
            <a:ext cx="5487864"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139088" y="2310577"/>
            <a:ext cx="5487864" cy="368600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33" name="Group 32"/>
          <p:cNvGrpSpPr/>
          <p:nvPr userDrawn="1"/>
        </p:nvGrpSpPr>
        <p:grpSpPr>
          <a:xfrm>
            <a:off x="0" y="-26"/>
            <a:ext cx="5921377" cy="6858026"/>
            <a:chOff x="0" y="-26"/>
            <a:chExt cx="5921377" cy="6858026"/>
          </a:xfrm>
        </p:grpSpPr>
        <p:sp>
          <p:nvSpPr>
            <p:cNvPr id="5" name="Parallelogram 4"/>
            <p:cNvSpPr/>
            <p:nvPr userDrawn="1"/>
          </p:nvSpPr>
          <p:spPr>
            <a:xfrm>
              <a:off x="12383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a:off x="892180"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a:off x="1660529"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userDrawn="1"/>
          </p:nvSpPr>
          <p:spPr>
            <a:xfrm>
              <a:off x="2428878"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userDrawn="1"/>
          </p:nvSpPr>
          <p:spPr>
            <a:xfrm>
              <a:off x="3197227"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userDrawn="1"/>
          </p:nvSpPr>
          <p:spPr>
            <a:xfrm>
              <a:off x="0" y="-8"/>
              <a:ext cx="2079632" cy="6069155"/>
            </a:xfrm>
            <a:custGeom>
              <a:avLst/>
              <a:gdLst>
                <a:gd name="connsiteX0" fmla="*/ 1705416 w 2079632"/>
                <a:gd name="connsiteY0" fmla="*/ 0 h 6069155"/>
                <a:gd name="connsiteX1" fmla="*/ 2079632 w 2079632"/>
                <a:gd name="connsiteY1" fmla="*/ 0 h 6069155"/>
                <a:gd name="connsiteX2" fmla="*/ 0 w 2079632"/>
                <a:gd name="connsiteY2" fmla="*/ 6069155 h 6069155"/>
                <a:gd name="connsiteX3" fmla="*/ 0 w 2079632"/>
                <a:gd name="connsiteY3" fmla="*/ 4977051 h 6069155"/>
              </a:gdLst>
              <a:ahLst/>
              <a:cxnLst>
                <a:cxn ang="0">
                  <a:pos x="connsiteX0" y="connsiteY0"/>
                </a:cxn>
                <a:cxn ang="0">
                  <a:pos x="connsiteX1" y="connsiteY1"/>
                </a:cxn>
                <a:cxn ang="0">
                  <a:pos x="connsiteX2" y="connsiteY2"/>
                </a:cxn>
                <a:cxn ang="0">
                  <a:pos x="connsiteX3" y="connsiteY3"/>
                </a:cxn>
              </a:cxnLst>
              <a:rect l="l" t="t" r="r" b="b"/>
              <a:pathLst>
                <a:path w="2079632" h="6069155">
                  <a:moveTo>
                    <a:pt x="1705416" y="0"/>
                  </a:moveTo>
                  <a:lnTo>
                    <a:pt x="2079632" y="0"/>
                  </a:lnTo>
                  <a:lnTo>
                    <a:pt x="0" y="6069155"/>
                  </a:lnTo>
                  <a:lnTo>
                    <a:pt x="0" y="4977051"/>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a:off x="1" y="-17"/>
              <a:ext cx="1311283" cy="3826821"/>
            </a:xfrm>
            <a:custGeom>
              <a:avLst/>
              <a:gdLst>
                <a:gd name="connsiteX0" fmla="*/ 937067 w 1311283"/>
                <a:gd name="connsiteY0" fmla="*/ 0 h 3826821"/>
                <a:gd name="connsiteX1" fmla="*/ 1311283 w 1311283"/>
                <a:gd name="connsiteY1" fmla="*/ 0 h 3826821"/>
                <a:gd name="connsiteX2" fmla="*/ 0 w 1311283"/>
                <a:gd name="connsiteY2" fmla="*/ 3826821 h 3826821"/>
                <a:gd name="connsiteX3" fmla="*/ 0 w 1311283"/>
                <a:gd name="connsiteY3" fmla="*/ 2734717 h 3826821"/>
              </a:gdLst>
              <a:ahLst/>
              <a:cxnLst>
                <a:cxn ang="0">
                  <a:pos x="connsiteX0" y="connsiteY0"/>
                </a:cxn>
                <a:cxn ang="0">
                  <a:pos x="connsiteX1" y="connsiteY1"/>
                </a:cxn>
                <a:cxn ang="0">
                  <a:pos x="connsiteX2" y="connsiteY2"/>
                </a:cxn>
                <a:cxn ang="0">
                  <a:pos x="connsiteX3" y="connsiteY3"/>
                </a:cxn>
              </a:cxnLst>
              <a:rect l="l" t="t" r="r" b="b"/>
              <a:pathLst>
                <a:path w="1311283" h="3826821">
                  <a:moveTo>
                    <a:pt x="937067" y="0"/>
                  </a:moveTo>
                  <a:lnTo>
                    <a:pt x="1311283" y="0"/>
                  </a:lnTo>
                  <a:lnTo>
                    <a:pt x="0" y="3826821"/>
                  </a:lnTo>
                  <a:lnTo>
                    <a:pt x="0" y="273471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userDrawn="1"/>
          </p:nvSpPr>
          <p:spPr>
            <a:xfrm>
              <a:off x="0" y="-26"/>
              <a:ext cx="542934" cy="1584488"/>
            </a:xfrm>
            <a:custGeom>
              <a:avLst/>
              <a:gdLst>
                <a:gd name="connsiteX0" fmla="*/ 168718 w 542934"/>
                <a:gd name="connsiteY0" fmla="*/ 0 h 1584488"/>
                <a:gd name="connsiteX1" fmla="*/ 542934 w 542934"/>
                <a:gd name="connsiteY1" fmla="*/ 0 h 1584488"/>
                <a:gd name="connsiteX2" fmla="*/ 0 w 542934"/>
                <a:gd name="connsiteY2" fmla="*/ 1584488 h 1584488"/>
                <a:gd name="connsiteX3" fmla="*/ 0 w 542934"/>
                <a:gd name="connsiteY3" fmla="*/ 492383 h 1584488"/>
              </a:gdLst>
              <a:ahLst/>
              <a:cxnLst>
                <a:cxn ang="0">
                  <a:pos x="connsiteX0" y="connsiteY0"/>
                </a:cxn>
                <a:cxn ang="0">
                  <a:pos x="connsiteX1" y="connsiteY1"/>
                </a:cxn>
                <a:cxn ang="0">
                  <a:pos x="connsiteX2" y="connsiteY2"/>
                </a:cxn>
                <a:cxn ang="0">
                  <a:pos x="connsiteX3" y="connsiteY3"/>
                </a:cxn>
              </a:cxnLst>
              <a:rect l="l" t="t" r="r" b="b"/>
              <a:pathLst>
                <a:path w="542934" h="1584488">
                  <a:moveTo>
                    <a:pt x="168718" y="0"/>
                  </a:moveTo>
                  <a:lnTo>
                    <a:pt x="542934" y="0"/>
                  </a:lnTo>
                  <a:lnTo>
                    <a:pt x="0" y="1584488"/>
                  </a:lnTo>
                  <a:lnTo>
                    <a:pt x="0" y="49238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Picture Placeholder 30"/>
          <p:cNvSpPr>
            <a:spLocks noGrp="1"/>
          </p:cNvSpPr>
          <p:nvPr>
            <p:ph type="pic" sz="quarter" idx="10"/>
          </p:nvPr>
        </p:nvSpPr>
        <p:spPr>
          <a:xfrm>
            <a:off x="378621" y="1385038"/>
            <a:ext cx="4868863" cy="4645025"/>
          </a:xfrm>
        </p:spPr>
        <p:txBody>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35" name="Freeform 34"/>
          <p:cNvSpPr/>
          <p:nvPr userDrawn="1"/>
        </p:nvSpPr>
        <p:spPr>
          <a:xfrm>
            <a:off x="0" y="3"/>
            <a:ext cx="7248523" cy="6857997"/>
          </a:xfrm>
          <a:custGeom>
            <a:avLst/>
            <a:gdLst>
              <a:gd name="connsiteX0" fmla="*/ 0 w 7297247"/>
              <a:gd name="connsiteY0" fmla="*/ 0 h 6857997"/>
              <a:gd name="connsiteX1" fmla="*/ 7297247 w 7297247"/>
              <a:gd name="connsiteY1" fmla="*/ 0 h 6857997"/>
              <a:gd name="connsiteX2" fmla="*/ 4820756 w 7297247"/>
              <a:gd name="connsiteY2" fmla="*/ 6857997 h 6857997"/>
              <a:gd name="connsiteX3" fmla="*/ 0 w 7297247"/>
              <a:gd name="connsiteY3" fmla="*/ 6857997 h 6857997"/>
            </a:gdLst>
            <a:ahLst/>
            <a:cxnLst>
              <a:cxn ang="0">
                <a:pos x="connsiteX0" y="connsiteY0"/>
              </a:cxn>
              <a:cxn ang="0">
                <a:pos x="connsiteX1" y="connsiteY1"/>
              </a:cxn>
              <a:cxn ang="0">
                <a:pos x="connsiteX2" y="connsiteY2"/>
              </a:cxn>
              <a:cxn ang="0">
                <a:pos x="connsiteX3" y="connsiteY3"/>
              </a:cxn>
            </a:cxnLst>
            <a:rect l="l" t="t" r="r" b="b"/>
            <a:pathLst>
              <a:path w="7297247" h="6857997">
                <a:moveTo>
                  <a:pt x="0" y="0"/>
                </a:moveTo>
                <a:lnTo>
                  <a:pt x="7297247" y="0"/>
                </a:lnTo>
                <a:lnTo>
                  <a:pt x="4820756" y="6857997"/>
                </a:lnTo>
                <a:lnTo>
                  <a:pt x="0" y="6857997"/>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userDrawn="1"/>
        </p:nvGrpSpPr>
        <p:grpSpPr>
          <a:xfrm>
            <a:off x="4733925" y="-5"/>
            <a:ext cx="7458076" cy="6858002"/>
            <a:chOff x="4733925" y="-5"/>
            <a:chExt cx="7458076" cy="6858002"/>
          </a:xfrm>
        </p:grpSpPr>
        <p:sp>
          <p:nvSpPr>
            <p:cNvPr id="11" name="Parallelogram 10"/>
            <p:cNvSpPr/>
            <p:nvPr userDrawn="1"/>
          </p:nvSpPr>
          <p:spPr>
            <a:xfrm>
              <a:off x="4733925"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p:cNvSpPr/>
            <p:nvPr userDrawn="1"/>
          </p:nvSpPr>
          <p:spPr>
            <a:xfrm>
              <a:off x="5502274"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p:cNvSpPr/>
            <p:nvPr userDrawn="1"/>
          </p:nvSpPr>
          <p:spPr>
            <a:xfrm>
              <a:off x="6270623"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p:cNvSpPr/>
            <p:nvPr userDrawn="1"/>
          </p:nvSpPr>
          <p:spPr>
            <a:xfrm>
              <a:off x="7038972"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 14"/>
            <p:cNvSpPr/>
            <p:nvPr userDrawn="1"/>
          </p:nvSpPr>
          <p:spPr>
            <a:xfrm>
              <a:off x="7807321"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p:cNvSpPr/>
            <p:nvPr userDrawn="1"/>
          </p:nvSpPr>
          <p:spPr>
            <a:xfrm>
              <a:off x="8575670"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p:cNvSpPr/>
            <p:nvPr userDrawn="1"/>
          </p:nvSpPr>
          <p:spPr>
            <a:xfrm>
              <a:off x="9344019"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userDrawn="1"/>
          </p:nvSpPr>
          <p:spPr>
            <a:xfrm>
              <a:off x="10112368" y="788838"/>
              <a:ext cx="2079632" cy="6069155"/>
            </a:xfrm>
            <a:custGeom>
              <a:avLst/>
              <a:gdLst>
                <a:gd name="connsiteX0" fmla="*/ 2079632 w 2079632"/>
                <a:gd name="connsiteY0" fmla="*/ 0 h 6069155"/>
                <a:gd name="connsiteX1" fmla="*/ 2079632 w 2079632"/>
                <a:gd name="connsiteY1" fmla="*/ 1092104 h 6069155"/>
                <a:gd name="connsiteX2" fmla="*/ 374216 w 2079632"/>
                <a:gd name="connsiteY2" fmla="*/ 6069155 h 6069155"/>
                <a:gd name="connsiteX3" fmla="*/ 0 w 2079632"/>
                <a:gd name="connsiteY3" fmla="*/ 6069155 h 6069155"/>
              </a:gdLst>
              <a:ahLst/>
              <a:cxnLst>
                <a:cxn ang="0">
                  <a:pos x="connsiteX0" y="connsiteY0"/>
                </a:cxn>
                <a:cxn ang="0">
                  <a:pos x="connsiteX1" y="connsiteY1"/>
                </a:cxn>
                <a:cxn ang="0">
                  <a:pos x="connsiteX2" y="connsiteY2"/>
                </a:cxn>
                <a:cxn ang="0">
                  <a:pos x="connsiteX3" y="connsiteY3"/>
                </a:cxn>
              </a:cxnLst>
              <a:rect l="l" t="t" r="r" b="b"/>
              <a:pathLst>
                <a:path w="2079632" h="6069155">
                  <a:moveTo>
                    <a:pt x="2079632" y="0"/>
                  </a:moveTo>
                  <a:lnTo>
                    <a:pt x="2079632" y="1092104"/>
                  </a:lnTo>
                  <a:lnTo>
                    <a:pt x="374216" y="6069155"/>
                  </a:lnTo>
                  <a:lnTo>
                    <a:pt x="0" y="6069155"/>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a:off x="10880718" y="3031172"/>
              <a:ext cx="1311283" cy="3826821"/>
            </a:xfrm>
            <a:custGeom>
              <a:avLst/>
              <a:gdLst>
                <a:gd name="connsiteX0" fmla="*/ 1311283 w 1311283"/>
                <a:gd name="connsiteY0" fmla="*/ 0 h 3826821"/>
                <a:gd name="connsiteX1" fmla="*/ 1311283 w 1311283"/>
                <a:gd name="connsiteY1" fmla="*/ 1092104 h 3826821"/>
                <a:gd name="connsiteX2" fmla="*/ 374216 w 1311283"/>
                <a:gd name="connsiteY2" fmla="*/ 3826821 h 3826821"/>
                <a:gd name="connsiteX3" fmla="*/ 0 w 1311283"/>
                <a:gd name="connsiteY3" fmla="*/ 3826821 h 3826821"/>
              </a:gdLst>
              <a:ahLst/>
              <a:cxnLst>
                <a:cxn ang="0">
                  <a:pos x="connsiteX0" y="connsiteY0"/>
                </a:cxn>
                <a:cxn ang="0">
                  <a:pos x="connsiteX1" y="connsiteY1"/>
                </a:cxn>
                <a:cxn ang="0">
                  <a:pos x="connsiteX2" y="connsiteY2"/>
                </a:cxn>
                <a:cxn ang="0">
                  <a:pos x="connsiteX3" y="connsiteY3"/>
                </a:cxn>
              </a:cxnLst>
              <a:rect l="l" t="t" r="r" b="b"/>
              <a:pathLst>
                <a:path w="1311283" h="3826821">
                  <a:moveTo>
                    <a:pt x="1311283" y="0"/>
                  </a:moveTo>
                  <a:lnTo>
                    <a:pt x="1311283" y="1092104"/>
                  </a:lnTo>
                  <a:lnTo>
                    <a:pt x="374216" y="3826821"/>
                  </a:lnTo>
                  <a:lnTo>
                    <a:pt x="0" y="3826821"/>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userDrawn="1"/>
          </p:nvSpPr>
          <p:spPr>
            <a:xfrm>
              <a:off x="11649066" y="5273505"/>
              <a:ext cx="542934" cy="1584487"/>
            </a:xfrm>
            <a:custGeom>
              <a:avLst/>
              <a:gdLst>
                <a:gd name="connsiteX0" fmla="*/ 542934 w 542934"/>
                <a:gd name="connsiteY0" fmla="*/ 0 h 1584487"/>
                <a:gd name="connsiteX1" fmla="*/ 542934 w 542934"/>
                <a:gd name="connsiteY1" fmla="*/ 1092104 h 1584487"/>
                <a:gd name="connsiteX2" fmla="*/ 374216 w 542934"/>
                <a:gd name="connsiteY2" fmla="*/ 1584487 h 1584487"/>
                <a:gd name="connsiteX3" fmla="*/ 0 w 542934"/>
                <a:gd name="connsiteY3" fmla="*/ 1584487 h 1584487"/>
              </a:gdLst>
              <a:ahLst/>
              <a:cxnLst>
                <a:cxn ang="0">
                  <a:pos x="connsiteX0" y="connsiteY0"/>
                </a:cxn>
                <a:cxn ang="0">
                  <a:pos x="connsiteX1" y="connsiteY1"/>
                </a:cxn>
                <a:cxn ang="0">
                  <a:pos x="connsiteX2" y="connsiteY2"/>
                </a:cxn>
                <a:cxn ang="0">
                  <a:pos x="connsiteX3" y="connsiteY3"/>
                </a:cxn>
              </a:cxnLst>
              <a:rect l="l" t="t" r="r" b="b"/>
              <a:pathLst>
                <a:path w="542934" h="1584487">
                  <a:moveTo>
                    <a:pt x="542934" y="0"/>
                  </a:moveTo>
                  <a:lnTo>
                    <a:pt x="542934" y="1092104"/>
                  </a:lnTo>
                  <a:lnTo>
                    <a:pt x="374216" y="1584487"/>
                  </a:lnTo>
                  <a:lnTo>
                    <a:pt x="0" y="158448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Picture Placeholder 35"/>
          <p:cNvSpPr>
            <a:spLocks noGrp="1"/>
          </p:cNvSpPr>
          <p:nvPr>
            <p:ph type="pic" sz="quarter" idx="10"/>
          </p:nvPr>
        </p:nvSpPr>
        <p:spPr>
          <a:xfrm>
            <a:off x="6081713" y="1114425"/>
            <a:ext cx="5567362" cy="4657725"/>
          </a:xfrm>
        </p:spPr>
        <p:txBody>
          <a:bodyPr/>
          <a:lstStyle/>
          <a:p>
            <a:endParaRPr lang="en-US"/>
          </a:p>
        </p:txBody>
      </p:sp>
      <p:sp>
        <p:nvSpPr>
          <p:cNvPr id="47" name="Shape 47"/>
          <p:cNvSpPr txBox="1">
            <a:spLocks noGrp="1"/>
          </p:cNvSpPr>
          <p:nvPr>
            <p:ph type="title"/>
          </p:nvPr>
        </p:nvSpPr>
        <p:spPr>
          <a:xfrm>
            <a:off x="300524" y="1114179"/>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00524" y="2250174"/>
            <a:ext cx="4975107" cy="3521361"/>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grpSp>
        <p:nvGrpSpPr>
          <p:cNvPr id="25" name="Group 24"/>
          <p:cNvGrpSpPr/>
          <p:nvPr userDrawn="1"/>
        </p:nvGrpSpPr>
        <p:grpSpPr>
          <a:xfrm>
            <a:off x="0" y="-27"/>
            <a:ext cx="12195165" cy="6858026"/>
            <a:chOff x="0" y="-27"/>
            <a:chExt cx="12195165" cy="6858026"/>
          </a:xfrm>
        </p:grpSpPr>
        <p:sp>
          <p:nvSpPr>
            <p:cNvPr id="26" name="Parallelogram 25"/>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p:cNvSpPr/>
          <p:nvPr userDrawn="1"/>
        </p:nvSpPr>
        <p:spPr>
          <a:xfrm>
            <a:off x="4876800" y="689965"/>
            <a:ext cx="7315200" cy="54780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5467172" y="2218138"/>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751653" y="2218138"/>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5478461" y="1403736"/>
            <a:ext cx="6307303" cy="62568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Picture Placeholder 2"/>
          <p:cNvSpPr>
            <a:spLocks noGrp="1"/>
          </p:cNvSpPr>
          <p:nvPr>
            <p:ph type="pic" sz="quarter" idx="10"/>
          </p:nvPr>
        </p:nvSpPr>
        <p:spPr>
          <a:xfrm>
            <a:off x="0" y="689964"/>
            <a:ext cx="4873636" cy="5478071"/>
          </a:xfrm>
        </p:spPr>
        <p:txBody>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grpSp>
        <p:nvGrpSpPr>
          <p:cNvPr id="26" name="Group 25"/>
          <p:cNvGrpSpPr/>
          <p:nvPr userDrawn="1"/>
        </p:nvGrpSpPr>
        <p:grpSpPr>
          <a:xfrm>
            <a:off x="0" y="-27"/>
            <a:ext cx="12195165" cy="6858026"/>
            <a:chOff x="0" y="-27"/>
            <a:chExt cx="12195165" cy="6858026"/>
          </a:xfrm>
        </p:grpSpPr>
        <p:sp>
          <p:nvSpPr>
            <p:cNvPr id="27" name="Parallelogram 26"/>
            <p:cNvSpPr/>
            <p:nvPr userDrawn="1"/>
          </p:nvSpPr>
          <p:spPr>
            <a:xfrm>
              <a:off x="120653" y="0"/>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889002"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1657351" y="-1"/>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2425700"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3194049" y="-2"/>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3962398"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4730747" y="-3"/>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5499096"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6267445" y="-4"/>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userDrawn="1"/>
          </p:nvSpPr>
          <p:spPr>
            <a:xfrm>
              <a:off x="7035794"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userDrawn="1"/>
          </p:nvSpPr>
          <p:spPr>
            <a:xfrm>
              <a:off x="7804143" y="-5"/>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p:cNvSpPr/>
            <p:nvPr userDrawn="1"/>
          </p:nvSpPr>
          <p:spPr>
            <a:xfrm>
              <a:off x="8572492"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userDrawn="1"/>
          </p:nvSpPr>
          <p:spPr>
            <a:xfrm>
              <a:off x="9340841" y="-6"/>
              <a:ext cx="2724150" cy="6857999"/>
            </a:xfrm>
            <a:prstGeom prst="parallelogram">
              <a:avLst>
                <a:gd name="adj" fmla="val 86263"/>
              </a:avLst>
            </a:pr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solidFill>
              <a:srgbClr val="C4D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userDrawn="1"/>
        </p:nvSpPr>
        <p:spPr>
          <a:xfrm>
            <a:off x="1625931" y="-28"/>
            <a:ext cx="8940138" cy="592457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Shape 80"/>
          <p:cNvSpPr txBox="1">
            <a:spLocks noGrp="1"/>
          </p:cNvSpPr>
          <p:nvPr>
            <p:ph type="body" idx="2"/>
          </p:nvPr>
        </p:nvSpPr>
        <p:spPr>
          <a:xfrm>
            <a:off x="4903937" y="2551312"/>
            <a:ext cx="2206989" cy="287112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7844284" y="2551312"/>
            <a:ext cx="2206989" cy="287112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1983731" y="427655"/>
            <a:ext cx="8087683"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1963590" y="2551312"/>
            <a:ext cx="2206989" cy="287112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131F2B"/>
        </a:solidFill>
        <a:effectLst/>
      </p:bgPr>
    </p:bg>
    <p:spTree>
      <p:nvGrpSpPr>
        <p:cNvPr id="1" name="Shape 94"/>
        <p:cNvGrpSpPr/>
        <p:nvPr/>
      </p:nvGrpSpPr>
      <p:grpSpPr>
        <a:xfrm>
          <a:off x="0" y="0"/>
          <a:ext cx="0" cy="0"/>
          <a:chOff x="0" y="0"/>
          <a:chExt cx="0" cy="0"/>
        </a:xfrm>
      </p:grpSpPr>
      <p:grpSp>
        <p:nvGrpSpPr>
          <p:cNvPr id="24" name="Group 23"/>
          <p:cNvGrpSpPr/>
          <p:nvPr userDrawn="1"/>
        </p:nvGrpSpPr>
        <p:grpSpPr>
          <a:xfrm>
            <a:off x="0" y="-27"/>
            <a:ext cx="12195165" cy="6858026"/>
            <a:chOff x="0" y="-27"/>
            <a:chExt cx="12195165" cy="6858026"/>
          </a:xfrm>
          <a:solidFill>
            <a:srgbClr val="FFFF00">
              <a:alpha val="14000"/>
            </a:srgbClr>
          </a:solidFill>
        </p:grpSpPr>
        <p:sp>
          <p:nvSpPr>
            <p:cNvPr id="25" name="Parallelogram 24"/>
            <p:cNvSpPr/>
            <p:nvPr userDrawn="1"/>
          </p:nvSpPr>
          <p:spPr>
            <a:xfrm>
              <a:off x="120653" y="0"/>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889002" y="-1"/>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1657351" y="-1"/>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2425700" y="-2"/>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3194049" y="-2"/>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3962398" y="-3"/>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4730747" y="-3"/>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5499096" y="-4"/>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6267445" y="-4"/>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7035794" y="-5"/>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7804143" y="-5"/>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userDrawn="1"/>
          </p:nvSpPr>
          <p:spPr>
            <a:xfrm>
              <a:off x="8572492" y="-6"/>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userDrawn="1"/>
          </p:nvSpPr>
          <p:spPr>
            <a:xfrm>
              <a:off x="9340841" y="-6"/>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grpSp>
        <p:nvGrpSpPr>
          <p:cNvPr id="23" name="Group 22"/>
          <p:cNvGrpSpPr/>
          <p:nvPr userDrawn="1"/>
        </p:nvGrpSpPr>
        <p:grpSpPr>
          <a:xfrm>
            <a:off x="0" y="-27"/>
            <a:ext cx="12195165" cy="6858026"/>
            <a:chOff x="0" y="-27"/>
            <a:chExt cx="12195165" cy="6858026"/>
          </a:xfrm>
          <a:solidFill>
            <a:srgbClr val="C4D422">
              <a:alpha val="37000"/>
            </a:srgbClr>
          </a:solidFill>
        </p:grpSpPr>
        <p:sp>
          <p:nvSpPr>
            <p:cNvPr id="24" name="Parallelogram 23"/>
            <p:cNvSpPr/>
            <p:nvPr userDrawn="1"/>
          </p:nvSpPr>
          <p:spPr>
            <a:xfrm>
              <a:off x="120653" y="0"/>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userDrawn="1"/>
          </p:nvSpPr>
          <p:spPr>
            <a:xfrm>
              <a:off x="889002" y="-1"/>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arallelogram 25"/>
            <p:cNvSpPr/>
            <p:nvPr userDrawn="1"/>
          </p:nvSpPr>
          <p:spPr>
            <a:xfrm>
              <a:off x="1657351" y="-1"/>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userDrawn="1"/>
          </p:nvSpPr>
          <p:spPr>
            <a:xfrm>
              <a:off x="2425700" y="-2"/>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arallelogram 27"/>
            <p:cNvSpPr/>
            <p:nvPr userDrawn="1"/>
          </p:nvSpPr>
          <p:spPr>
            <a:xfrm>
              <a:off x="3194049" y="-2"/>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userDrawn="1"/>
          </p:nvSpPr>
          <p:spPr>
            <a:xfrm>
              <a:off x="3962398" y="-3"/>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userDrawn="1"/>
          </p:nvSpPr>
          <p:spPr>
            <a:xfrm>
              <a:off x="4730747" y="-3"/>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userDrawn="1"/>
          </p:nvSpPr>
          <p:spPr>
            <a:xfrm>
              <a:off x="5499096" y="-4"/>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userDrawn="1"/>
          </p:nvSpPr>
          <p:spPr>
            <a:xfrm>
              <a:off x="6267445" y="-4"/>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userDrawn="1"/>
          </p:nvSpPr>
          <p:spPr>
            <a:xfrm>
              <a:off x="7035794" y="-5"/>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userDrawn="1"/>
          </p:nvSpPr>
          <p:spPr>
            <a:xfrm>
              <a:off x="7804143" y="-5"/>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userDrawn="1"/>
          </p:nvSpPr>
          <p:spPr>
            <a:xfrm>
              <a:off x="8572492" y="-6"/>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userDrawn="1"/>
          </p:nvSpPr>
          <p:spPr>
            <a:xfrm>
              <a:off x="9340841" y="-6"/>
              <a:ext cx="2724150" cy="6857999"/>
            </a:xfrm>
            <a:prstGeom prst="parallelogram">
              <a:avLst>
                <a:gd name="adj" fmla="val 862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userDrawn="1"/>
          </p:nvSpPr>
          <p:spPr>
            <a:xfrm>
              <a:off x="10109190" y="770329"/>
              <a:ext cx="2085974" cy="6087663"/>
            </a:xfrm>
            <a:custGeom>
              <a:avLst/>
              <a:gdLst>
                <a:gd name="connsiteX0" fmla="*/ 2085974 w 2085974"/>
                <a:gd name="connsiteY0" fmla="*/ 0 h 6087663"/>
                <a:gd name="connsiteX1" fmla="*/ 2085974 w 2085974"/>
                <a:gd name="connsiteY1" fmla="*/ 1092104 h 6087663"/>
                <a:gd name="connsiteX2" fmla="*/ 374216 w 2085974"/>
                <a:gd name="connsiteY2" fmla="*/ 6087663 h 6087663"/>
                <a:gd name="connsiteX3" fmla="*/ 0 w 2085974"/>
                <a:gd name="connsiteY3" fmla="*/ 6087663 h 6087663"/>
              </a:gdLst>
              <a:ahLst/>
              <a:cxnLst>
                <a:cxn ang="0">
                  <a:pos x="connsiteX0" y="connsiteY0"/>
                </a:cxn>
                <a:cxn ang="0">
                  <a:pos x="connsiteX1" y="connsiteY1"/>
                </a:cxn>
                <a:cxn ang="0">
                  <a:pos x="connsiteX2" y="connsiteY2"/>
                </a:cxn>
                <a:cxn ang="0">
                  <a:pos x="connsiteX3" y="connsiteY3"/>
                </a:cxn>
              </a:cxnLst>
              <a:rect l="l" t="t" r="r" b="b"/>
              <a:pathLst>
                <a:path w="2085974" h="6087663">
                  <a:moveTo>
                    <a:pt x="2085974" y="0"/>
                  </a:moveTo>
                  <a:lnTo>
                    <a:pt x="2085974" y="1092104"/>
                  </a:lnTo>
                  <a:lnTo>
                    <a:pt x="374216" y="6087663"/>
                  </a:lnTo>
                  <a:lnTo>
                    <a:pt x="0" y="608766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a:off x="10877540" y="3012662"/>
              <a:ext cx="1317625" cy="3845330"/>
            </a:xfrm>
            <a:custGeom>
              <a:avLst/>
              <a:gdLst>
                <a:gd name="connsiteX0" fmla="*/ 1317625 w 1317625"/>
                <a:gd name="connsiteY0" fmla="*/ 0 h 3845330"/>
                <a:gd name="connsiteX1" fmla="*/ 1317625 w 1317625"/>
                <a:gd name="connsiteY1" fmla="*/ 1092105 h 3845330"/>
                <a:gd name="connsiteX2" fmla="*/ 374216 w 1317625"/>
                <a:gd name="connsiteY2" fmla="*/ 3845330 h 3845330"/>
                <a:gd name="connsiteX3" fmla="*/ 0 w 1317625"/>
                <a:gd name="connsiteY3" fmla="*/ 3845330 h 3845330"/>
              </a:gdLst>
              <a:ahLst/>
              <a:cxnLst>
                <a:cxn ang="0">
                  <a:pos x="connsiteX0" y="connsiteY0"/>
                </a:cxn>
                <a:cxn ang="0">
                  <a:pos x="connsiteX1" y="connsiteY1"/>
                </a:cxn>
                <a:cxn ang="0">
                  <a:pos x="connsiteX2" y="connsiteY2"/>
                </a:cxn>
                <a:cxn ang="0">
                  <a:pos x="connsiteX3" y="connsiteY3"/>
                </a:cxn>
              </a:cxnLst>
              <a:rect l="l" t="t" r="r" b="b"/>
              <a:pathLst>
                <a:path w="1317625" h="3845330">
                  <a:moveTo>
                    <a:pt x="1317625" y="0"/>
                  </a:moveTo>
                  <a:lnTo>
                    <a:pt x="1317625" y="1092105"/>
                  </a:lnTo>
                  <a:lnTo>
                    <a:pt x="374216" y="3845330"/>
                  </a:lnTo>
                  <a:lnTo>
                    <a:pt x="0" y="384533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userDrawn="1"/>
          </p:nvSpPr>
          <p:spPr>
            <a:xfrm>
              <a:off x="11645888" y="5254995"/>
              <a:ext cx="549276" cy="1602996"/>
            </a:xfrm>
            <a:custGeom>
              <a:avLst/>
              <a:gdLst>
                <a:gd name="connsiteX0" fmla="*/ 549276 w 549276"/>
                <a:gd name="connsiteY0" fmla="*/ 0 h 1602996"/>
                <a:gd name="connsiteX1" fmla="*/ 549276 w 549276"/>
                <a:gd name="connsiteY1" fmla="*/ 1092105 h 1602996"/>
                <a:gd name="connsiteX2" fmla="*/ 374216 w 549276"/>
                <a:gd name="connsiteY2" fmla="*/ 1602996 h 1602996"/>
                <a:gd name="connsiteX3" fmla="*/ 0 w 549276"/>
                <a:gd name="connsiteY3" fmla="*/ 1602996 h 1602996"/>
              </a:gdLst>
              <a:ahLst/>
              <a:cxnLst>
                <a:cxn ang="0">
                  <a:pos x="connsiteX0" y="connsiteY0"/>
                </a:cxn>
                <a:cxn ang="0">
                  <a:pos x="connsiteX1" y="connsiteY1"/>
                </a:cxn>
                <a:cxn ang="0">
                  <a:pos x="connsiteX2" y="connsiteY2"/>
                </a:cxn>
                <a:cxn ang="0">
                  <a:pos x="connsiteX3" y="connsiteY3"/>
                </a:cxn>
              </a:cxnLst>
              <a:rect l="l" t="t" r="r" b="b"/>
              <a:pathLst>
                <a:path w="549276" h="1602996">
                  <a:moveTo>
                    <a:pt x="549276" y="0"/>
                  </a:moveTo>
                  <a:lnTo>
                    <a:pt x="549276" y="1092105"/>
                  </a:lnTo>
                  <a:lnTo>
                    <a:pt x="374216" y="1602996"/>
                  </a:lnTo>
                  <a:lnTo>
                    <a:pt x="0" y="160299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userDrawn="1"/>
          </p:nvSpPr>
          <p:spPr>
            <a:xfrm>
              <a:off x="0" y="-9"/>
              <a:ext cx="2076454" cy="6059881"/>
            </a:xfrm>
            <a:custGeom>
              <a:avLst/>
              <a:gdLst>
                <a:gd name="connsiteX0" fmla="*/ 1702238 w 2076454"/>
                <a:gd name="connsiteY0" fmla="*/ 0 h 6059881"/>
                <a:gd name="connsiteX1" fmla="*/ 2076454 w 2076454"/>
                <a:gd name="connsiteY1" fmla="*/ 0 h 6059881"/>
                <a:gd name="connsiteX2" fmla="*/ 0 w 2076454"/>
                <a:gd name="connsiteY2" fmla="*/ 6059881 h 6059881"/>
                <a:gd name="connsiteX3" fmla="*/ 0 w 2076454"/>
                <a:gd name="connsiteY3" fmla="*/ 4967777 h 6059881"/>
              </a:gdLst>
              <a:ahLst/>
              <a:cxnLst>
                <a:cxn ang="0">
                  <a:pos x="connsiteX0" y="connsiteY0"/>
                </a:cxn>
                <a:cxn ang="0">
                  <a:pos x="connsiteX1" y="connsiteY1"/>
                </a:cxn>
                <a:cxn ang="0">
                  <a:pos x="connsiteX2" y="connsiteY2"/>
                </a:cxn>
                <a:cxn ang="0">
                  <a:pos x="connsiteX3" y="connsiteY3"/>
                </a:cxn>
              </a:cxnLst>
              <a:rect l="l" t="t" r="r" b="b"/>
              <a:pathLst>
                <a:path w="2076454" h="6059881">
                  <a:moveTo>
                    <a:pt x="1702238" y="0"/>
                  </a:moveTo>
                  <a:lnTo>
                    <a:pt x="2076454" y="0"/>
                  </a:lnTo>
                  <a:lnTo>
                    <a:pt x="0" y="6059881"/>
                  </a:lnTo>
                  <a:lnTo>
                    <a:pt x="0" y="496777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userDrawn="1"/>
          </p:nvSpPr>
          <p:spPr>
            <a:xfrm>
              <a:off x="1" y="-18"/>
              <a:ext cx="1308105" cy="3817547"/>
            </a:xfrm>
            <a:custGeom>
              <a:avLst/>
              <a:gdLst>
                <a:gd name="connsiteX0" fmla="*/ 933889 w 1308105"/>
                <a:gd name="connsiteY0" fmla="*/ 0 h 3817547"/>
                <a:gd name="connsiteX1" fmla="*/ 1308105 w 1308105"/>
                <a:gd name="connsiteY1" fmla="*/ 0 h 3817547"/>
                <a:gd name="connsiteX2" fmla="*/ 0 w 1308105"/>
                <a:gd name="connsiteY2" fmla="*/ 3817547 h 3817547"/>
                <a:gd name="connsiteX3" fmla="*/ 0 w 1308105"/>
                <a:gd name="connsiteY3" fmla="*/ 2725443 h 3817547"/>
              </a:gdLst>
              <a:ahLst/>
              <a:cxnLst>
                <a:cxn ang="0">
                  <a:pos x="connsiteX0" y="connsiteY0"/>
                </a:cxn>
                <a:cxn ang="0">
                  <a:pos x="connsiteX1" y="connsiteY1"/>
                </a:cxn>
                <a:cxn ang="0">
                  <a:pos x="connsiteX2" y="connsiteY2"/>
                </a:cxn>
                <a:cxn ang="0">
                  <a:pos x="connsiteX3" y="connsiteY3"/>
                </a:cxn>
              </a:cxnLst>
              <a:rect l="l" t="t" r="r" b="b"/>
              <a:pathLst>
                <a:path w="1308105" h="3817547">
                  <a:moveTo>
                    <a:pt x="933889" y="0"/>
                  </a:moveTo>
                  <a:lnTo>
                    <a:pt x="1308105" y="0"/>
                  </a:lnTo>
                  <a:lnTo>
                    <a:pt x="0" y="3817547"/>
                  </a:lnTo>
                  <a:lnTo>
                    <a:pt x="0" y="27254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userDrawn="1"/>
          </p:nvSpPr>
          <p:spPr>
            <a:xfrm>
              <a:off x="0" y="-27"/>
              <a:ext cx="539756" cy="1575213"/>
            </a:xfrm>
            <a:custGeom>
              <a:avLst/>
              <a:gdLst>
                <a:gd name="connsiteX0" fmla="*/ 165540 w 539756"/>
                <a:gd name="connsiteY0" fmla="*/ 0 h 1575213"/>
                <a:gd name="connsiteX1" fmla="*/ 539756 w 539756"/>
                <a:gd name="connsiteY1" fmla="*/ 0 h 1575213"/>
                <a:gd name="connsiteX2" fmla="*/ 0 w 539756"/>
                <a:gd name="connsiteY2" fmla="*/ 1575213 h 1575213"/>
                <a:gd name="connsiteX3" fmla="*/ 0 w 539756"/>
                <a:gd name="connsiteY3" fmla="*/ 483109 h 1575213"/>
              </a:gdLst>
              <a:ahLst/>
              <a:cxnLst>
                <a:cxn ang="0">
                  <a:pos x="connsiteX0" y="connsiteY0"/>
                </a:cxn>
                <a:cxn ang="0">
                  <a:pos x="connsiteX1" y="connsiteY1"/>
                </a:cxn>
                <a:cxn ang="0">
                  <a:pos x="connsiteX2" y="connsiteY2"/>
                </a:cxn>
                <a:cxn ang="0">
                  <a:pos x="connsiteX3" y="connsiteY3"/>
                </a:cxn>
              </a:cxnLst>
              <a:rect l="l" t="t" r="r" b="b"/>
              <a:pathLst>
                <a:path w="539756" h="1575213">
                  <a:moveTo>
                    <a:pt x="165540" y="0"/>
                  </a:moveTo>
                  <a:lnTo>
                    <a:pt x="539756" y="0"/>
                  </a:lnTo>
                  <a:lnTo>
                    <a:pt x="0" y="1575213"/>
                  </a:lnTo>
                  <a:lnTo>
                    <a:pt x="0" y="48310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3/6/2018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4" name="Shape 81">
            <a:extLst>
              <a:ext uri="{FF2B5EF4-FFF2-40B4-BE49-F238E27FC236}">
                <a16:creationId xmlns:a16="http://schemas.microsoft.com/office/drawing/2014/main" id="{6BCDD2DE-0664-4B9B-802D-68F4AD93E3C5}"/>
              </a:ext>
            </a:extLst>
          </p:cNvPr>
          <p:cNvSpPr txBox="1">
            <a:spLocks/>
          </p:cNvSpPr>
          <p:nvPr/>
        </p:nvSpPr>
        <p:spPr>
          <a:xfrm>
            <a:off x="3288784" y="2945044"/>
            <a:ext cx="5614433" cy="96791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spcBef>
                <a:spcPts val="0"/>
              </a:spcBef>
            </a:pPr>
            <a:r>
              <a:rPr lang="en" sz="6600" spc="300" dirty="0">
                <a:solidFill>
                  <a:schemeClr val="bg1"/>
                </a:solidFill>
                <a:effectLst>
                  <a:outerShdw blurRad="38100" dist="38100" dir="2700000" algn="tl">
                    <a:srgbClr val="000000">
                      <a:alpha val="43137"/>
                    </a:srgbClr>
                  </a:outerShdw>
                </a:effectLst>
                <a:latin typeface="+mn-lt"/>
              </a:rPr>
              <a:t> </a:t>
            </a:r>
          </a:p>
          <a:p>
            <a:pPr algn="ctr">
              <a:lnSpc>
                <a:spcPts val="5100"/>
              </a:lnSpc>
              <a:spcBef>
                <a:spcPts val="0"/>
              </a:spcBef>
            </a:pPr>
            <a:r>
              <a:rPr lang="en" sz="6600" b="1" spc="300" dirty="0">
                <a:solidFill>
                  <a:schemeClr val="bg1"/>
                </a:solidFill>
                <a:effectLst>
                  <a:outerShdw blurRad="38100" dist="38100" dir="2700000" algn="tl">
                    <a:srgbClr val="000000">
                      <a:alpha val="43137"/>
                    </a:srgbClr>
                  </a:outerShdw>
                </a:effectLst>
                <a:latin typeface="+mn-lt"/>
              </a:rPr>
              <a:t>PATTERNS</a:t>
            </a:r>
          </a:p>
        </p:txBody>
      </p:sp>
      <p:sp>
        <p:nvSpPr>
          <p:cNvPr id="5" name="Rectangle 4"/>
          <p:cNvSpPr/>
          <p:nvPr/>
        </p:nvSpPr>
        <p:spPr>
          <a:xfrm rot="16200000">
            <a:off x="3128417" y="3168318"/>
            <a:ext cx="966931" cy="430887"/>
          </a:xfrm>
          <a:prstGeom prst="rect">
            <a:avLst/>
          </a:prstGeom>
        </p:spPr>
        <p:txBody>
          <a:bodyPr wrap="none">
            <a:spAutoFit/>
          </a:bodyPr>
          <a:lstStyle/>
          <a:p>
            <a:r>
              <a:rPr lang="en" sz="2200" dirty="0">
                <a:solidFill>
                  <a:srgbClr val="C4D422"/>
                </a:solidFill>
                <a:effectLst>
                  <a:outerShdw blurRad="38100" dist="38100" dir="2700000" algn="tl">
                    <a:srgbClr val="000000">
                      <a:alpha val="43137"/>
                    </a:srgbClr>
                  </a:outerShdw>
                </a:effectLst>
                <a:latin typeface="+mj-lt"/>
              </a:rPr>
              <a:t>COOL</a:t>
            </a:r>
            <a:endParaRPr lang="en-US" sz="2200" dirty="0">
              <a:solidFill>
                <a:srgbClr val="C4D422"/>
              </a:solidFill>
              <a:latin typeface="+mj-lt"/>
            </a:endParaRPr>
          </a:p>
        </p:txBody>
      </p:sp>
      <p:sp>
        <p:nvSpPr>
          <p:cNvPr id="6" name="Rectangle 5"/>
          <p:cNvSpPr/>
          <p:nvPr/>
        </p:nvSpPr>
        <p:spPr>
          <a:xfrm>
            <a:off x="3786875" y="3723427"/>
            <a:ext cx="4706738" cy="307777"/>
          </a:xfrm>
          <a:prstGeom prst="rect">
            <a:avLst/>
          </a:prstGeom>
        </p:spPr>
        <p:txBody>
          <a:bodyPr wrap="none">
            <a:spAutoFit/>
          </a:bodyPr>
          <a:lstStyle/>
          <a:p>
            <a:r>
              <a:rPr lang="en" sz="1400" spc="300" dirty="0">
                <a:solidFill>
                  <a:srgbClr val="FFFF00"/>
                </a:solidFill>
                <a:effectLst>
                  <a:outerShdw blurRad="38100" dist="38100" dir="2700000" algn="tl">
                    <a:srgbClr val="000000">
                      <a:alpha val="43137"/>
                    </a:srgbClr>
                  </a:outerShdw>
                </a:effectLst>
                <a:latin typeface="+mj-lt"/>
              </a:rPr>
              <a:t>PowerPoint &amp; Google Slides Template</a:t>
            </a:r>
            <a:endParaRPr lang="en-US" sz="1400" spc="300" dirty="0">
              <a:solidFill>
                <a:srgbClr val="FFFF00"/>
              </a:solidFill>
              <a:latin typeface="+mj-lt"/>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8" y="56087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rgbClr val="131F2B"/>
                </a:solidFill>
              </a:rPr>
              <a:t>USE CHARTS TO EXPLAIN YOUR </a:t>
            </a:r>
            <a:r>
              <a:rPr lang="en" sz="3600" b="1" dirty="0">
                <a:solidFill>
                  <a:srgbClr val="131F2B"/>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107988169"/>
              </p:ext>
            </p:extLst>
          </p:nvPr>
        </p:nvGraphicFramePr>
        <p:xfrm>
          <a:off x="1211811" y="2374488"/>
          <a:ext cx="4884188" cy="317698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452441790"/>
              </p:ext>
            </p:extLst>
          </p:nvPr>
        </p:nvGraphicFramePr>
        <p:xfrm>
          <a:off x="6616320" y="2300747"/>
          <a:ext cx="4884188" cy="3176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502635" y="47195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b="1" dirty="0">
                <a:solidFill>
                  <a:srgbClr val="C4D422"/>
                </a:solidFill>
                <a:effectLst>
                  <a:outerShdw blurRad="38100" dist="38100" dir="2700000" algn="tl">
                    <a:srgbClr val="000000">
                      <a:alpha val="43137"/>
                    </a:srgbClr>
                  </a:outerShdw>
                </a:effectLst>
              </a:rPr>
              <a:t>DATA</a:t>
            </a:r>
            <a:endParaRPr lang="en" sz="3600" b="1" dirty="0">
              <a:solidFill>
                <a:srgbClr val="C4D422"/>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4257389597"/>
              </p:ext>
            </p:extLst>
          </p:nvPr>
        </p:nvGraphicFramePr>
        <p:xfrm>
          <a:off x="2641650" y="2132096"/>
          <a:ext cx="6908700" cy="3803175"/>
        </p:xfrm>
        <a:graphic>
          <a:graphicData uri="http://schemas.openxmlformats.org/drawingml/2006/table">
            <a:tbl>
              <a:tblPr firstRow="1" bandRow="1">
                <a:tableStyleId>{93296810-A885-4BE3-A3E7-6D5BEEA58F35}</a:tableStyleId>
              </a:tblPr>
              <a:tblGrid>
                <a:gridCol w="1727175">
                  <a:extLst>
                    <a:ext uri="{9D8B030D-6E8A-4147-A177-3AD203B41FA5}">
                      <a16:colId xmlns:a16="http://schemas.microsoft.com/office/drawing/2014/main" val="4287316403"/>
                    </a:ext>
                  </a:extLst>
                </a:gridCol>
                <a:gridCol w="1727175">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352693">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92926">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92926">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rgbClr val="131F2B"/>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131F2B"/>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131F2B"/>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131F2B"/>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rgbClr val="131F2B"/>
            </a:gs>
            <a:gs pos="49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52033497"/>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4"/>
                </a:solidFill>
                <a:latin typeface="Roboto" pitchFamily="2" charset="0"/>
                <a:ea typeface="Roboto" pitchFamily="2" charset="0"/>
                <a:cs typeface="Lato" panose="020F0502020204030203" pitchFamily="34" charset="0"/>
              </a:rPr>
              <a:t>OUR PROCESS IS </a:t>
            </a:r>
            <a:r>
              <a:rPr lang="en-US" sz="4000" b="1" cap="none" spc="0" dirty="0">
                <a:ln w="0"/>
                <a:solidFill>
                  <a:schemeClr val="accent4"/>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131F2B"/>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31F2B"/>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131F2B"/>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131F2B"/>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C4D422"/>
            </a:gs>
            <a:gs pos="3500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00B0F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00B050"/>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7030A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rgbClr val="00206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28829" y="1008491"/>
            <a:ext cx="457203" cy="487148"/>
            <a:chOff x="5970800" y="1619250"/>
            <a:chExt cx="428650" cy="456725"/>
          </a:xfrm>
          <a:solidFill>
            <a:srgbClr val="0070C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rgbClr val="00B0F0"/>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rgbClr val="7030A0"/>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rgbClr val="00B050"/>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97641" y="227546"/>
            <a:ext cx="4214508" cy="432170"/>
          </a:xfrm>
          <a:prstGeom prst="rect">
            <a:avLst/>
          </a:prstGeom>
          <a:noFill/>
        </p:spPr>
        <p:txBody>
          <a:bodyPr wrap="square" lIns="91440" tIns="45720" rIns="91440" bIns="45720">
            <a:spAutoFit/>
          </a:bodyPr>
          <a:lstStyle/>
          <a:p>
            <a:pPr algn="r">
              <a:lnSpc>
                <a:spcPts val="2600"/>
              </a:lnSpc>
            </a:pPr>
            <a:r>
              <a:rPr lang="en-US" sz="2800" cap="none" spc="0" dirty="0">
                <a:ln w="0"/>
                <a:solidFill>
                  <a:srgbClr val="131F2B"/>
                </a:solidFill>
                <a:latin typeface="Roboto" pitchFamily="2" charset="0"/>
                <a:ea typeface="Roboto" pitchFamily="2" charset="0"/>
                <a:cs typeface="Lato" panose="020F0502020204030203" pitchFamily="34" charset="0"/>
              </a:rPr>
              <a:t>TIMELINE </a:t>
            </a:r>
            <a:r>
              <a:rPr lang="en-US" sz="2800" b="1" cap="none" spc="0" dirty="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250324" y="558224"/>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991032"/>
            <a:ext cx="5973097" cy="2875935"/>
          </a:xfrm>
          <a:prstGeom prst="rect">
            <a:avLst/>
          </a:prstGeom>
          <a:solidFill>
            <a:srgbClr val="00B05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Shape 395">
            <a:extLst>
              <a:ext uri="{FF2B5EF4-FFF2-40B4-BE49-F238E27FC236}">
                <a16:creationId xmlns:a16="http://schemas.microsoft.com/office/drawing/2014/main" id="{945A2B87-35FA-443E-9349-8FCB6F13AEBA}"/>
              </a:ext>
            </a:extLst>
          </p:cNvPr>
          <p:cNvSpPr txBox="1">
            <a:spLocks/>
          </p:cNvSpPr>
          <p:nvPr/>
        </p:nvSpPr>
        <p:spPr>
          <a:xfrm>
            <a:off x="774616" y="2147678"/>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131F2B"/>
                </a:solidFill>
                <a:sym typeface="Muli"/>
              </a:rPr>
              <a:t>	</a:t>
            </a:r>
            <a:r>
              <a:rPr lang="en-US" b="1" dirty="0">
                <a:solidFill>
                  <a:srgbClr val="131F2B"/>
                </a:solidFill>
                <a:effectLst>
                  <a:outerShdw blurRad="38100" dist="38100" dir="2700000" algn="tl">
                    <a:srgbClr val="000000">
                      <a:alpha val="43137"/>
                    </a:srgbClr>
                  </a:outerShdw>
                </a:effectLst>
                <a:sym typeface="Muli"/>
              </a:rPr>
              <a:t>ANDROID</a:t>
            </a:r>
            <a:r>
              <a:rPr lang="en-US" dirty="0">
                <a:solidFill>
                  <a:srgbClr val="131F2B"/>
                </a:solidFill>
                <a:sym typeface="Muli"/>
              </a:rPr>
              <a:t> MOCKUP</a:t>
            </a:r>
          </a:p>
          <a:p>
            <a:endParaRPr lang="en-US" dirty="0">
              <a:solidFill>
                <a:srgbClr val="131F2B"/>
              </a:solidFill>
              <a:sym typeface="Muli"/>
            </a:endParaRPr>
          </a:p>
          <a:p>
            <a:endParaRPr lang="en-US" dirty="0">
              <a:solidFill>
                <a:srgbClr val="131F2B"/>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498544" y="284683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498543" y="380643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003366" y="2720272"/>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003366" y="3679871"/>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545394" y="1991033"/>
            <a:ext cx="6646606" cy="2875935"/>
          </a:xfrm>
          <a:prstGeom prst="rect">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hape 496">
            <a:extLst>
              <a:ext uri="{FF2B5EF4-FFF2-40B4-BE49-F238E27FC236}">
                <a16:creationId xmlns:a16="http://schemas.microsoft.com/office/drawing/2014/main" id="{2917E0F2-C85E-488C-B664-9D9F976B62CE}"/>
              </a:ext>
            </a:extLst>
          </p:cNvPr>
          <p:cNvSpPr/>
          <p:nvPr/>
        </p:nvSpPr>
        <p:spPr>
          <a:xfrm>
            <a:off x="6213179" y="28256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213253" y="378987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746403" y="218042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effectLst>
                  <a:outerShdw blurRad="38100" dist="38100" dir="2700000" algn="tl">
                    <a:srgbClr val="000000">
                      <a:alpha val="43137"/>
                    </a:srgbClr>
                  </a:outerShdw>
                </a:effectLst>
                <a:latin typeface="+mj-lt"/>
                <a:ea typeface="Muli"/>
                <a:cs typeface="Muli"/>
                <a:sym typeface="Muli"/>
              </a:rPr>
              <a:t>iPhone</a:t>
            </a:r>
            <a:r>
              <a:rPr lang="en-US" sz="3000" dirty="0">
                <a:latin typeface="+mj-lt"/>
                <a:ea typeface="Muli"/>
                <a:cs typeface="Muli"/>
                <a:sym typeface="Muli"/>
              </a:rPr>
              <a:t> MOCK</a:t>
            </a:r>
          </a:p>
        </p:txBody>
      </p:sp>
      <p:grpSp>
        <p:nvGrpSpPr>
          <p:cNvPr id="2" name="Group 1"/>
          <p:cNvGrpSpPr/>
          <p:nvPr/>
        </p:nvGrpSpPr>
        <p:grpSpPr>
          <a:xfrm>
            <a:off x="2350638" y="943097"/>
            <a:ext cx="2362546" cy="4971806"/>
            <a:chOff x="2060351" y="434489"/>
            <a:chExt cx="2873595" cy="60472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746403" y="268825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746403" y="364785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1991032"/>
            <a:ext cx="5973097" cy="2875935"/>
          </a:xfrm>
          <a:prstGeom prst="rect">
            <a:avLst/>
          </a:prstGeom>
          <a:solidFill>
            <a:srgbClr val="00B05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Shape 395">
            <a:extLst>
              <a:ext uri="{FF2B5EF4-FFF2-40B4-BE49-F238E27FC236}">
                <a16:creationId xmlns:a16="http://schemas.microsoft.com/office/drawing/2014/main" id="{019F2BB6-7F9A-4C74-9FB8-FB3619158308}"/>
              </a:ext>
            </a:extLst>
          </p:cNvPr>
          <p:cNvSpPr txBox="1">
            <a:spLocks/>
          </p:cNvSpPr>
          <p:nvPr/>
        </p:nvSpPr>
        <p:spPr>
          <a:xfrm>
            <a:off x="1113853" y="2271747"/>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131F2B"/>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131F2B"/>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131F2B"/>
              </a:solidFill>
              <a:ea typeface="Muli"/>
              <a:cs typeface="Muli"/>
              <a:sym typeface="Muli"/>
            </a:endParaRPr>
          </a:p>
          <a:p>
            <a:pPr algn="just">
              <a:spcBef>
                <a:spcPts val="0"/>
              </a:spcBef>
              <a:buFont typeface="Arial" panose="020B0604020202020204" pitchFamily="34" charset="0"/>
              <a:buNone/>
            </a:pPr>
            <a:r>
              <a:rPr lang="en-US" sz="3000" dirty="0">
                <a:solidFill>
                  <a:srgbClr val="131F2B"/>
                </a:solidFill>
                <a:ea typeface="Muli"/>
                <a:cs typeface="Muli"/>
                <a:sym typeface="Muli"/>
              </a:rPr>
              <a:t>    </a:t>
            </a:r>
          </a:p>
          <a:p>
            <a:pPr>
              <a:spcBef>
                <a:spcPts val="0"/>
              </a:spcBef>
              <a:buFont typeface="Arial" panose="020B0604020202020204" pitchFamily="34" charset="0"/>
              <a:buNone/>
            </a:pPr>
            <a:endParaRPr lang="en-US" sz="3000" dirty="0">
              <a:solidFill>
                <a:srgbClr val="131F2B"/>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83319"/>
            <a:ext cx="493682" cy="475442"/>
            <a:chOff x="2583325" y="2972875"/>
            <a:chExt cx="462850" cy="445750"/>
          </a:xfrm>
          <a:solidFill>
            <a:srgbClr val="131F2B"/>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81603"/>
            <a:ext cx="493682" cy="475442"/>
            <a:chOff x="2583325" y="2972875"/>
            <a:chExt cx="462850" cy="445750"/>
          </a:xfrm>
          <a:solidFill>
            <a:srgbClr val="131F2B"/>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58772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147585" y="2791027"/>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147585" y="3750626"/>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45394" y="1991033"/>
            <a:ext cx="6646606" cy="2875935"/>
          </a:xfrm>
          <a:prstGeom prst="rect">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ectangle 3">
            <a:extLst>
              <a:ext uri="{FF2B5EF4-FFF2-40B4-BE49-F238E27FC236}">
                <a16:creationId xmlns:a16="http://schemas.microsoft.com/office/drawing/2014/main" id="{FC1E0BFC-97E8-4BD4-8F73-D85E270EA749}"/>
              </a:ext>
            </a:extLst>
          </p:cNvPr>
          <p:cNvSpPr/>
          <p:nvPr/>
        </p:nvSpPr>
        <p:spPr>
          <a:xfrm>
            <a:off x="6928790" y="211552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131F2B"/>
                </a:solidFill>
                <a:effectLst>
                  <a:outerShdw blurRad="38100" dist="38100" dir="2700000" algn="tl">
                    <a:srgbClr val="000000">
                      <a:alpha val="43137"/>
                    </a:srgbClr>
                  </a:outerShdw>
                </a:effectLst>
                <a:latin typeface="+mj-lt"/>
                <a:ea typeface="Muli"/>
                <a:cs typeface="Muli"/>
                <a:sym typeface="Muli"/>
              </a:rPr>
              <a:t>TABLET</a:t>
            </a:r>
            <a:r>
              <a:rPr lang="en-US" sz="3000" dirty="0">
                <a:solidFill>
                  <a:srgbClr val="131F2B"/>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6" y="2780321"/>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6" y="3739920"/>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89507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88370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131F2B"/>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grpSp>
        <p:nvGrpSpPr>
          <p:cNvPr id="2" name="Group 1"/>
          <p:cNvGrpSpPr/>
          <p:nvPr/>
        </p:nvGrpSpPr>
        <p:grpSpPr>
          <a:xfrm>
            <a:off x="1718532" y="1204469"/>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31F2B"/>
        </a:solidFill>
        <a:effectLst/>
      </p:bgPr>
    </p:bg>
    <p:spTree>
      <p:nvGrpSpPr>
        <p:cNvPr id="1" name=""/>
        <p:cNvGrpSpPr/>
        <p:nvPr/>
      </p:nvGrpSpPr>
      <p:grpSpPr>
        <a:xfrm>
          <a:off x="0" y="0"/>
          <a:ext cx="0" cy="0"/>
          <a:chOff x="0" y="0"/>
          <a:chExt cx="0" cy="0"/>
        </a:xfrm>
      </p:grpSpPr>
      <p:grpSp>
        <p:nvGrpSpPr>
          <p:cNvPr id="2" name="Shape 350"/>
          <p:cNvGrpSpPr/>
          <p:nvPr/>
        </p:nvGrpSpPr>
        <p:grpSpPr>
          <a:xfrm>
            <a:off x="4808555" y="571532"/>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511880" y="652915"/>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241283" y="650967"/>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001332" y="636651"/>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745704" y="637959"/>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364348" y="630142"/>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129563" y="596917"/>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17358" y="635984"/>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566877" y="639261"/>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289107" y="635982"/>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808555" y="1301575"/>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514492" y="1289202"/>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239336" y="1379065"/>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963548" y="1347156"/>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683199" y="1369316"/>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408692" y="1372569"/>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141997" y="1376462"/>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0087" y="1350426"/>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505653" y="1300268"/>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242869" y="1310695"/>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781197" y="2113667"/>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500175" y="2044658"/>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234776" y="2055056"/>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951808" y="2053111"/>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691652" y="2073981"/>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434052" y="2017938"/>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092446" y="2133852"/>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35527" y="2058309"/>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553198" y="2044658"/>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251348" y="2038791"/>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836554" y="2799445"/>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545122" y="2803364"/>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264107" y="2803364"/>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983093" y="2803364"/>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797124" y="2733022"/>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254623" y="2802059"/>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532366" y="2735608"/>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59037" y="2792298"/>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557757" y="2800086"/>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363342" y="2787712"/>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960281" y="3472184"/>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254347" y="3452032"/>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590720" y="345203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940075" y="3488450"/>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642118" y="3559460"/>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117250" y="3499576"/>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789929" y="3524288"/>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404079" y="3500849"/>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785764" y="4251120"/>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609941" y="3478724"/>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332091" y="3494317"/>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508628" y="4283637"/>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234135" y="4258892"/>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957674" y="4253026"/>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698782" y="4213294"/>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383254" y="4268011"/>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02231" y="4268011"/>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38141" y="4232200"/>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531784" y="4195122"/>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282600" y="4226972"/>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793570" y="4927710"/>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493017" y="5019596"/>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296000" y="4892566"/>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984364" y="4899712"/>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408052" y="4947306"/>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689066" y="4974664"/>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125063" y="4945358"/>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12088" y="4951816"/>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556529" y="4938853"/>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269561" y="4917312"/>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733020" y="5707968"/>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511880" y="5649968"/>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273201" y="5634982"/>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963514" y="5653860"/>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638865" y="5663647"/>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050767" y="5616744"/>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421679" y="5646715"/>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74970" y="5606984"/>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528531" y="5743140"/>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315158" y="5689033"/>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6BCDD2DE-0664-4B9B-802D-68F4AD93E3C5}"/>
              </a:ext>
            </a:extLst>
          </p:cNvPr>
          <p:cNvSpPr txBox="1">
            <a:spLocks/>
          </p:cNvSpPr>
          <p:nvPr/>
        </p:nvSpPr>
        <p:spPr>
          <a:xfrm>
            <a:off x="206324" y="1394866"/>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00B050"/>
                </a:solidFill>
              </a:rPr>
              <a:t>INSTRUCTIONS FOR </a:t>
            </a:r>
            <a:r>
              <a:rPr lang="en" sz="3600" b="1" dirty="0">
                <a:solidFill>
                  <a:srgbClr val="00B050"/>
                </a:solidFill>
                <a:effectLst>
                  <a:outerShdw blurRad="38100" dist="38100" dir="2700000" algn="tl">
                    <a:srgbClr val="000000">
                      <a:alpha val="43137"/>
                    </a:srgbClr>
                  </a:outerShdw>
                </a:effectLst>
              </a:rPr>
              <a:t>USE</a:t>
            </a:r>
          </a:p>
        </p:txBody>
      </p:sp>
      <p:sp>
        <p:nvSpPr>
          <p:cNvPr id="6" name="Rectangle 5">
            <a:extLst>
              <a:ext uri="{FF2B5EF4-FFF2-40B4-BE49-F238E27FC236}">
                <a16:creationId xmlns:a16="http://schemas.microsoft.com/office/drawing/2014/main" id="{83031EDF-1C34-49BB-A711-61952CB8A541}"/>
              </a:ext>
            </a:extLst>
          </p:cNvPr>
          <p:cNvSpPr/>
          <p:nvPr/>
        </p:nvSpPr>
        <p:spPr>
          <a:xfrm>
            <a:off x="162368" y="4573374"/>
            <a:ext cx="4466513" cy="307777"/>
          </a:xfrm>
          <a:prstGeom prst="rect">
            <a:avLst/>
          </a:prstGeom>
        </p:spPr>
        <p:txBody>
          <a:bodyPr wrap="square">
            <a:spAutoFit/>
          </a:bodyPr>
          <a:lstStyle/>
          <a:p>
            <a:pPr algn="just"/>
            <a:r>
              <a:rPr lang="en-US" sz="1400" dirty="0">
                <a:solidFill>
                  <a:srgbClr val="00B050"/>
                </a:solidFill>
              </a:rPr>
              <a:t>FONT:   </a:t>
            </a:r>
            <a:r>
              <a:rPr lang="en-US" sz="1400" dirty="0" err="1">
                <a:solidFill>
                  <a:srgbClr val="00B050"/>
                </a:solidFill>
              </a:rPr>
              <a:t>Raleway</a:t>
            </a:r>
            <a:r>
              <a:rPr lang="en-US" sz="1400" dirty="0">
                <a:solidFill>
                  <a:srgbClr val="00B050"/>
                </a:solidFill>
              </a:rPr>
              <a:t> &amp; </a:t>
            </a:r>
            <a:r>
              <a:rPr lang="en-US" sz="1400" dirty="0" err="1">
                <a:solidFill>
                  <a:srgbClr val="00B050"/>
                </a:solidFill>
              </a:rPr>
              <a:t>Roboto</a:t>
            </a:r>
            <a:r>
              <a:rPr lang="en-US" sz="1400" dirty="0">
                <a:solidFill>
                  <a:srgbClr val="00B050"/>
                </a:solidFill>
              </a:rPr>
              <a:t>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206324" y="2164135"/>
            <a:ext cx="2463423" cy="2246769"/>
          </a:xfrm>
          <a:prstGeom prst="rect">
            <a:avLst/>
          </a:prstGeom>
        </p:spPr>
        <p:txBody>
          <a:bodyPr wrap="square">
            <a:spAutoFit/>
          </a:bodyPr>
          <a:lstStyle/>
          <a:p>
            <a:r>
              <a:rPr lang="en-US" sz="1400" dirty="0">
                <a:solidFill>
                  <a:srgbClr val="C4D422"/>
                </a:solidFill>
              </a:rPr>
              <a:t>DOWNLOAD AS POWERPOINT TEMPLATE</a:t>
            </a:r>
          </a:p>
          <a:p>
            <a:endParaRPr lang="en-US" sz="800" dirty="0">
              <a:solidFill>
                <a:schemeClr val="bg1"/>
              </a:solidFill>
            </a:endParaRPr>
          </a:p>
          <a:p>
            <a:r>
              <a:rPr lang="en-US" sz="1200" dirty="0">
                <a:solidFill>
                  <a:schemeClr val="bg1"/>
                </a:solidFill>
              </a:rPr>
              <a:t>Click on the button under the presentation preview that says "Download as Power Point template". You will get a .pptx file that you can edit in PowerPoint. Remember to download and install the fonts used in this presentation.</a:t>
            </a:r>
          </a:p>
          <a:p>
            <a:endParaRPr lang="en-US" sz="800" dirty="0">
              <a:solidFill>
                <a:schemeClr val="bg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210922" y="2133035"/>
            <a:ext cx="2378717" cy="2123658"/>
          </a:xfrm>
          <a:prstGeom prst="rect">
            <a:avLst/>
          </a:prstGeom>
        </p:spPr>
        <p:txBody>
          <a:bodyPr wrap="square">
            <a:spAutoFit/>
          </a:bodyPr>
          <a:lstStyle/>
          <a:p>
            <a:r>
              <a:rPr lang="en-US" sz="1400" dirty="0">
                <a:solidFill>
                  <a:srgbClr val="C4D422"/>
                </a:solidFill>
              </a:rPr>
              <a:t>USE AS GOOGLE SLIDES THEME</a:t>
            </a:r>
          </a:p>
          <a:p>
            <a:endParaRPr lang="en-US" sz="800" dirty="0">
              <a:solidFill>
                <a:schemeClr val="bg1"/>
              </a:solidFill>
            </a:endParaRPr>
          </a:p>
          <a:p>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162369" y="5115675"/>
            <a:ext cx="4852084" cy="738664"/>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pic>
        <p:nvPicPr>
          <p:cNvPr id="15" name="Picture Placeholder 1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172" r="10172"/>
          <a:stretch>
            <a:fillRect/>
          </a:stretch>
        </p:blipFill>
        <p:spPr>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4196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63119" y="2272601"/>
            <a:ext cx="3897859" cy="1398399"/>
          </a:xfrm>
          <a:prstGeom prst="rect">
            <a:avLst/>
          </a:prstGeom>
        </p:spPr>
        <p:txBody>
          <a:bodyPr lIns="91425" tIns="91425" rIns="91425" bIns="91425" anchor="b" anchorCtr="0">
            <a:noAutofit/>
          </a:bodyPr>
          <a:lstStyle/>
          <a:p>
            <a:pPr lvl="0" rtl="0">
              <a:spcBef>
                <a:spcPts val="0"/>
              </a:spcBef>
              <a:buNone/>
            </a:pPr>
            <a:r>
              <a:rPr lang="en" dirty="0">
                <a:solidFill>
                  <a:srgbClr val="131F2B"/>
                </a:solidFill>
              </a:rPr>
              <a:t>YOUR FIRST </a:t>
            </a:r>
            <a:r>
              <a:rPr lang="en" b="1" dirty="0">
                <a:solidFill>
                  <a:srgbClr val="131F2B"/>
                </a:solidFill>
                <a:effectLst>
                  <a:outerShdw blurRad="38100" dist="38100" dir="2700000" algn="tl">
                    <a:srgbClr val="000000">
                      <a:alpha val="43137"/>
                    </a:srgbClr>
                  </a:outerShdw>
                </a:effectLst>
              </a:rPr>
              <a:t>HEADLINE</a:t>
            </a:r>
          </a:p>
        </p:txBody>
      </p:sp>
      <p:sp>
        <p:nvSpPr>
          <p:cNvPr id="5" name="Shape 99"/>
          <p:cNvSpPr txBox="1">
            <a:spLocks noGrp="1"/>
          </p:cNvSpPr>
          <p:nvPr>
            <p:ph type="subTitle" idx="1"/>
          </p:nvPr>
        </p:nvSpPr>
        <p:spPr>
          <a:xfrm>
            <a:off x="468246" y="3585275"/>
            <a:ext cx="4287603" cy="639951"/>
          </a:xfrm>
          <a:prstGeom prst="rect">
            <a:avLst/>
          </a:prstGeom>
        </p:spPr>
        <p:txBody>
          <a:bodyPr lIns="91425" tIns="91425" rIns="91425" bIns="91425" anchor="ctr" anchorCtr="0">
            <a:noAutofit/>
          </a:bodyPr>
          <a:lstStyle/>
          <a:p>
            <a:pPr lvl="0" rtl="0">
              <a:spcBef>
                <a:spcPts val="0"/>
              </a:spcBef>
              <a:buNone/>
            </a:pPr>
            <a:r>
              <a:rPr lang="en" sz="1800" dirty="0">
                <a:solidFill>
                  <a:schemeClr val="tx2"/>
                </a:solidFill>
              </a:rPr>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034" r="14034"/>
          <a:stretch>
            <a:fillRect/>
          </a:stretch>
        </p:blipFill>
        <p:spPr>
          <a:prstGeom prst="rect">
            <a:avLst/>
          </a:prstGeom>
          <a:ln>
            <a:noFill/>
          </a:ln>
          <a:effectLst>
            <a:outerShdw blurRad="190500" algn="tl" rotWithShape="0">
              <a:srgbClr val="000000">
                <a:alpha val="70000"/>
              </a:srgbClr>
            </a:outerShdw>
          </a:effectLst>
        </p:spPr>
      </p:pic>
      <p:sp>
        <p:nvSpPr>
          <p:cNvPr id="5" name="Text Placeholder 1"/>
          <p:cNvSpPr>
            <a:spLocks noGrp="1"/>
          </p:cNvSpPr>
          <p:nvPr>
            <p:ph type="body" idx="1"/>
          </p:nvPr>
        </p:nvSpPr>
        <p:spPr>
          <a:xfrm>
            <a:off x="1083751" y="3380304"/>
            <a:ext cx="3960198" cy="2047101"/>
          </a:xfrm>
        </p:spPr>
        <p:txBody>
          <a:bodyPr>
            <a:normAutofit fontScale="92500" lnSpcReduction="10000"/>
          </a:bodyPr>
          <a:lstStyle/>
          <a:p>
            <a:pPr algn="l"/>
            <a:endParaRPr lang="en-US" b="0" dirty="0">
              <a:latin typeface="+mj-lt"/>
            </a:endParaRPr>
          </a:p>
          <a:p>
            <a:pPr algn="l"/>
            <a:r>
              <a:rPr lang="en-US" b="0" dirty="0">
                <a:latin typeface="+mj-lt"/>
              </a:rPr>
              <a:t>A fine quotation is a diamond in the hand of a man of wit and a pebble in the hand of a fool. </a:t>
            </a:r>
            <a:r>
              <a:rPr lang="en-US" dirty="0">
                <a:latin typeface="+mj-lt"/>
              </a:rPr>
              <a:t>A fine quotation is a diamond in the hand of a man of wit and a pebble in the hand of a fool. </a:t>
            </a:r>
          </a:p>
          <a:p>
            <a:pPr algn="l"/>
            <a:endParaRPr lang="en-US" b="0" dirty="0">
              <a:latin typeface="+mj-lt"/>
            </a:endParaRPr>
          </a:p>
          <a:p>
            <a:pPr algn="l"/>
            <a:endParaRPr lang="en-US" b="0" dirty="0">
              <a:latin typeface="+mj-lt"/>
            </a:endParaRPr>
          </a:p>
        </p:txBody>
      </p:sp>
      <p:pic>
        <p:nvPicPr>
          <p:cNvPr id="6" name="Picture 5">
            <a:extLst>
              <a:ext uri="{FF2B5EF4-FFF2-40B4-BE49-F238E27FC236}">
                <a16:creationId xmlns:a16="http://schemas.microsoft.com/office/drawing/2014/main" id="{909AD3BC-2041-4473-8D2B-744BA09798A6}"/>
              </a:ext>
            </a:extLst>
          </p:cNvPr>
          <p:cNvPicPr>
            <a:picLocks noChangeAspect="1"/>
          </p:cNvPicPr>
          <p:nvPr/>
        </p:nvPicPr>
        <p:blipFill rotWithShape="1">
          <a:blip r:embed="rId3"/>
          <a:srcRect l="37102" t="22388" r="35344" b="54142"/>
          <a:stretch/>
        </p:blipFill>
        <p:spPr>
          <a:xfrm rot="10800000">
            <a:off x="2285693" y="2408755"/>
            <a:ext cx="895350" cy="971549"/>
          </a:xfrm>
          <a:prstGeom prst="rect">
            <a:avLst/>
          </a:prstGeom>
        </p:spPr>
      </p:pic>
      <p:sp>
        <p:nvSpPr>
          <p:cNvPr id="7" name="Shape 81">
            <a:extLst>
              <a:ext uri="{FF2B5EF4-FFF2-40B4-BE49-F238E27FC236}">
                <a16:creationId xmlns:a16="http://schemas.microsoft.com/office/drawing/2014/main" id="{6BCDD2DE-0664-4B9B-802D-68F4AD93E3C5}"/>
              </a:ext>
            </a:extLst>
          </p:cNvPr>
          <p:cNvSpPr txBox="1">
            <a:spLocks/>
          </p:cNvSpPr>
          <p:nvPr/>
        </p:nvSpPr>
        <p:spPr>
          <a:xfrm>
            <a:off x="3288784" y="915167"/>
            <a:ext cx="5614433" cy="1179104"/>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rgbClr val="00B050"/>
                </a:solidFill>
              </a:rPr>
              <a:t>YOUR WELCOME </a:t>
            </a:r>
            <a:r>
              <a:rPr lang="en" sz="3600" b="1" dirty="0">
                <a:solidFill>
                  <a:srgbClr val="00B050"/>
                </a:solidFill>
                <a:effectLst>
                  <a:outerShdw blurRad="38100" dist="38100" dir="2700000" algn="tl">
                    <a:srgbClr val="000000">
                      <a:alpha val="43137"/>
                    </a:srgbClr>
                  </a:outerShdw>
                </a:effectLst>
              </a:rPr>
              <a:t>MESSAGE</a:t>
            </a:r>
            <a:r>
              <a:rPr lang="en" sz="3600" dirty="0">
                <a:solidFill>
                  <a:srgbClr val="00B050"/>
                </a:solidFill>
              </a:rPr>
              <a:t> OR </a:t>
            </a:r>
            <a:r>
              <a:rPr lang="en" sz="3600" b="1" dirty="0">
                <a:solidFill>
                  <a:srgbClr val="00B050"/>
                </a:solidFill>
                <a:effectLst>
                  <a:outerShdw blurRad="38100" dist="38100" dir="2700000" algn="tl">
                    <a:srgbClr val="000000">
                      <a:alpha val="43137"/>
                    </a:srgbClr>
                  </a:outerShdw>
                </a:effectLst>
              </a:rPr>
              <a:t>QUOTE</a:t>
            </a:r>
          </a:p>
        </p:txBody>
      </p:sp>
    </p:spTree>
    <p:extLst>
      <p:ext uri="{BB962C8B-B14F-4D97-AF65-F5344CB8AC3E}">
        <p14:creationId xmlns:p14="http://schemas.microsoft.com/office/powerpoint/2010/main" val="62234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Hexagon 9"/>
          <p:cNvSpPr/>
          <p:nvPr/>
        </p:nvSpPr>
        <p:spPr>
          <a:xfrm rot="5400000">
            <a:off x="3748972" y="1048306"/>
            <a:ext cx="4866916" cy="4483218"/>
          </a:xfrm>
          <a:prstGeom prst="hexagon">
            <a:avLst/>
          </a:prstGeom>
          <a:solidFill>
            <a:srgbClr val="00B050">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129">
            <a:extLst>
              <a:ext uri="{FF2B5EF4-FFF2-40B4-BE49-F238E27FC236}">
                <a16:creationId xmlns:a16="http://schemas.microsoft.com/office/drawing/2014/main" id="{2E1D2BAA-EC0A-4CC7-ABD6-5538F5A35D71}"/>
              </a:ext>
            </a:extLst>
          </p:cNvPr>
          <p:cNvSpPr txBox="1">
            <a:spLocks/>
          </p:cNvSpPr>
          <p:nvPr/>
        </p:nvSpPr>
        <p:spPr>
          <a:xfrm>
            <a:off x="4298888" y="3540289"/>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a:t>
            </a:r>
            <a:r>
              <a:rPr lang="en" sz="6600" b="1" dirty="0">
                <a:solidFill>
                  <a:schemeClr val="bg1"/>
                </a:solidFill>
                <a:effectLst>
                  <a:outerShdw blurRad="38100" dist="38100" dir="2700000" algn="tl">
                    <a:srgbClr val="000000">
                      <a:alpha val="43137"/>
                    </a:srgbClr>
                  </a:outerShdw>
                </a:effectLst>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257370" y="4310155"/>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grpSp>
        <p:nvGrpSpPr>
          <p:cNvPr id="4" name="Group 3">
            <a:extLst>
              <a:ext uri="{FF2B5EF4-FFF2-40B4-BE49-F238E27FC236}">
                <a16:creationId xmlns:a16="http://schemas.microsoft.com/office/drawing/2014/main" id="{80A4B4A8-609A-4BE7-A91F-A0DE2FC8289C}"/>
              </a:ext>
            </a:extLst>
          </p:cNvPr>
          <p:cNvGrpSpPr/>
          <p:nvPr/>
        </p:nvGrpSpPr>
        <p:grpSpPr>
          <a:xfrm>
            <a:off x="5314926" y="1399414"/>
            <a:ext cx="1709052" cy="1895051"/>
            <a:chOff x="883403" y="1146875"/>
            <a:chExt cx="1348353" cy="1495096"/>
          </a:xfrm>
        </p:grpSpPr>
        <p:sp>
          <p:nvSpPr>
            <p:cNvPr id="5" name="Isosceles Triangle 4">
              <a:extLst>
                <a:ext uri="{FF2B5EF4-FFF2-40B4-BE49-F238E27FC236}">
                  <a16:creationId xmlns:a16="http://schemas.microsoft.com/office/drawing/2014/main" id="{AD0B58D2-B9D6-44CE-8701-40FC2258A5A1}"/>
                </a:ext>
              </a:extLst>
            </p:cNvPr>
            <p:cNvSpPr/>
            <p:nvPr/>
          </p:nvSpPr>
          <p:spPr>
            <a:xfrm>
              <a:off x="883403" y="1146875"/>
              <a:ext cx="1348353" cy="1495096"/>
            </a:xfrm>
            <a:prstGeom prst="triangle">
              <a:avLst/>
            </a:pr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0C24D9EF-CCAE-4837-93DE-A0F41DFE71D3}"/>
                </a:ext>
              </a:extLst>
            </p:cNvPr>
            <p:cNvSpPr/>
            <p:nvPr/>
          </p:nvSpPr>
          <p:spPr>
            <a:xfrm>
              <a:off x="1435059" y="1758568"/>
              <a:ext cx="796697" cy="883403"/>
            </a:xfrm>
            <a:prstGeom prst="triangle">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E4A11E0-3775-435B-94F8-BB2A84EED6E6}"/>
                </a:ext>
              </a:extLst>
            </p:cNvPr>
            <p:cNvSpPr/>
            <p:nvPr/>
          </p:nvSpPr>
          <p:spPr>
            <a:xfrm>
              <a:off x="883403" y="1593684"/>
              <a:ext cx="945397" cy="1048286"/>
            </a:xfrm>
            <a:prstGeom prst="triangle">
              <a:avLst/>
            </a:prstGeom>
            <a:solidFill>
              <a:schemeClr val="accent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777F3F-4184-407F-8D17-3BA0B29DE120}"/>
                </a:ext>
              </a:extLst>
            </p:cNvPr>
            <p:cNvSpPr/>
            <p:nvPr/>
          </p:nvSpPr>
          <p:spPr>
            <a:xfrm>
              <a:off x="1189110" y="2118815"/>
              <a:ext cx="348154" cy="34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917002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029" t="-318" r="26890" b="318"/>
          <a:stretch/>
        </p:blipFill>
        <p:spPr>
          <a:xfrm>
            <a:off x="495966" y="1119903"/>
            <a:ext cx="5270653" cy="4645025"/>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5845293" y="1452663"/>
            <a:ext cx="6159486" cy="847999"/>
          </a:xfrm>
        </p:spPr>
        <p:txBody>
          <a:bodyPr>
            <a:normAutofit fontScale="90000"/>
          </a:bodyPr>
          <a:lstStyle/>
          <a:p>
            <a:r>
              <a:rPr lang="en-US" dirty="0"/>
              <a:t>THIS IS YOUR 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5978029" y="2519343"/>
            <a:ext cx="5024268" cy="2400627"/>
          </a:xfrm>
          <a:prstGeom prst="rect">
            <a:avLst/>
          </a:prstGeom>
        </p:spPr>
        <p:txBody>
          <a:bodyPr wrap="square">
            <a:spAutoFit/>
          </a:bodyPr>
          <a:lstStyle/>
          <a:p>
            <a:pPr marL="0" indent="0" algn="just">
              <a:buNone/>
            </a:pPr>
            <a:r>
              <a:rPr lang="en-US" sz="1400" b="1" dirty="0"/>
              <a:t>Chris Hadfield</a:t>
            </a:r>
            <a:r>
              <a:rPr lang="en-US" sz="1400" dirty="0">
                <a:solidFill>
                  <a:srgbClr val="0070C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032977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50" r="20350"/>
          <a:stretch>
            <a:fillRect/>
          </a:stretch>
        </p:blipFill>
        <p:spPr>
          <a:xfrm>
            <a:off x="-1" y="689964"/>
            <a:ext cx="4896465" cy="5478071"/>
          </a:xfrm>
          <a:prstGeom prst="rect">
            <a:avLst/>
          </a:prstGeom>
          <a:ln>
            <a:noFill/>
          </a:ln>
          <a:effectLst>
            <a:outerShdw blurRad="292100" dist="139700" dir="2700000" algn="tl" rotWithShape="0">
              <a:srgbClr val="333333">
                <a:alpha val="65000"/>
              </a:srgbClr>
            </a:outerShdw>
          </a:effectLst>
        </p:spPr>
      </p:pic>
      <p:sp>
        <p:nvSpPr>
          <p:cNvPr id="6" name="Shape 165"/>
          <p:cNvSpPr txBox="1">
            <a:spLocks noGrp="1"/>
          </p:cNvSpPr>
          <p:nvPr>
            <p:ph type="title"/>
          </p:nvPr>
        </p:nvSpPr>
        <p:spPr>
          <a:xfrm>
            <a:off x="5181509" y="1150374"/>
            <a:ext cx="6789391" cy="1434434"/>
          </a:xfrm>
          <a:prstGeom prst="rect">
            <a:avLst/>
          </a:prstGeom>
        </p:spPr>
        <p:txBody>
          <a:bodyPr lIns="91425" tIns="91425" rIns="91425" bIns="91425" anchor="b" anchorCtr="0">
            <a:noAutofit/>
          </a:bodyPr>
          <a:lstStyle/>
          <a:p>
            <a:pPr lvl="0" algn="l">
              <a:spcBef>
                <a:spcPts val="0"/>
              </a:spcBef>
              <a:buNone/>
            </a:pPr>
            <a:r>
              <a:rPr lang="en" sz="4000" dirty="0"/>
              <a:t>YOU CAN ALSO </a:t>
            </a:r>
            <a:r>
              <a:rPr lang="en" sz="4000" b="1" dirty="0">
                <a:solidFill>
                  <a:srgbClr val="131F2B"/>
                </a:solidFill>
                <a:effectLst>
                  <a:outerShdw blurRad="38100" dist="38100" dir="2700000" algn="tl">
                    <a:srgbClr val="000000">
                      <a:alpha val="43137"/>
                    </a:srgbClr>
                  </a:outerShdw>
                </a:effectLst>
              </a:rPr>
              <a:t>SPLIT</a:t>
            </a:r>
            <a:r>
              <a:rPr lang="en" sz="4000" dirty="0"/>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5181509" y="3273730"/>
            <a:ext cx="3166682" cy="2000548"/>
          </a:xfrm>
          <a:prstGeom prst="rect">
            <a:avLst/>
          </a:prstGeom>
        </p:spPr>
        <p:txBody>
          <a:bodyPr wrap="square">
            <a:spAutoFit/>
          </a:bodyPr>
          <a:lstStyle/>
          <a:p>
            <a:pPr algn="just"/>
            <a:r>
              <a:rPr lang="en-US" sz="1400" b="1" dirty="0">
                <a:solidFill>
                  <a:srgbClr val="C4D422"/>
                </a:solidFill>
              </a:rPr>
              <a:t>Chris Hadfield</a:t>
            </a:r>
            <a:r>
              <a:rPr lang="en-US" sz="1400" dirty="0">
                <a:solidFill>
                  <a:srgbClr val="C4D422"/>
                </a:solidFill>
              </a:rPr>
              <a:t>	</a:t>
            </a:r>
          </a:p>
          <a:p>
            <a:pPr algn="just"/>
            <a:endParaRPr lang="en-US" sz="1400" dirty="0">
              <a:solidFill>
                <a:schemeClr val="bg1"/>
              </a:solidFill>
            </a:endParaRPr>
          </a:p>
          <a:p>
            <a:pPr algn="just"/>
            <a:r>
              <a:rPr lang="en-US" sz="12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8804218" y="3273730"/>
            <a:ext cx="3166682" cy="2185214"/>
          </a:xfrm>
          <a:prstGeom prst="rect">
            <a:avLst/>
          </a:prstGeom>
        </p:spPr>
        <p:txBody>
          <a:bodyPr wrap="square">
            <a:spAutoFit/>
          </a:bodyPr>
          <a:lstStyle/>
          <a:p>
            <a:pPr algn="just"/>
            <a:r>
              <a:rPr lang="en-US" sz="1400" b="1" dirty="0">
                <a:solidFill>
                  <a:srgbClr val="C4D422"/>
                </a:solidFill>
              </a:rPr>
              <a:t>Erin Cummings</a:t>
            </a:r>
          </a:p>
          <a:p>
            <a:pPr algn="just"/>
            <a:endParaRPr lang="en-US" sz="1400" b="1" dirty="0">
              <a:solidFill>
                <a:schemeClr val="bg1"/>
              </a:solidFill>
            </a:endParaRPr>
          </a:p>
          <a:p>
            <a:pPr algn="just"/>
            <a:r>
              <a:rPr lang="en-US" sz="12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bg1"/>
                </a:solidFill>
              </a:rPr>
            </a:br>
            <a:endParaRPr lang="en-US" sz="1200" dirty="0">
              <a:solidFill>
                <a:schemeClr val="bg1"/>
              </a:solidFill>
            </a:endParaRPr>
          </a:p>
        </p:txBody>
      </p:sp>
    </p:spTree>
    <p:extLst>
      <p:ext uri="{BB962C8B-B14F-4D97-AF65-F5344CB8AC3E}">
        <p14:creationId xmlns:p14="http://schemas.microsoft.com/office/powerpoint/2010/main" val="209631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729709" y="622974"/>
            <a:ext cx="6947915"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b="1" dirty="0">
                <a:solidFill>
                  <a:srgbClr val="C4D422"/>
                </a:solidFill>
                <a:effectLst>
                  <a:outerShdw blurRad="38100" dist="38100" dir="2700000" algn="tl">
                    <a:srgbClr val="000000">
                      <a:alpha val="43137"/>
                    </a:srgbClr>
                  </a:outerShdw>
                </a:effectLst>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2035090" y="3056391"/>
            <a:ext cx="2648549" cy="1446550"/>
          </a:xfrm>
          <a:prstGeom prst="rect">
            <a:avLst/>
          </a:prstGeom>
        </p:spPr>
        <p:txBody>
          <a:bodyPr wrap="square">
            <a:spAutoFit/>
          </a:bodyPr>
          <a:lstStyle/>
          <a:p>
            <a:pPr algn="ctr"/>
            <a:r>
              <a:rPr lang="en-US" sz="1400" b="1" dirty="0">
                <a:solidFill>
                  <a:schemeClr val="accent1">
                    <a:lumMod val="75000"/>
                  </a:schemeClr>
                </a:solidFill>
              </a:rPr>
              <a:t>Helen Keller</a:t>
            </a:r>
          </a:p>
          <a:p>
            <a:pPr algn="ctr"/>
            <a:endParaRPr lang="en-US" sz="1400" dirty="0"/>
          </a:p>
          <a:p>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879393" y="3056391"/>
            <a:ext cx="2648549" cy="1631216"/>
          </a:xfrm>
          <a:prstGeom prst="rect">
            <a:avLst/>
          </a:prstGeom>
        </p:spPr>
        <p:txBody>
          <a:bodyPr wrap="square">
            <a:spAutoFit/>
          </a:bodyPr>
          <a:lstStyle/>
          <a:p>
            <a:pPr algn="ctr"/>
            <a:r>
              <a:rPr lang="en-US" sz="1400" b="1" dirty="0">
                <a:solidFill>
                  <a:schemeClr val="accent1">
                    <a:lumMod val="75000"/>
                  </a:schemeClr>
                </a:solidFill>
              </a:rPr>
              <a:t>Mario Andretti</a:t>
            </a:r>
          </a:p>
          <a:p>
            <a:endParaRPr lang="en-US" sz="1400" dirty="0">
              <a:solidFill>
                <a:srgbClr val="0070C0"/>
              </a:solidFill>
            </a:endParaRPr>
          </a:p>
          <a:p>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7723696" y="3059865"/>
            <a:ext cx="2648549" cy="1631216"/>
          </a:xfrm>
          <a:prstGeom prst="rect">
            <a:avLst/>
          </a:prstGeom>
        </p:spPr>
        <p:txBody>
          <a:bodyPr wrap="square">
            <a:spAutoFit/>
          </a:bodyPr>
          <a:lstStyle/>
          <a:p>
            <a:pPr algn="ctr"/>
            <a:r>
              <a:rPr lang="en-US" sz="1400" b="1" dirty="0">
                <a:solidFill>
                  <a:schemeClr val="accent1">
                    <a:lumMod val="75000"/>
                  </a:schemeClr>
                </a:solidFill>
              </a:rPr>
              <a:t>Dwight. Eisenhower</a:t>
            </a:r>
          </a:p>
          <a:p>
            <a:endParaRPr lang="en-US" sz="1400" b="1" dirty="0">
              <a:solidFill>
                <a:srgbClr val="0070C0"/>
              </a:solidFill>
            </a:endParaRPr>
          </a:p>
          <a:p>
            <a:r>
              <a:rPr lang="en-US" sz="1200" dirty="0">
                <a:solidFill>
                  <a:schemeClr val="bg1"/>
                </a:solidFill>
              </a:rPr>
              <a:t>The supreme quality for leadership is unquestionably integrity. Without it, no real success is possible, no matter whether it is on a section gang, a football field, in an army, or in an office</a:t>
            </a:r>
            <a:r>
              <a:rPr lang="en-US" sz="1200" dirty="0"/>
              <a:t>. </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8" name="Shape 425"/>
          <p:cNvGrpSpPr/>
          <p:nvPr/>
        </p:nvGrpSpPr>
        <p:grpSpPr>
          <a:xfrm>
            <a:off x="3110577" y="2503696"/>
            <a:ext cx="497574" cy="349102"/>
            <a:chOff x="559275" y="1683950"/>
            <a:chExt cx="466500" cy="327300"/>
          </a:xfrm>
          <a:solidFill>
            <a:schemeClr val="bg1"/>
          </a:solidFill>
        </p:grpSpPr>
        <p:sp>
          <p:nvSpPr>
            <p:cNvPr id="9"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 name="Shape 440"/>
          <p:cNvSpPr/>
          <p:nvPr/>
        </p:nvSpPr>
        <p:spPr>
          <a:xfrm>
            <a:off x="5989384" y="2413194"/>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 name="Shape 450"/>
          <p:cNvGrpSpPr/>
          <p:nvPr/>
        </p:nvGrpSpPr>
        <p:grpSpPr>
          <a:xfrm>
            <a:off x="8820675" y="2460725"/>
            <a:ext cx="454589" cy="459816"/>
            <a:chOff x="5297950" y="1632050"/>
            <a:chExt cx="426200" cy="431100"/>
          </a:xfrm>
          <a:solidFill>
            <a:schemeClr val="bg1"/>
          </a:solidFill>
        </p:grpSpPr>
        <p:sp>
          <p:nvSpPr>
            <p:cNvPr id="14"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83579"/>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36093" y="20246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solidFill>
                  <a:srgbClr val="C4D422"/>
                </a:solidFill>
              </a:rPr>
              <a:t>BIG PICTURE </a:t>
            </a:r>
            <a:r>
              <a:rPr lang="en-US" sz="3700" b="1" dirty="0">
                <a:solidFill>
                  <a:srgbClr val="C4D422"/>
                </a:solidFill>
                <a:effectLst>
                  <a:outerShdw blurRad="38100" dist="38100" dir="2700000" algn="tl">
                    <a:srgbClr val="000000">
                      <a:alpha val="43137"/>
                    </a:srgbClr>
                  </a:outerShdw>
                </a:effectLst>
              </a:rPr>
              <a:t>CREATES</a:t>
            </a:r>
            <a:r>
              <a:rPr lang="en-US" sz="3700" dirty="0">
                <a:solidFill>
                  <a:srgbClr val="C4D422"/>
                </a:solidFill>
              </a:rPr>
              <a:t> BIG </a:t>
            </a:r>
            <a:r>
              <a:rPr lang="en-US" sz="3700" b="1" dirty="0">
                <a:solidFill>
                  <a:srgbClr val="C4D422"/>
                </a:solidFill>
                <a:effectLst>
                  <a:outerShdw blurRad="38100" dist="38100" dir="2700000" algn="tl">
                    <a:srgbClr val="000000">
                      <a:alpha val="43137"/>
                    </a:srgbClr>
                  </a:outerShdw>
                </a:effectLst>
              </a:rPr>
              <a:t>IMPACT</a:t>
            </a:r>
            <a:br>
              <a:rPr lang="en-US" sz="2400" dirty="0">
                <a:solidFill>
                  <a:srgbClr val="C4D422"/>
                </a:solidFill>
              </a:rPr>
            </a:br>
            <a:r>
              <a:rPr lang="en-US" sz="1400" dirty="0">
                <a:solidFill>
                  <a:srgbClr val="C4D422"/>
                </a:solidFill>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999</TotalTime>
  <Words>1150</Words>
  <Application>Microsoft Office PowerPoint</Application>
  <PresentationFormat>Widescreen</PresentationFormat>
  <Paragraphs>133</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PowerPoint Presentation</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Slidehood.com</cp:lastModifiedBy>
  <cp:revision>137</cp:revision>
  <dcterms:created xsi:type="dcterms:W3CDTF">2017-08-02T20:41:11Z</dcterms:created>
  <dcterms:modified xsi:type="dcterms:W3CDTF">2018-03-05T19:46:37Z</dcterms:modified>
</cp:coreProperties>
</file>