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61"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Lst>
  <p:sldSz cy="5143500" cx="9144000"/>
  <p:notesSz cx="6858000" cy="9144000"/>
  <p:embeddedFontLst>
    <p:embeddedFont>
      <p:font typeface="Roboto Thin"/>
      <p:regular r:id="rId22"/>
      <p:bold r:id="rId23"/>
      <p:italic r:id="rId24"/>
      <p:boldItalic r:id="rId25"/>
    </p:embeddedFont>
    <p:embeddedFont>
      <p:font typeface="Istok Web"/>
      <p:regular r:id="rId26"/>
      <p:bold r:id="rId27"/>
      <p:italic r:id="rId28"/>
      <p:boldItalic r:id="rId29"/>
    </p:embeddedFont>
    <p:embeddedFont>
      <p:font typeface="Muli Regular"/>
      <p:regular r:id="rId30"/>
      <p:bold r:id="rId31"/>
      <p:italic r:id="rId32"/>
      <p:boldItalic r:id="rId33"/>
    </p:embeddedFont>
    <p:embeddedFont>
      <p:font typeface="Source Serif Pro"/>
      <p:regular r:id="rId34"/>
      <p:bold r:id="rId35"/>
    </p:embeddedFont>
    <p:embeddedFont>
      <p:font typeface="Montserrat Light"/>
      <p:regular r:id="rId36"/>
      <p:bold r:id="rId37"/>
      <p:italic r:id="rId38"/>
      <p:boldItalic r:id="rId39"/>
    </p:embeddedFont>
    <p:embeddedFont>
      <p:font typeface="Gothic A1"/>
      <p:regular r:id="rId40"/>
      <p:bold r:id="rId41"/>
    </p:embeddedFont>
    <p:embeddedFont>
      <p:font typeface="Gothic A1 Light"/>
      <p:regular r:id="rId42"/>
      <p:bold r:id="rId43"/>
    </p:embeddedFont>
    <p:embeddedFont>
      <p:font typeface="Gothic A1 Thin"/>
      <p:regular r:id="rId44"/>
      <p:bold r:id="rId45"/>
    </p:embeddedFont>
    <p:embeddedFont>
      <p:font typeface="DM Serif Display"/>
      <p:regular r:id="rId46"/>
      <p:italic r:id="rId47"/>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tableStyles.xml><?xml version="1.0" encoding="utf-8"?>
<a:tblStyleLst xmlns:a="http://schemas.openxmlformats.org/drawingml/2006/main" xmlns:r="http://schemas.openxmlformats.org/officeDocument/2006/relationships" def="{14D9374B-A17F-4F8A-B00F-76C55ED9F315}">
  <a:tblStyle styleId="{14D9374B-A17F-4F8A-B00F-76C55ED9F315}"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_rels/presentation.xml.rels><?xml version="1.0" encoding="UTF-8" standalone="yes"?><Relationships xmlns="http://schemas.openxmlformats.org/package/2006/relationships"><Relationship Id="rId40" Type="http://schemas.openxmlformats.org/officeDocument/2006/relationships/font" Target="fonts/GothicA1-regular.fntdata"/><Relationship Id="rId42" Type="http://schemas.openxmlformats.org/officeDocument/2006/relationships/font" Target="fonts/GothicA1Light-regular.fntdata"/><Relationship Id="rId41" Type="http://schemas.openxmlformats.org/officeDocument/2006/relationships/font" Target="fonts/GothicA1-bold.fntdata"/><Relationship Id="rId44" Type="http://schemas.openxmlformats.org/officeDocument/2006/relationships/font" Target="fonts/GothicA1Thin-regular.fntdata"/><Relationship Id="rId43" Type="http://schemas.openxmlformats.org/officeDocument/2006/relationships/font" Target="fonts/GothicA1Light-bold.fntdata"/><Relationship Id="rId46" Type="http://schemas.openxmlformats.org/officeDocument/2006/relationships/font" Target="fonts/DMSerifDisplay-regular.fntdata"/><Relationship Id="rId45" Type="http://schemas.openxmlformats.org/officeDocument/2006/relationships/font" Target="fonts/GothicA1Thin-bold.fntdata"/><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4.xml"/><Relationship Id="rId47" Type="http://schemas.openxmlformats.org/officeDocument/2006/relationships/font" Target="fonts/DMSerifDisplay-italic.fntdata"/><Relationship Id="rId5" Type="http://schemas.openxmlformats.org/officeDocument/2006/relationships/notesMaster" Target="notesMasters/notesMaster1.xml"/><Relationship Id="rId6" Type="http://schemas.openxmlformats.org/officeDocument/2006/relationships/slide" Target="slides/slide1.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MuliRegular-bold.fntdata"/><Relationship Id="rId30" Type="http://schemas.openxmlformats.org/officeDocument/2006/relationships/font" Target="fonts/MuliRegular-regular.fntdata"/><Relationship Id="rId33" Type="http://schemas.openxmlformats.org/officeDocument/2006/relationships/font" Target="fonts/MuliRegular-boldItalic.fntdata"/><Relationship Id="rId32" Type="http://schemas.openxmlformats.org/officeDocument/2006/relationships/font" Target="fonts/MuliRegular-italic.fntdata"/><Relationship Id="rId35" Type="http://schemas.openxmlformats.org/officeDocument/2006/relationships/font" Target="fonts/SourceSerifPro-bold.fntdata"/><Relationship Id="rId34" Type="http://schemas.openxmlformats.org/officeDocument/2006/relationships/font" Target="fonts/SourceSerifPro-regular.fntdata"/><Relationship Id="rId37" Type="http://schemas.openxmlformats.org/officeDocument/2006/relationships/font" Target="fonts/MontserratLight-bold.fntdata"/><Relationship Id="rId36" Type="http://schemas.openxmlformats.org/officeDocument/2006/relationships/font" Target="fonts/MontserratLight-regular.fntdata"/><Relationship Id="rId39" Type="http://schemas.openxmlformats.org/officeDocument/2006/relationships/font" Target="fonts/MontserratLight-boldItalic.fntdata"/><Relationship Id="rId38" Type="http://schemas.openxmlformats.org/officeDocument/2006/relationships/font" Target="fonts/MontserratLight-italic.fntdata"/><Relationship Id="rId20" Type="http://schemas.openxmlformats.org/officeDocument/2006/relationships/slide" Target="slides/slide15.xml"/><Relationship Id="rId22" Type="http://schemas.openxmlformats.org/officeDocument/2006/relationships/font" Target="fonts/RobotoThin-regular.fntdata"/><Relationship Id="rId21" Type="http://schemas.openxmlformats.org/officeDocument/2006/relationships/slide" Target="slides/slide16.xml"/><Relationship Id="rId24" Type="http://schemas.openxmlformats.org/officeDocument/2006/relationships/font" Target="fonts/RobotoThin-italic.fntdata"/><Relationship Id="rId23" Type="http://schemas.openxmlformats.org/officeDocument/2006/relationships/font" Target="fonts/RobotoThin-bold.fntdata"/><Relationship Id="rId26" Type="http://schemas.openxmlformats.org/officeDocument/2006/relationships/font" Target="fonts/IstokWeb-regular.fntdata"/><Relationship Id="rId25" Type="http://schemas.openxmlformats.org/officeDocument/2006/relationships/font" Target="fonts/RobotoThin-boldItalic.fntdata"/><Relationship Id="rId28" Type="http://schemas.openxmlformats.org/officeDocument/2006/relationships/font" Target="fonts/IstokWeb-italic.fntdata"/><Relationship Id="rId27" Type="http://schemas.openxmlformats.org/officeDocument/2006/relationships/font" Target="fonts/IstokWeb-bold.fntdata"/><Relationship Id="rId29" Type="http://schemas.openxmlformats.org/officeDocument/2006/relationships/font" Target="fonts/IstokWeb-boldItalic.fntdata"/><Relationship Id="rId11" Type="http://schemas.openxmlformats.org/officeDocument/2006/relationships/slide" Target="slides/slide6.xml"/><Relationship Id="rId10" Type="http://schemas.openxmlformats.org/officeDocument/2006/relationships/slide" Target="slides/slide5.xml"/><Relationship Id="rId13" Type="http://schemas.openxmlformats.org/officeDocument/2006/relationships/slide" Target="slides/slide8.xml"/><Relationship Id="rId12" Type="http://schemas.openxmlformats.org/officeDocument/2006/relationships/slide" Target="slides/slide7.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317500" lvl="0" marL="457200">
              <a:spcBef>
                <a:spcPts val="0"/>
              </a:spcBef>
              <a:spcAft>
                <a:spcPts val="0"/>
              </a:spcAft>
              <a:buSzPts val="1400"/>
              <a:buChar char="●"/>
              <a:defRPr sz="1100"/>
            </a:lvl1pPr>
            <a:lvl2pPr indent="-317500" lvl="1" marL="914400">
              <a:spcBef>
                <a:spcPts val="0"/>
              </a:spcBef>
              <a:spcAft>
                <a:spcPts val="0"/>
              </a:spcAft>
              <a:buSzPts val="1400"/>
              <a:buChar char="○"/>
              <a:defRPr sz="1100"/>
            </a:lvl2pPr>
            <a:lvl3pPr indent="-317500" lvl="2" marL="1371600">
              <a:spcBef>
                <a:spcPts val="0"/>
              </a:spcBef>
              <a:spcAft>
                <a:spcPts val="0"/>
              </a:spcAft>
              <a:buSzPts val="1400"/>
              <a:buChar char="■"/>
              <a:defRPr sz="1100"/>
            </a:lvl3pPr>
            <a:lvl4pPr indent="-317500" lvl="3" marL="1828800">
              <a:spcBef>
                <a:spcPts val="0"/>
              </a:spcBef>
              <a:spcAft>
                <a:spcPts val="0"/>
              </a:spcAft>
              <a:buSzPts val="1400"/>
              <a:buChar char="●"/>
              <a:defRPr sz="1100"/>
            </a:lvl4pPr>
            <a:lvl5pPr indent="-317500" lvl="4" marL="2286000">
              <a:spcBef>
                <a:spcPts val="0"/>
              </a:spcBef>
              <a:spcAft>
                <a:spcPts val="0"/>
              </a:spcAft>
              <a:buSzPts val="1400"/>
              <a:buChar char="○"/>
              <a:defRPr sz="1100"/>
            </a:lvl5pPr>
            <a:lvl6pPr indent="-317500" lvl="5" marL="2743200">
              <a:spcBef>
                <a:spcPts val="0"/>
              </a:spcBef>
              <a:spcAft>
                <a:spcPts val="0"/>
              </a:spcAft>
              <a:buSzPts val="1400"/>
              <a:buChar char="■"/>
              <a:defRPr sz="1100"/>
            </a:lvl6pPr>
            <a:lvl7pPr indent="-317500" lvl="6" marL="3200400">
              <a:spcBef>
                <a:spcPts val="0"/>
              </a:spcBef>
              <a:spcAft>
                <a:spcPts val="0"/>
              </a:spcAft>
              <a:buSzPts val="1400"/>
              <a:buChar char="●"/>
              <a:defRPr sz="1100"/>
            </a:lvl7pPr>
            <a:lvl8pPr indent="-317500" lvl="7" marL="3657600">
              <a:spcBef>
                <a:spcPts val="0"/>
              </a:spcBef>
              <a:spcAft>
                <a:spcPts val="0"/>
              </a:spcAft>
              <a:buSzPts val="1400"/>
              <a:buChar char="○"/>
              <a:defRPr sz="1100"/>
            </a:lvl8pPr>
            <a:lvl9pPr indent="-317500" lvl="8" marL="4114800">
              <a:spcBef>
                <a:spcPts val="0"/>
              </a:spcBef>
              <a:spcAft>
                <a:spcPts val="0"/>
              </a:spcAft>
              <a:buSzPts val="14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8" name="Shape 68"/>
        <p:cNvGrpSpPr/>
        <p:nvPr/>
      </p:nvGrpSpPr>
      <p:grpSpPr>
        <a:xfrm>
          <a:off x="0" y="0"/>
          <a:ext cx="0" cy="0"/>
          <a:chOff x="0" y="0"/>
          <a:chExt cx="0" cy="0"/>
        </a:xfrm>
      </p:grpSpPr>
      <p:sp>
        <p:nvSpPr>
          <p:cNvPr id="69" name="Google Shape;69;gc6f73a04f_0_0: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70" name="Google Shape;70;gc6f73a04f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4" name="Shape 74"/>
        <p:cNvGrpSpPr/>
        <p:nvPr/>
      </p:nvGrpSpPr>
      <p:grpSpPr>
        <a:xfrm>
          <a:off x="0" y="0"/>
          <a:ext cx="0" cy="0"/>
          <a:chOff x="0" y="0"/>
          <a:chExt cx="0" cy="0"/>
        </a:xfrm>
      </p:grpSpPr>
      <p:sp>
        <p:nvSpPr>
          <p:cNvPr id="75" name="Google Shape;75;gc6f73a04f_0_5: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76" name="Google Shape;76;gc6f73a04f_0_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1" name="Shape 81"/>
        <p:cNvGrpSpPr/>
        <p:nvPr/>
      </p:nvGrpSpPr>
      <p:grpSpPr>
        <a:xfrm>
          <a:off x="0" y="0"/>
          <a:ext cx="0" cy="0"/>
          <a:chOff x="0" y="0"/>
          <a:chExt cx="0" cy="0"/>
        </a:xfrm>
      </p:grpSpPr>
      <p:sp>
        <p:nvSpPr>
          <p:cNvPr id="82" name="Google Shape;82;g505b84bff6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3" name="Google Shape;83;g505b84bff6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0" name="Shape 90"/>
        <p:cNvGrpSpPr/>
        <p:nvPr/>
      </p:nvGrpSpPr>
      <p:grpSpPr>
        <a:xfrm>
          <a:off x="0" y="0"/>
          <a:ext cx="0" cy="0"/>
          <a:chOff x="0" y="0"/>
          <a:chExt cx="0" cy="0"/>
        </a:xfrm>
      </p:grpSpPr>
      <p:sp>
        <p:nvSpPr>
          <p:cNvPr id="91" name="Google Shape;91;g50a0bedfe8_0_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2" name="Google Shape;92;g50a0bedfe8_0_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7" name="Shape 97"/>
        <p:cNvGrpSpPr/>
        <p:nvPr/>
      </p:nvGrpSpPr>
      <p:grpSpPr>
        <a:xfrm>
          <a:off x="0" y="0"/>
          <a:ext cx="0" cy="0"/>
          <a:chOff x="0" y="0"/>
          <a:chExt cx="0" cy="0"/>
        </a:xfrm>
      </p:grpSpPr>
      <p:sp>
        <p:nvSpPr>
          <p:cNvPr id="98" name="Google Shape;98;gc6f73a04f_0_9: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99" name="Google Shape;99;gc6f73a04f_0_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4" name="Shape 104"/>
        <p:cNvGrpSpPr/>
        <p:nvPr/>
      </p:nvGrpSpPr>
      <p:grpSpPr>
        <a:xfrm>
          <a:off x="0" y="0"/>
          <a:ext cx="0" cy="0"/>
          <a:chOff x="0" y="0"/>
          <a:chExt cx="0" cy="0"/>
        </a:xfrm>
      </p:grpSpPr>
      <p:sp>
        <p:nvSpPr>
          <p:cNvPr id="105" name="Google Shape;105;gc6f73a04f_0_14: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06" name="Google Shape;106;gc6f73a04f_0_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2" name="Shape 112"/>
        <p:cNvGrpSpPr/>
        <p:nvPr/>
      </p:nvGrpSpPr>
      <p:grpSpPr>
        <a:xfrm>
          <a:off x="0" y="0"/>
          <a:ext cx="0" cy="0"/>
          <a:chOff x="0" y="0"/>
          <a:chExt cx="0" cy="0"/>
        </a:xfrm>
      </p:grpSpPr>
      <p:sp>
        <p:nvSpPr>
          <p:cNvPr id="113" name="Google Shape;113;g50a0bedfe8_0_23: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14" name="Google Shape;114;g50a0bedfe8_0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1" name="Shape 121"/>
        <p:cNvGrpSpPr/>
        <p:nvPr/>
      </p:nvGrpSpPr>
      <p:grpSpPr>
        <a:xfrm>
          <a:off x="0" y="0"/>
          <a:ext cx="0" cy="0"/>
          <a:chOff x="0" y="0"/>
          <a:chExt cx="0" cy="0"/>
        </a:xfrm>
      </p:grpSpPr>
      <p:sp>
        <p:nvSpPr>
          <p:cNvPr id="122" name="Google Shape;122;g50a0bedfe8_0_1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3" name="Google Shape;123;g50a0bedfe8_0_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7" name="Shape 127"/>
        <p:cNvGrpSpPr/>
        <p:nvPr/>
      </p:nvGrpSpPr>
      <p:grpSpPr>
        <a:xfrm>
          <a:off x="0" y="0"/>
          <a:ext cx="0" cy="0"/>
          <a:chOff x="0" y="0"/>
          <a:chExt cx="0" cy="0"/>
        </a:xfrm>
      </p:grpSpPr>
      <p:sp>
        <p:nvSpPr>
          <p:cNvPr id="128" name="Google Shape;128;g50a0bedfe8_0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9" name="Google Shape;129;g50a0bedfe8_0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4" name="Shape 134"/>
        <p:cNvGrpSpPr/>
        <p:nvPr/>
      </p:nvGrpSpPr>
      <p:grpSpPr>
        <a:xfrm>
          <a:off x="0" y="0"/>
          <a:ext cx="0" cy="0"/>
          <a:chOff x="0" y="0"/>
          <a:chExt cx="0" cy="0"/>
        </a:xfrm>
      </p:grpSpPr>
      <p:sp>
        <p:nvSpPr>
          <p:cNvPr id="135" name="Google Shape;135;g50a0bedfe8_0_5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6" name="Google Shape;136;g50a0bedfe8_0_5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9" name="Shape 139"/>
        <p:cNvGrpSpPr/>
        <p:nvPr/>
      </p:nvGrpSpPr>
      <p:grpSpPr>
        <a:xfrm>
          <a:off x="0" y="0"/>
          <a:ext cx="0" cy="0"/>
          <a:chOff x="0" y="0"/>
          <a:chExt cx="0" cy="0"/>
        </a:xfrm>
      </p:grpSpPr>
      <p:sp>
        <p:nvSpPr>
          <p:cNvPr id="140" name="Google Shape;140;g505b84bff6_0_4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1" name="Google Shape;141;g505b84bff6_0_4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7" name="Shape 147"/>
        <p:cNvGrpSpPr/>
        <p:nvPr/>
      </p:nvGrpSpPr>
      <p:grpSpPr>
        <a:xfrm>
          <a:off x="0" y="0"/>
          <a:ext cx="0" cy="0"/>
          <a:chOff x="0" y="0"/>
          <a:chExt cx="0" cy="0"/>
        </a:xfrm>
      </p:grpSpPr>
      <p:sp>
        <p:nvSpPr>
          <p:cNvPr id="148" name="Google Shape;148;g507bb93273_0_68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9" name="Google Shape;149;g507bb93273_0_68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6" name="Shape 166"/>
        <p:cNvGrpSpPr/>
        <p:nvPr/>
      </p:nvGrpSpPr>
      <p:grpSpPr>
        <a:xfrm>
          <a:off x="0" y="0"/>
          <a:ext cx="0" cy="0"/>
          <a:chOff x="0" y="0"/>
          <a:chExt cx="0" cy="0"/>
        </a:xfrm>
      </p:grpSpPr>
      <p:sp>
        <p:nvSpPr>
          <p:cNvPr id="167" name="Google Shape;167;g4ff04f3cd2_1_9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8" name="Google Shape;168;g4ff04f3cd2_1_9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47" name="Shape 247"/>
        <p:cNvGrpSpPr/>
        <p:nvPr/>
      </p:nvGrpSpPr>
      <p:grpSpPr>
        <a:xfrm>
          <a:off x="0" y="0"/>
          <a:ext cx="0" cy="0"/>
          <a:chOff x="0" y="0"/>
          <a:chExt cx="0" cy="0"/>
        </a:xfrm>
      </p:grpSpPr>
      <p:sp>
        <p:nvSpPr>
          <p:cNvPr id="248" name="Google Shape;248;gc6f73a04f_0_25: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249" name="Google Shape;249;gc6f73a04f_0_2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54" name="Shape 254"/>
        <p:cNvGrpSpPr/>
        <p:nvPr/>
      </p:nvGrpSpPr>
      <p:grpSpPr>
        <a:xfrm>
          <a:off x="0" y="0"/>
          <a:ext cx="0" cy="0"/>
          <a:chOff x="0" y="0"/>
          <a:chExt cx="0" cy="0"/>
        </a:xfrm>
      </p:grpSpPr>
      <p:sp>
        <p:nvSpPr>
          <p:cNvPr id="255" name="Google Shape;255;gc6f73a04f_0_36: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256" name="Google Shape;256;gc6f73a04f_0_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61" name="Shape 261"/>
        <p:cNvGrpSpPr/>
        <p:nvPr/>
      </p:nvGrpSpPr>
      <p:grpSpPr>
        <a:xfrm>
          <a:off x="0" y="0"/>
          <a:ext cx="0" cy="0"/>
          <a:chOff x="0" y="0"/>
          <a:chExt cx="0" cy="0"/>
        </a:xfrm>
      </p:grpSpPr>
      <p:sp>
        <p:nvSpPr>
          <p:cNvPr id="262" name="Google Shape;262;g505b84bff6_0_2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3" name="Google Shape;263;g505b84bff6_0_2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jp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jp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jp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Intro diapositiva" type="title">
  <p:cSld name="TITLE">
    <p:bg>
      <p:bgPr>
        <a:solidFill>
          <a:srgbClr val="005248"/>
        </a:solidFill>
      </p:bgPr>
    </p:bg>
    <p:spTree>
      <p:nvGrpSpPr>
        <p:cNvPr id="9" name="Shape 9"/>
        <p:cNvGrpSpPr/>
        <p:nvPr/>
      </p:nvGrpSpPr>
      <p:grpSpPr>
        <a:xfrm>
          <a:off x="0" y="0"/>
          <a:ext cx="0" cy="0"/>
          <a:chOff x="0" y="0"/>
          <a:chExt cx="0" cy="0"/>
        </a:xfrm>
      </p:grpSpPr>
      <p:sp>
        <p:nvSpPr>
          <p:cNvPr id="10" name="Google Shape;10;p2"/>
          <p:cNvSpPr txBox="1"/>
          <p:nvPr>
            <p:ph type="ctrTitle"/>
          </p:nvPr>
        </p:nvSpPr>
        <p:spPr>
          <a:xfrm>
            <a:off x="2664750" y="1949100"/>
            <a:ext cx="3814500" cy="1245300"/>
          </a:xfrm>
          <a:prstGeom prst="rect">
            <a:avLst/>
          </a:prstGeom>
          <a:noFill/>
        </p:spPr>
        <p:txBody>
          <a:bodyPr anchorCtr="0" anchor="ctr" bIns="91425" lIns="91425" spcFirstLastPara="1" rIns="91425" wrap="square" tIns="91425">
            <a:noAutofit/>
          </a:bodyPr>
          <a:lstStyle>
            <a:lvl1pPr lvl="0" algn="ctr">
              <a:spcBef>
                <a:spcPts val="0"/>
              </a:spcBef>
              <a:spcAft>
                <a:spcPts val="0"/>
              </a:spcAft>
              <a:buClr>
                <a:srgbClr val="F3F4EE"/>
              </a:buClr>
              <a:buSzPts val="2400"/>
              <a:buNone/>
              <a:defRPr sz="2400">
                <a:solidFill>
                  <a:srgbClr val="F3F4EE"/>
                </a:solidFill>
              </a:defRPr>
            </a:lvl1pPr>
            <a:lvl2pPr lvl="1" algn="ctr">
              <a:spcBef>
                <a:spcPts val="0"/>
              </a:spcBef>
              <a:spcAft>
                <a:spcPts val="0"/>
              </a:spcAft>
              <a:buSzPts val="5200"/>
              <a:buNone/>
              <a:defRPr sz="5200"/>
            </a:lvl2pPr>
            <a:lvl3pPr lvl="2" algn="ctr">
              <a:spcBef>
                <a:spcPts val="0"/>
              </a:spcBef>
              <a:spcAft>
                <a:spcPts val="0"/>
              </a:spcAft>
              <a:buSzPts val="5200"/>
              <a:buNone/>
              <a:defRPr sz="5200"/>
            </a:lvl3pPr>
            <a:lvl4pPr lvl="3" algn="ctr">
              <a:spcBef>
                <a:spcPts val="0"/>
              </a:spcBef>
              <a:spcAft>
                <a:spcPts val="0"/>
              </a:spcAft>
              <a:buSzPts val="5200"/>
              <a:buNone/>
              <a:defRPr sz="5200"/>
            </a:lvl4pPr>
            <a:lvl5pPr lvl="4" algn="ctr">
              <a:spcBef>
                <a:spcPts val="0"/>
              </a:spcBef>
              <a:spcAft>
                <a:spcPts val="0"/>
              </a:spcAft>
              <a:buSzPts val="5200"/>
              <a:buNone/>
              <a:defRPr sz="5200"/>
            </a:lvl5pPr>
            <a:lvl6pPr lvl="5" algn="ctr">
              <a:spcBef>
                <a:spcPts val="0"/>
              </a:spcBef>
              <a:spcAft>
                <a:spcPts val="0"/>
              </a:spcAft>
              <a:buSzPts val="5200"/>
              <a:buNone/>
              <a:defRPr sz="5200"/>
            </a:lvl6pPr>
            <a:lvl7pPr lvl="6" algn="ctr">
              <a:spcBef>
                <a:spcPts val="0"/>
              </a:spcBef>
              <a:spcAft>
                <a:spcPts val="0"/>
              </a:spcAft>
              <a:buSzPts val="5200"/>
              <a:buNone/>
              <a:defRPr sz="5200"/>
            </a:lvl7pPr>
            <a:lvl8pPr lvl="7" algn="ctr">
              <a:spcBef>
                <a:spcPts val="0"/>
              </a:spcBef>
              <a:spcAft>
                <a:spcPts val="0"/>
              </a:spcAft>
              <a:buSzPts val="5200"/>
              <a:buNone/>
              <a:defRPr sz="5200"/>
            </a:lvl8pPr>
            <a:lvl9pPr lvl="8" algn="ctr">
              <a:spcBef>
                <a:spcPts val="0"/>
              </a:spcBef>
              <a:spcAft>
                <a:spcPts val="0"/>
              </a:spcAft>
              <a:buSzPts val="5200"/>
              <a:buNone/>
              <a:defRPr sz="5200"/>
            </a:lvl9pPr>
          </a:lstStyle>
          <a:p/>
        </p:txBody>
      </p:sp>
      <p:sp>
        <p:nvSpPr>
          <p:cNvPr id="11" name="Google Shape;11;p2"/>
          <p:cNvSpPr txBox="1"/>
          <p:nvPr>
            <p:ph idx="1" type="subTitle"/>
          </p:nvPr>
        </p:nvSpPr>
        <p:spPr>
          <a:xfrm>
            <a:off x="2805150" y="3128850"/>
            <a:ext cx="3533700" cy="15219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Clr>
                <a:srgbClr val="F3F4EE"/>
              </a:buClr>
              <a:buSzPts val="1000"/>
              <a:buFont typeface="Gothic A1 Thin"/>
              <a:buNone/>
              <a:defRPr sz="1000">
                <a:solidFill>
                  <a:srgbClr val="F3F4EE"/>
                </a:solidFill>
                <a:latin typeface="Gothic A1 Thin"/>
                <a:ea typeface="Gothic A1 Thin"/>
                <a:cs typeface="Gothic A1 Thin"/>
                <a:sym typeface="Gothic A1 Thin"/>
              </a:defRPr>
            </a:lvl1pPr>
            <a:lvl2pPr lvl="1">
              <a:lnSpc>
                <a:spcPct val="100000"/>
              </a:lnSpc>
              <a:spcBef>
                <a:spcPts val="0"/>
              </a:spcBef>
              <a:spcAft>
                <a:spcPts val="0"/>
              </a:spcAft>
              <a:buSzPts val="2800"/>
              <a:buNone/>
              <a:defRPr sz="2800"/>
            </a:lvl2pPr>
            <a:lvl3pPr lvl="2">
              <a:lnSpc>
                <a:spcPct val="100000"/>
              </a:lnSpc>
              <a:spcBef>
                <a:spcPts val="0"/>
              </a:spcBef>
              <a:spcAft>
                <a:spcPts val="0"/>
              </a:spcAft>
              <a:buSzPts val="2800"/>
              <a:buNone/>
              <a:defRPr sz="2800"/>
            </a:lvl3pPr>
            <a:lvl4pPr lvl="3">
              <a:lnSpc>
                <a:spcPct val="100000"/>
              </a:lnSpc>
              <a:spcBef>
                <a:spcPts val="0"/>
              </a:spcBef>
              <a:spcAft>
                <a:spcPts val="0"/>
              </a:spcAft>
              <a:buSzPts val="2800"/>
              <a:buNone/>
              <a:defRPr sz="2800"/>
            </a:lvl4pPr>
            <a:lvl5pPr lvl="4">
              <a:lnSpc>
                <a:spcPct val="100000"/>
              </a:lnSpc>
              <a:spcBef>
                <a:spcPts val="0"/>
              </a:spcBef>
              <a:spcAft>
                <a:spcPts val="0"/>
              </a:spcAft>
              <a:buSzPts val="2800"/>
              <a:buNone/>
              <a:defRPr sz="2800"/>
            </a:lvl5pPr>
            <a:lvl6pPr lvl="5">
              <a:lnSpc>
                <a:spcPct val="100000"/>
              </a:lnSpc>
              <a:spcBef>
                <a:spcPts val="0"/>
              </a:spcBef>
              <a:spcAft>
                <a:spcPts val="0"/>
              </a:spcAft>
              <a:buSzPts val="2800"/>
              <a:buNone/>
              <a:defRPr sz="2800"/>
            </a:lvl6pPr>
            <a:lvl7pPr lvl="6">
              <a:lnSpc>
                <a:spcPct val="100000"/>
              </a:lnSpc>
              <a:spcBef>
                <a:spcPts val="0"/>
              </a:spcBef>
              <a:spcAft>
                <a:spcPts val="0"/>
              </a:spcAft>
              <a:buSzPts val="2800"/>
              <a:buNone/>
              <a:defRPr sz="2800"/>
            </a:lvl7pPr>
            <a:lvl8pPr lvl="7">
              <a:lnSpc>
                <a:spcPct val="100000"/>
              </a:lnSpc>
              <a:spcBef>
                <a:spcPts val="0"/>
              </a:spcBef>
              <a:spcAft>
                <a:spcPts val="0"/>
              </a:spcAft>
              <a:buSzPts val="2800"/>
              <a:buNone/>
              <a:defRPr sz="2800"/>
            </a:lvl8pPr>
            <a:lvl9pPr lvl="8">
              <a:lnSpc>
                <a:spcPct val="100000"/>
              </a:lnSpc>
              <a:spcBef>
                <a:spcPts val="0"/>
              </a:spcBef>
              <a:spcAft>
                <a:spcPts val="0"/>
              </a:spcAft>
              <a:buSzPts val="2800"/>
              <a:buNone/>
              <a:defRPr sz="2800"/>
            </a:lvl9pPr>
          </a:lstStyle>
          <a:p/>
        </p:txBody>
      </p:sp>
      <p:sp>
        <p:nvSpPr>
          <p:cNvPr id="12" name="Google Shape;12;p2"/>
          <p:cNvSpPr txBox="1"/>
          <p:nvPr>
            <p:ph idx="12" type="sldNum"/>
          </p:nvPr>
        </p:nvSpPr>
        <p:spPr>
          <a:xfrm>
            <a:off x="3894900" y="4461775"/>
            <a:ext cx="1354200" cy="498300"/>
          </a:xfrm>
          <a:prstGeom prst="rect">
            <a:avLst/>
          </a:prstGeom>
        </p:spPr>
        <p:txBody>
          <a:bodyPr anchorCtr="0" anchor="ctr" bIns="91425" lIns="91425" spcFirstLastPara="1" rIns="91425" wrap="square" tIns="91425">
            <a:noAutofit/>
          </a:bodyPr>
          <a:lstStyle>
            <a:lvl1pPr lvl="0" algn="ctr">
              <a:buNone/>
              <a:defRPr b="1">
                <a:solidFill>
                  <a:srgbClr val="FFFFFF"/>
                </a:solidFill>
                <a:latin typeface="Source Serif Pro"/>
                <a:ea typeface="Source Serif Pro"/>
                <a:cs typeface="Source Serif Pro"/>
                <a:sym typeface="Source Serif Pro"/>
              </a:defRPr>
            </a:lvl1pPr>
            <a:lvl2pPr lvl="1" algn="ctr">
              <a:buNone/>
              <a:defRPr b="1">
                <a:solidFill>
                  <a:srgbClr val="FFFFFF"/>
                </a:solidFill>
                <a:latin typeface="Source Serif Pro"/>
                <a:ea typeface="Source Serif Pro"/>
                <a:cs typeface="Source Serif Pro"/>
                <a:sym typeface="Source Serif Pro"/>
              </a:defRPr>
            </a:lvl2pPr>
            <a:lvl3pPr lvl="2" algn="ctr">
              <a:buNone/>
              <a:defRPr b="1">
                <a:solidFill>
                  <a:srgbClr val="FFFFFF"/>
                </a:solidFill>
                <a:latin typeface="Source Serif Pro"/>
                <a:ea typeface="Source Serif Pro"/>
                <a:cs typeface="Source Serif Pro"/>
                <a:sym typeface="Source Serif Pro"/>
              </a:defRPr>
            </a:lvl3pPr>
            <a:lvl4pPr lvl="3" algn="ctr">
              <a:buNone/>
              <a:defRPr b="1">
                <a:solidFill>
                  <a:srgbClr val="FFFFFF"/>
                </a:solidFill>
                <a:latin typeface="Source Serif Pro"/>
                <a:ea typeface="Source Serif Pro"/>
                <a:cs typeface="Source Serif Pro"/>
                <a:sym typeface="Source Serif Pro"/>
              </a:defRPr>
            </a:lvl4pPr>
            <a:lvl5pPr lvl="4" algn="ctr">
              <a:buNone/>
              <a:defRPr b="1">
                <a:solidFill>
                  <a:srgbClr val="FFFFFF"/>
                </a:solidFill>
                <a:latin typeface="Source Serif Pro"/>
                <a:ea typeface="Source Serif Pro"/>
                <a:cs typeface="Source Serif Pro"/>
                <a:sym typeface="Source Serif Pro"/>
              </a:defRPr>
            </a:lvl5pPr>
            <a:lvl6pPr lvl="5" algn="ctr">
              <a:buNone/>
              <a:defRPr b="1">
                <a:solidFill>
                  <a:srgbClr val="FFFFFF"/>
                </a:solidFill>
                <a:latin typeface="Source Serif Pro"/>
                <a:ea typeface="Source Serif Pro"/>
                <a:cs typeface="Source Serif Pro"/>
                <a:sym typeface="Source Serif Pro"/>
              </a:defRPr>
            </a:lvl6pPr>
            <a:lvl7pPr lvl="6" algn="ctr">
              <a:buNone/>
              <a:defRPr b="1">
                <a:solidFill>
                  <a:srgbClr val="FFFFFF"/>
                </a:solidFill>
                <a:latin typeface="Source Serif Pro"/>
                <a:ea typeface="Source Serif Pro"/>
                <a:cs typeface="Source Serif Pro"/>
                <a:sym typeface="Source Serif Pro"/>
              </a:defRPr>
            </a:lvl7pPr>
            <a:lvl8pPr lvl="7" algn="ctr">
              <a:buNone/>
              <a:defRPr b="1">
                <a:solidFill>
                  <a:srgbClr val="FFFFFF"/>
                </a:solidFill>
                <a:latin typeface="Source Serif Pro"/>
                <a:ea typeface="Source Serif Pro"/>
                <a:cs typeface="Source Serif Pro"/>
                <a:sym typeface="Source Serif Pro"/>
              </a:defRPr>
            </a:lvl8pPr>
            <a:lvl9pPr lvl="8" algn="ctr">
              <a:buNone/>
              <a:defRPr b="1">
                <a:solidFill>
                  <a:srgbClr val="FFFFFF"/>
                </a:solidFill>
                <a:latin typeface="Source Serif Pro"/>
                <a:ea typeface="Source Serif Pro"/>
                <a:cs typeface="Source Serif Pro"/>
                <a:sym typeface="Source Serif Pro"/>
              </a:defRPr>
            </a:lvl9p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extLst>
    <p:ext uri="{DCECCB84-F9BA-43D5-87BE-67443E8EF086}">
      <p15:sldGuideLst>
        <p15:guide id="1" pos="275">
          <p15:clr>
            <a:srgbClr val="FA7B17"/>
          </p15:clr>
        </p15:guide>
        <p15:guide id="2" pos="2501">
          <p15:clr>
            <a:srgbClr val="FA7B17"/>
          </p15:clr>
        </p15:guide>
      </p15:sldGuideLst>
    </p:ext>
  </p:extLst>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ular" type="secHead">
  <p:cSld name="SECTION_HEADER">
    <p:bg>
      <p:bgPr>
        <a:solidFill>
          <a:srgbClr val="232558"/>
        </a:solidFill>
      </p:bgPr>
    </p:bg>
    <p:spTree>
      <p:nvGrpSpPr>
        <p:cNvPr id="13" name="Shape 13"/>
        <p:cNvGrpSpPr/>
        <p:nvPr/>
      </p:nvGrpSpPr>
      <p:grpSpPr>
        <a:xfrm>
          <a:off x="0" y="0"/>
          <a:ext cx="0" cy="0"/>
          <a:chOff x="0" y="0"/>
          <a:chExt cx="0" cy="0"/>
        </a:xfrm>
      </p:grpSpPr>
      <p:sp>
        <p:nvSpPr>
          <p:cNvPr id="14" name="Google Shape;14;p3"/>
          <p:cNvSpPr txBox="1"/>
          <p:nvPr>
            <p:ph type="title"/>
          </p:nvPr>
        </p:nvSpPr>
        <p:spPr>
          <a:xfrm>
            <a:off x="1803000" y="2068950"/>
            <a:ext cx="5538000" cy="1005600"/>
          </a:xfrm>
          <a:prstGeom prst="rect">
            <a:avLst/>
          </a:prstGeom>
          <a:noFill/>
        </p:spPr>
        <p:txBody>
          <a:bodyPr anchorCtr="0" anchor="ctr" bIns="91425" lIns="91425" spcFirstLastPara="1" rIns="91425" wrap="square" tIns="91425">
            <a:noAutofit/>
          </a:bodyPr>
          <a:lstStyle>
            <a:lvl1pPr lvl="0" algn="ctr">
              <a:spcBef>
                <a:spcPts val="0"/>
              </a:spcBef>
              <a:spcAft>
                <a:spcPts val="0"/>
              </a:spcAft>
              <a:buClr>
                <a:srgbClr val="FFDDCB"/>
              </a:buClr>
              <a:buSzPts val="2400"/>
              <a:buNone/>
              <a:defRPr>
                <a:solidFill>
                  <a:srgbClr val="FFDDCB"/>
                </a:solidFill>
              </a:defRPr>
            </a:lvl1pPr>
            <a:lvl2pPr lvl="1">
              <a:spcBef>
                <a:spcPts val="0"/>
              </a:spcBef>
              <a:spcAft>
                <a:spcPts val="0"/>
              </a:spcAft>
              <a:buSzPts val="3600"/>
              <a:buNone/>
              <a:defRPr sz="3600"/>
            </a:lvl2pPr>
            <a:lvl3pPr lvl="2">
              <a:spcBef>
                <a:spcPts val="0"/>
              </a:spcBef>
              <a:spcAft>
                <a:spcPts val="0"/>
              </a:spcAft>
              <a:buSzPts val="3600"/>
              <a:buNone/>
              <a:defRPr sz="3600"/>
            </a:lvl3pPr>
            <a:lvl4pPr lvl="3">
              <a:spcBef>
                <a:spcPts val="0"/>
              </a:spcBef>
              <a:spcAft>
                <a:spcPts val="0"/>
              </a:spcAft>
              <a:buSzPts val="3600"/>
              <a:buNone/>
              <a:defRPr sz="3600"/>
            </a:lvl4pPr>
            <a:lvl5pPr lvl="4">
              <a:spcBef>
                <a:spcPts val="0"/>
              </a:spcBef>
              <a:spcAft>
                <a:spcPts val="0"/>
              </a:spcAft>
              <a:buSzPts val="3600"/>
              <a:buNone/>
              <a:defRPr sz="3600"/>
            </a:lvl5pPr>
            <a:lvl6pPr lvl="5">
              <a:spcBef>
                <a:spcPts val="0"/>
              </a:spcBef>
              <a:spcAft>
                <a:spcPts val="0"/>
              </a:spcAft>
              <a:buSzPts val="3600"/>
              <a:buNone/>
              <a:defRPr sz="3600"/>
            </a:lvl6pPr>
            <a:lvl7pPr lvl="6">
              <a:spcBef>
                <a:spcPts val="0"/>
              </a:spcBef>
              <a:spcAft>
                <a:spcPts val="0"/>
              </a:spcAft>
              <a:buSzPts val="3600"/>
              <a:buNone/>
              <a:defRPr sz="3600"/>
            </a:lvl7pPr>
            <a:lvl8pPr lvl="7">
              <a:spcBef>
                <a:spcPts val="0"/>
              </a:spcBef>
              <a:spcAft>
                <a:spcPts val="0"/>
              </a:spcAft>
              <a:buSzPts val="3600"/>
              <a:buNone/>
              <a:defRPr sz="3600"/>
            </a:lvl8pPr>
            <a:lvl9pPr lvl="8">
              <a:spcBef>
                <a:spcPts val="0"/>
              </a:spcBef>
              <a:spcAft>
                <a:spcPts val="0"/>
              </a:spcAft>
              <a:buSzPts val="3600"/>
              <a:buNone/>
              <a:defRPr sz="3600"/>
            </a:lvl9pPr>
          </a:lstStyle>
          <a:p/>
        </p:txBody>
      </p:sp>
      <p:sp>
        <p:nvSpPr>
          <p:cNvPr id="15" name="Google Shape;15;p3"/>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6" name="Google Shape;16;p3"/>
          <p:cNvSpPr txBox="1"/>
          <p:nvPr>
            <p:ph idx="2" type="title"/>
          </p:nvPr>
        </p:nvSpPr>
        <p:spPr>
          <a:xfrm>
            <a:off x="1803000" y="1398025"/>
            <a:ext cx="5538000" cy="736800"/>
          </a:xfrm>
          <a:prstGeom prst="rect">
            <a:avLst/>
          </a:prstGeom>
          <a:noFill/>
        </p:spPr>
        <p:txBody>
          <a:bodyPr anchorCtr="0" anchor="b" bIns="91425" lIns="91425" spcFirstLastPara="1" rIns="91425" wrap="square" tIns="91425">
            <a:noAutofit/>
          </a:bodyPr>
          <a:lstStyle>
            <a:lvl1pPr lvl="0" algn="ctr">
              <a:spcBef>
                <a:spcPts val="0"/>
              </a:spcBef>
              <a:spcAft>
                <a:spcPts val="0"/>
              </a:spcAft>
              <a:buNone/>
              <a:defRPr b="0" sz="1000">
                <a:solidFill>
                  <a:srgbClr val="FFDDCB"/>
                </a:solidFill>
                <a:latin typeface="Gothic A1 Thin"/>
                <a:ea typeface="Gothic A1 Thin"/>
                <a:cs typeface="Gothic A1 Thin"/>
                <a:sym typeface="Gothic A1 Thin"/>
              </a:defRPr>
            </a:lvl1pPr>
            <a:lvl2pPr lvl="1">
              <a:spcBef>
                <a:spcPts val="0"/>
              </a:spcBef>
              <a:spcAft>
                <a:spcPts val="0"/>
              </a:spcAft>
              <a:buNone/>
              <a:defRPr>
                <a:latin typeface="Roboto Thin"/>
                <a:ea typeface="Roboto Thin"/>
                <a:cs typeface="Roboto Thin"/>
                <a:sym typeface="Roboto Thin"/>
              </a:defRPr>
            </a:lvl2pPr>
            <a:lvl3pPr lvl="2">
              <a:spcBef>
                <a:spcPts val="0"/>
              </a:spcBef>
              <a:spcAft>
                <a:spcPts val="0"/>
              </a:spcAft>
              <a:buNone/>
              <a:defRPr>
                <a:latin typeface="Roboto Thin"/>
                <a:ea typeface="Roboto Thin"/>
                <a:cs typeface="Roboto Thin"/>
                <a:sym typeface="Roboto Thin"/>
              </a:defRPr>
            </a:lvl3pPr>
            <a:lvl4pPr lvl="3">
              <a:spcBef>
                <a:spcPts val="0"/>
              </a:spcBef>
              <a:spcAft>
                <a:spcPts val="0"/>
              </a:spcAft>
              <a:buNone/>
              <a:defRPr>
                <a:latin typeface="Roboto Thin"/>
                <a:ea typeface="Roboto Thin"/>
                <a:cs typeface="Roboto Thin"/>
                <a:sym typeface="Roboto Thin"/>
              </a:defRPr>
            </a:lvl4pPr>
            <a:lvl5pPr lvl="4">
              <a:spcBef>
                <a:spcPts val="0"/>
              </a:spcBef>
              <a:spcAft>
                <a:spcPts val="0"/>
              </a:spcAft>
              <a:buNone/>
              <a:defRPr>
                <a:latin typeface="Roboto Thin"/>
                <a:ea typeface="Roboto Thin"/>
                <a:cs typeface="Roboto Thin"/>
                <a:sym typeface="Roboto Thin"/>
              </a:defRPr>
            </a:lvl5pPr>
            <a:lvl6pPr lvl="5">
              <a:spcBef>
                <a:spcPts val="0"/>
              </a:spcBef>
              <a:spcAft>
                <a:spcPts val="0"/>
              </a:spcAft>
              <a:buNone/>
              <a:defRPr>
                <a:latin typeface="Roboto Thin"/>
                <a:ea typeface="Roboto Thin"/>
                <a:cs typeface="Roboto Thin"/>
                <a:sym typeface="Roboto Thin"/>
              </a:defRPr>
            </a:lvl6pPr>
            <a:lvl7pPr lvl="6">
              <a:spcBef>
                <a:spcPts val="0"/>
              </a:spcBef>
              <a:spcAft>
                <a:spcPts val="0"/>
              </a:spcAft>
              <a:buNone/>
              <a:defRPr>
                <a:latin typeface="Roboto Thin"/>
                <a:ea typeface="Roboto Thin"/>
                <a:cs typeface="Roboto Thin"/>
                <a:sym typeface="Roboto Thin"/>
              </a:defRPr>
            </a:lvl7pPr>
            <a:lvl8pPr lvl="7">
              <a:spcBef>
                <a:spcPts val="0"/>
              </a:spcBef>
              <a:spcAft>
                <a:spcPts val="0"/>
              </a:spcAft>
              <a:buNone/>
              <a:defRPr>
                <a:latin typeface="Roboto Thin"/>
                <a:ea typeface="Roboto Thin"/>
                <a:cs typeface="Roboto Thin"/>
                <a:sym typeface="Roboto Thin"/>
              </a:defRPr>
            </a:lvl8pPr>
            <a:lvl9pPr lvl="8">
              <a:spcBef>
                <a:spcPts val="0"/>
              </a:spcBef>
              <a:spcAft>
                <a:spcPts val="0"/>
              </a:spcAft>
              <a:buNone/>
              <a:defRPr>
                <a:latin typeface="Roboto Thin"/>
                <a:ea typeface="Roboto Thin"/>
                <a:cs typeface="Roboto Thin"/>
                <a:sym typeface="Roboto Thin"/>
              </a:defRPr>
            </a:lvl9pPr>
          </a:lstStyle>
          <a:p/>
        </p:txBody>
      </p:sp>
      <p:sp>
        <p:nvSpPr>
          <p:cNvPr id="17" name="Google Shape;17;p3"/>
          <p:cNvSpPr txBox="1"/>
          <p:nvPr>
            <p:ph idx="1" type="body"/>
          </p:nvPr>
        </p:nvSpPr>
        <p:spPr>
          <a:xfrm>
            <a:off x="3382800" y="4827125"/>
            <a:ext cx="2378400" cy="316500"/>
          </a:xfrm>
          <a:prstGeom prst="rect">
            <a:avLst/>
          </a:prstGeom>
        </p:spPr>
        <p:txBody>
          <a:bodyPr anchorCtr="0" anchor="t" bIns="91425" lIns="91425" spcFirstLastPara="1" rIns="91425" wrap="square" tIns="91425">
            <a:noAutofit/>
          </a:bodyPr>
          <a:lstStyle>
            <a:lvl1pPr indent="-292100" lvl="0" marL="457200" rtl="0" algn="ctr">
              <a:spcBef>
                <a:spcPts val="0"/>
              </a:spcBef>
              <a:spcAft>
                <a:spcPts val="0"/>
              </a:spcAft>
              <a:buClr>
                <a:srgbClr val="FFDDCB"/>
              </a:buClr>
              <a:buSzPts val="1000"/>
              <a:buFont typeface="DM Serif Display"/>
              <a:buChar char="●"/>
              <a:defRPr>
                <a:solidFill>
                  <a:srgbClr val="FFDDCB"/>
                </a:solidFill>
                <a:latin typeface="DM Serif Display"/>
                <a:ea typeface="DM Serif Display"/>
                <a:cs typeface="DM Serif Display"/>
                <a:sym typeface="DM Serif Display"/>
              </a:defRPr>
            </a:lvl1pPr>
            <a:lvl2pPr indent="-292100" lvl="1" marL="914400" rtl="0">
              <a:spcBef>
                <a:spcPts val="1600"/>
              </a:spcBef>
              <a:spcAft>
                <a:spcPts val="0"/>
              </a:spcAft>
              <a:buClr>
                <a:srgbClr val="FF4F36"/>
              </a:buClr>
              <a:buSzPts val="1000"/>
              <a:buChar char="○"/>
              <a:defRPr>
                <a:solidFill>
                  <a:srgbClr val="FF4F36"/>
                </a:solidFill>
              </a:defRPr>
            </a:lvl2pPr>
            <a:lvl3pPr indent="-292100" lvl="2" marL="1371600" rtl="0">
              <a:spcBef>
                <a:spcPts val="1600"/>
              </a:spcBef>
              <a:spcAft>
                <a:spcPts val="0"/>
              </a:spcAft>
              <a:buClr>
                <a:srgbClr val="FF4F36"/>
              </a:buClr>
              <a:buSzPts val="1000"/>
              <a:buChar char="■"/>
              <a:defRPr>
                <a:solidFill>
                  <a:srgbClr val="FF4F36"/>
                </a:solidFill>
              </a:defRPr>
            </a:lvl3pPr>
            <a:lvl4pPr indent="-317500" lvl="3" marL="1828800" rtl="0">
              <a:spcBef>
                <a:spcPts val="1600"/>
              </a:spcBef>
              <a:spcAft>
                <a:spcPts val="0"/>
              </a:spcAft>
              <a:buClr>
                <a:srgbClr val="FF4F36"/>
              </a:buClr>
              <a:buSzPts val="1400"/>
              <a:buChar char="●"/>
              <a:defRPr>
                <a:solidFill>
                  <a:srgbClr val="FF4F36"/>
                </a:solidFill>
              </a:defRPr>
            </a:lvl4pPr>
            <a:lvl5pPr indent="-317500" lvl="4" marL="2286000" rtl="0">
              <a:spcBef>
                <a:spcPts val="1600"/>
              </a:spcBef>
              <a:spcAft>
                <a:spcPts val="0"/>
              </a:spcAft>
              <a:buClr>
                <a:srgbClr val="FF4F36"/>
              </a:buClr>
              <a:buSzPts val="1400"/>
              <a:buChar char="○"/>
              <a:defRPr>
                <a:solidFill>
                  <a:srgbClr val="FF4F36"/>
                </a:solidFill>
              </a:defRPr>
            </a:lvl5pPr>
            <a:lvl6pPr indent="-317500" lvl="5" marL="2743200" rtl="0">
              <a:spcBef>
                <a:spcPts val="1600"/>
              </a:spcBef>
              <a:spcAft>
                <a:spcPts val="0"/>
              </a:spcAft>
              <a:buClr>
                <a:srgbClr val="FF4F36"/>
              </a:buClr>
              <a:buSzPts val="1400"/>
              <a:buChar char="■"/>
              <a:defRPr>
                <a:solidFill>
                  <a:srgbClr val="FF4F36"/>
                </a:solidFill>
              </a:defRPr>
            </a:lvl6pPr>
            <a:lvl7pPr indent="-317500" lvl="6" marL="3200400" rtl="0">
              <a:spcBef>
                <a:spcPts val="1600"/>
              </a:spcBef>
              <a:spcAft>
                <a:spcPts val="0"/>
              </a:spcAft>
              <a:buClr>
                <a:srgbClr val="FF4F36"/>
              </a:buClr>
              <a:buSzPts val="1400"/>
              <a:buChar char="●"/>
              <a:defRPr>
                <a:solidFill>
                  <a:srgbClr val="FF4F36"/>
                </a:solidFill>
              </a:defRPr>
            </a:lvl7pPr>
            <a:lvl8pPr indent="-317500" lvl="7" marL="3657600" rtl="0">
              <a:spcBef>
                <a:spcPts val="1600"/>
              </a:spcBef>
              <a:spcAft>
                <a:spcPts val="0"/>
              </a:spcAft>
              <a:buClr>
                <a:srgbClr val="FF4F36"/>
              </a:buClr>
              <a:buSzPts val="1400"/>
              <a:buChar char="○"/>
              <a:defRPr>
                <a:solidFill>
                  <a:srgbClr val="FF4F36"/>
                </a:solidFill>
              </a:defRPr>
            </a:lvl8pPr>
            <a:lvl9pPr indent="-317500" lvl="8" marL="4114800" rtl="0">
              <a:spcBef>
                <a:spcPts val="1600"/>
              </a:spcBef>
              <a:spcAft>
                <a:spcPts val="1600"/>
              </a:spcAft>
              <a:buClr>
                <a:srgbClr val="FF4F36"/>
              </a:buClr>
              <a:buSzPts val="1400"/>
              <a:buChar char="■"/>
              <a:defRPr>
                <a:solidFill>
                  <a:srgbClr val="FF4F36"/>
                </a:solidFill>
              </a:defRPr>
            </a:lvl9pPr>
          </a:lstStyle>
          <a:p/>
        </p:txBody>
      </p:sp>
    </p:spTree>
  </p:cSld>
  <p:clrMapOvr>
    <a:masterClrMapping/>
  </p:clrMapOvr>
  <p:extLst>
    <p:ext uri="{DCECCB84-F9BA-43D5-87BE-67443E8EF086}">
      <p15:sldGuideLst>
        <p15:guide id="1" pos="2016">
          <p15:clr>
            <a:srgbClr val="FA7B17"/>
          </p15:clr>
        </p15:guide>
      </p15:sldGuideLst>
    </p:ext>
  </p:extLst>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body" type="tx">
  <p:cSld name="TITLE_AND_BODY">
    <p:bg>
      <p:bgPr>
        <a:blipFill>
          <a:blip r:embed="rId2">
            <a:alphaModFix/>
          </a:blip>
          <a:stretch>
            <a:fillRect/>
          </a:stretch>
        </a:blipFill>
      </p:bgPr>
    </p:bg>
    <p:spTree>
      <p:nvGrpSpPr>
        <p:cNvPr id="18" name="Shape 18"/>
        <p:cNvGrpSpPr/>
        <p:nvPr/>
      </p:nvGrpSpPr>
      <p:grpSpPr>
        <a:xfrm>
          <a:off x="0" y="0"/>
          <a:ext cx="0" cy="0"/>
          <a:chOff x="0" y="0"/>
          <a:chExt cx="0" cy="0"/>
        </a:xfrm>
      </p:grpSpPr>
      <p:sp>
        <p:nvSpPr>
          <p:cNvPr id="19" name="Google Shape;19;p4"/>
          <p:cNvSpPr txBox="1"/>
          <p:nvPr>
            <p:ph type="title"/>
          </p:nvPr>
        </p:nvSpPr>
        <p:spPr>
          <a:xfrm>
            <a:off x="168275" y="0"/>
            <a:ext cx="8735100" cy="914100"/>
          </a:xfrm>
          <a:prstGeom prst="rect">
            <a:avLst/>
          </a:prstGeom>
          <a:noFill/>
        </p:spPr>
        <p:txBody>
          <a:bodyPr anchorCtr="0" anchor="ctr" bIns="91425" lIns="91425" spcFirstLastPara="1" rIns="91425" wrap="square" tIns="91425">
            <a:noAutofit/>
          </a:bodyPr>
          <a:lstStyle>
            <a:lvl1pPr lvl="0">
              <a:spcBef>
                <a:spcPts val="0"/>
              </a:spcBef>
              <a:spcAft>
                <a:spcPts val="0"/>
              </a:spcAft>
              <a:buClr>
                <a:srgbClr val="F3F4EE"/>
              </a:buClr>
              <a:buSzPts val="2400"/>
              <a:buNone/>
              <a:defRPr>
                <a:solidFill>
                  <a:srgbClr val="F3F4EE"/>
                </a:solidFill>
              </a:defRPr>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20" name="Google Shape;20;p4"/>
          <p:cNvSpPr txBox="1"/>
          <p:nvPr>
            <p:ph idx="1" type="body"/>
          </p:nvPr>
        </p:nvSpPr>
        <p:spPr>
          <a:xfrm>
            <a:off x="168275" y="1057975"/>
            <a:ext cx="8735100" cy="3403800"/>
          </a:xfrm>
          <a:prstGeom prst="rect">
            <a:avLst/>
          </a:prstGeom>
        </p:spPr>
        <p:txBody>
          <a:bodyPr anchorCtr="0" anchor="t" bIns="91425" lIns="91425" spcFirstLastPara="1" rIns="91425" wrap="square" tIns="91425">
            <a:noAutofit/>
          </a:bodyPr>
          <a:lstStyle>
            <a:lvl1pPr indent="-292100" lvl="0" marL="457200" algn="just">
              <a:lnSpc>
                <a:spcPct val="115000"/>
              </a:lnSpc>
              <a:spcBef>
                <a:spcPts val="0"/>
              </a:spcBef>
              <a:spcAft>
                <a:spcPts val="0"/>
              </a:spcAft>
              <a:buClr>
                <a:srgbClr val="005248"/>
              </a:buClr>
              <a:buSzPts val="1000"/>
              <a:buFont typeface="Gothic A1 Light"/>
              <a:buChar char="●"/>
              <a:defRPr>
                <a:solidFill>
                  <a:srgbClr val="005248"/>
                </a:solidFill>
                <a:latin typeface="Gothic A1 Light"/>
                <a:ea typeface="Gothic A1 Light"/>
                <a:cs typeface="Gothic A1 Light"/>
                <a:sym typeface="Gothic A1 Light"/>
              </a:defRPr>
            </a:lvl1pPr>
            <a:lvl2pPr indent="-292100" lvl="1" marL="914400" algn="just">
              <a:spcBef>
                <a:spcPts val="0"/>
              </a:spcBef>
              <a:spcAft>
                <a:spcPts val="0"/>
              </a:spcAft>
              <a:buClr>
                <a:srgbClr val="005248"/>
              </a:buClr>
              <a:buSzPts val="1000"/>
              <a:buFont typeface="Gothic A1 Light"/>
              <a:buChar char="○"/>
              <a:defRPr>
                <a:solidFill>
                  <a:srgbClr val="005248"/>
                </a:solidFill>
                <a:latin typeface="Gothic A1 Light"/>
                <a:ea typeface="Gothic A1 Light"/>
                <a:cs typeface="Gothic A1 Light"/>
                <a:sym typeface="Gothic A1 Light"/>
              </a:defRPr>
            </a:lvl2pPr>
            <a:lvl3pPr indent="-292100" lvl="2" marL="1371600" algn="just">
              <a:spcBef>
                <a:spcPts val="0"/>
              </a:spcBef>
              <a:spcAft>
                <a:spcPts val="0"/>
              </a:spcAft>
              <a:buClr>
                <a:srgbClr val="005248"/>
              </a:buClr>
              <a:buSzPts val="1000"/>
              <a:buFont typeface="Gothic A1 Light"/>
              <a:buChar char="■"/>
              <a:defRPr>
                <a:solidFill>
                  <a:srgbClr val="005248"/>
                </a:solidFill>
                <a:latin typeface="Gothic A1 Light"/>
                <a:ea typeface="Gothic A1 Light"/>
                <a:cs typeface="Gothic A1 Light"/>
                <a:sym typeface="Gothic A1 Light"/>
              </a:defRPr>
            </a:lvl3pPr>
            <a:lvl4pPr indent="-317500" lvl="3" marL="1828800">
              <a:spcBef>
                <a:spcPts val="1600"/>
              </a:spcBef>
              <a:spcAft>
                <a:spcPts val="0"/>
              </a:spcAft>
              <a:buSzPts val="1400"/>
              <a:buFont typeface="Istok Web"/>
              <a:buChar char="●"/>
              <a:defRPr>
                <a:latin typeface="Istok Web"/>
                <a:ea typeface="Istok Web"/>
                <a:cs typeface="Istok Web"/>
                <a:sym typeface="Istok Web"/>
              </a:defRPr>
            </a:lvl4pPr>
            <a:lvl5pPr indent="-317500" lvl="4" marL="2286000">
              <a:spcBef>
                <a:spcPts val="1600"/>
              </a:spcBef>
              <a:spcAft>
                <a:spcPts val="0"/>
              </a:spcAft>
              <a:buSzPts val="1400"/>
              <a:buFont typeface="Istok Web"/>
              <a:buChar char="○"/>
              <a:defRPr>
                <a:latin typeface="Istok Web"/>
                <a:ea typeface="Istok Web"/>
                <a:cs typeface="Istok Web"/>
                <a:sym typeface="Istok Web"/>
              </a:defRPr>
            </a:lvl5pPr>
            <a:lvl6pPr indent="-317500" lvl="5" marL="2743200">
              <a:spcBef>
                <a:spcPts val="1600"/>
              </a:spcBef>
              <a:spcAft>
                <a:spcPts val="0"/>
              </a:spcAft>
              <a:buSzPts val="1400"/>
              <a:buFont typeface="Istok Web"/>
              <a:buChar char="■"/>
              <a:defRPr>
                <a:latin typeface="Istok Web"/>
                <a:ea typeface="Istok Web"/>
                <a:cs typeface="Istok Web"/>
                <a:sym typeface="Istok Web"/>
              </a:defRPr>
            </a:lvl6pPr>
            <a:lvl7pPr indent="-317500" lvl="6" marL="3200400">
              <a:spcBef>
                <a:spcPts val="1600"/>
              </a:spcBef>
              <a:spcAft>
                <a:spcPts val="0"/>
              </a:spcAft>
              <a:buSzPts val="1400"/>
              <a:buFont typeface="Istok Web"/>
              <a:buChar char="●"/>
              <a:defRPr>
                <a:latin typeface="Istok Web"/>
                <a:ea typeface="Istok Web"/>
                <a:cs typeface="Istok Web"/>
                <a:sym typeface="Istok Web"/>
              </a:defRPr>
            </a:lvl7pPr>
            <a:lvl8pPr indent="-317500" lvl="7" marL="3657600">
              <a:spcBef>
                <a:spcPts val="1600"/>
              </a:spcBef>
              <a:spcAft>
                <a:spcPts val="0"/>
              </a:spcAft>
              <a:buSzPts val="1400"/>
              <a:buFont typeface="Istok Web"/>
              <a:buChar char="○"/>
              <a:defRPr>
                <a:latin typeface="Istok Web"/>
                <a:ea typeface="Istok Web"/>
                <a:cs typeface="Istok Web"/>
                <a:sym typeface="Istok Web"/>
              </a:defRPr>
            </a:lvl8pPr>
            <a:lvl9pPr indent="-317500" lvl="8" marL="4114800">
              <a:spcBef>
                <a:spcPts val="1600"/>
              </a:spcBef>
              <a:spcAft>
                <a:spcPts val="1600"/>
              </a:spcAft>
              <a:buClr>
                <a:srgbClr val="000000"/>
              </a:buClr>
              <a:buSzPts val="1400"/>
              <a:buChar char="■"/>
              <a:defRPr>
                <a:solidFill>
                  <a:srgbClr val="000000"/>
                </a:solidFill>
              </a:defRPr>
            </a:lvl9pPr>
          </a:lstStyle>
          <a:p/>
        </p:txBody>
      </p:sp>
      <p:sp>
        <p:nvSpPr>
          <p:cNvPr id="21" name="Google Shape;21;p4"/>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22" name="Google Shape;22;p4"/>
          <p:cNvSpPr txBox="1"/>
          <p:nvPr>
            <p:ph idx="2" type="body"/>
          </p:nvPr>
        </p:nvSpPr>
        <p:spPr>
          <a:xfrm>
            <a:off x="3382800" y="4827125"/>
            <a:ext cx="2378400" cy="316500"/>
          </a:xfrm>
          <a:prstGeom prst="rect">
            <a:avLst/>
          </a:prstGeom>
        </p:spPr>
        <p:txBody>
          <a:bodyPr anchorCtr="0" anchor="t" bIns="91425" lIns="91425" spcFirstLastPara="1" rIns="91425" wrap="square" tIns="91425">
            <a:noAutofit/>
          </a:bodyPr>
          <a:lstStyle>
            <a:lvl1pPr indent="-292100" lvl="0" marL="457200" algn="ctr">
              <a:spcBef>
                <a:spcPts val="0"/>
              </a:spcBef>
              <a:spcAft>
                <a:spcPts val="0"/>
              </a:spcAft>
              <a:buClr>
                <a:srgbClr val="005248"/>
              </a:buClr>
              <a:buSzPts val="1000"/>
              <a:buFont typeface="DM Serif Display"/>
              <a:buChar char="●"/>
              <a:defRPr>
                <a:solidFill>
                  <a:srgbClr val="005248"/>
                </a:solidFill>
                <a:latin typeface="DM Serif Display"/>
                <a:ea typeface="DM Serif Display"/>
                <a:cs typeface="DM Serif Display"/>
                <a:sym typeface="DM Serif Display"/>
              </a:defRPr>
            </a:lvl1pPr>
            <a:lvl2pPr indent="-292100" lvl="1" marL="914400">
              <a:spcBef>
                <a:spcPts val="1600"/>
              </a:spcBef>
              <a:spcAft>
                <a:spcPts val="0"/>
              </a:spcAft>
              <a:buClr>
                <a:srgbClr val="005248"/>
              </a:buClr>
              <a:buSzPts val="1000"/>
              <a:buChar char="○"/>
              <a:defRPr>
                <a:solidFill>
                  <a:srgbClr val="005248"/>
                </a:solidFill>
              </a:defRPr>
            </a:lvl2pPr>
            <a:lvl3pPr indent="-292100" lvl="2" marL="1371600">
              <a:spcBef>
                <a:spcPts val="1600"/>
              </a:spcBef>
              <a:spcAft>
                <a:spcPts val="0"/>
              </a:spcAft>
              <a:buClr>
                <a:srgbClr val="005248"/>
              </a:buClr>
              <a:buSzPts val="1000"/>
              <a:buChar char="■"/>
              <a:defRPr>
                <a:solidFill>
                  <a:srgbClr val="005248"/>
                </a:solidFill>
              </a:defRPr>
            </a:lvl3pPr>
            <a:lvl4pPr indent="-317500" lvl="3" marL="1828800">
              <a:spcBef>
                <a:spcPts val="1600"/>
              </a:spcBef>
              <a:spcAft>
                <a:spcPts val="0"/>
              </a:spcAft>
              <a:buClr>
                <a:srgbClr val="005248"/>
              </a:buClr>
              <a:buSzPts val="1400"/>
              <a:buChar char="●"/>
              <a:defRPr>
                <a:solidFill>
                  <a:srgbClr val="005248"/>
                </a:solidFill>
              </a:defRPr>
            </a:lvl4pPr>
            <a:lvl5pPr indent="-317500" lvl="4" marL="2286000">
              <a:spcBef>
                <a:spcPts val="1600"/>
              </a:spcBef>
              <a:spcAft>
                <a:spcPts val="0"/>
              </a:spcAft>
              <a:buClr>
                <a:srgbClr val="005248"/>
              </a:buClr>
              <a:buSzPts val="1400"/>
              <a:buChar char="○"/>
              <a:defRPr>
                <a:solidFill>
                  <a:srgbClr val="005248"/>
                </a:solidFill>
              </a:defRPr>
            </a:lvl5pPr>
            <a:lvl6pPr indent="-317500" lvl="5" marL="2743200">
              <a:spcBef>
                <a:spcPts val="1600"/>
              </a:spcBef>
              <a:spcAft>
                <a:spcPts val="0"/>
              </a:spcAft>
              <a:buClr>
                <a:srgbClr val="005248"/>
              </a:buClr>
              <a:buSzPts val="1400"/>
              <a:buChar char="■"/>
              <a:defRPr>
                <a:solidFill>
                  <a:srgbClr val="005248"/>
                </a:solidFill>
              </a:defRPr>
            </a:lvl6pPr>
            <a:lvl7pPr indent="-317500" lvl="6" marL="3200400">
              <a:spcBef>
                <a:spcPts val="1600"/>
              </a:spcBef>
              <a:spcAft>
                <a:spcPts val="0"/>
              </a:spcAft>
              <a:buClr>
                <a:srgbClr val="005248"/>
              </a:buClr>
              <a:buSzPts val="1400"/>
              <a:buChar char="●"/>
              <a:defRPr>
                <a:solidFill>
                  <a:srgbClr val="005248"/>
                </a:solidFill>
              </a:defRPr>
            </a:lvl7pPr>
            <a:lvl8pPr indent="-317500" lvl="7" marL="3657600">
              <a:spcBef>
                <a:spcPts val="1600"/>
              </a:spcBef>
              <a:spcAft>
                <a:spcPts val="0"/>
              </a:spcAft>
              <a:buClr>
                <a:srgbClr val="005248"/>
              </a:buClr>
              <a:buSzPts val="1400"/>
              <a:buChar char="○"/>
              <a:defRPr>
                <a:solidFill>
                  <a:srgbClr val="005248"/>
                </a:solidFill>
              </a:defRPr>
            </a:lvl8pPr>
            <a:lvl9pPr indent="-317500" lvl="8" marL="4114800">
              <a:spcBef>
                <a:spcPts val="1600"/>
              </a:spcBef>
              <a:spcAft>
                <a:spcPts val="1600"/>
              </a:spcAft>
              <a:buClr>
                <a:srgbClr val="005248"/>
              </a:buClr>
              <a:buSzPts val="1400"/>
              <a:buChar char="■"/>
              <a:defRPr>
                <a:solidFill>
                  <a:srgbClr val="005248"/>
                </a:solidFill>
              </a:defRPr>
            </a:lvl9pPr>
          </a:lstStyle>
          <a:p/>
        </p:txBody>
      </p:sp>
    </p:spTree>
  </p:cSld>
  <p:clrMapOvr>
    <a:masterClrMapping/>
  </p:clrMapOvr>
  <p:extLst>
    <p:ext uri="{DCECCB84-F9BA-43D5-87BE-67443E8EF086}">
      <p15:sldGuideLst>
        <p15:guide id="1" pos="5294">
          <p15:clr>
            <a:srgbClr val="FA7B17"/>
          </p15:clr>
        </p15:guide>
      </p15:sldGuideLst>
    </p:ext>
  </p:extLst>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ítulo y dos columnas">
  <p:cSld name="TITLE_AND_BODY_7">
    <p:bg>
      <p:bgPr>
        <a:blipFill>
          <a:blip r:embed="rId2">
            <a:alphaModFix/>
          </a:blip>
          <a:stretch>
            <a:fillRect/>
          </a:stretch>
        </a:blipFill>
      </p:bgPr>
    </p:bg>
    <p:spTree>
      <p:nvGrpSpPr>
        <p:cNvPr id="23" name="Shape 23"/>
        <p:cNvGrpSpPr/>
        <p:nvPr/>
      </p:nvGrpSpPr>
      <p:grpSpPr>
        <a:xfrm>
          <a:off x="0" y="0"/>
          <a:ext cx="0" cy="0"/>
          <a:chOff x="0" y="0"/>
          <a:chExt cx="0" cy="0"/>
        </a:xfrm>
      </p:grpSpPr>
      <p:sp>
        <p:nvSpPr>
          <p:cNvPr id="24" name="Google Shape;24;p5"/>
          <p:cNvSpPr txBox="1"/>
          <p:nvPr>
            <p:ph type="title"/>
          </p:nvPr>
        </p:nvSpPr>
        <p:spPr>
          <a:xfrm>
            <a:off x="168275" y="0"/>
            <a:ext cx="8735100" cy="914100"/>
          </a:xfrm>
          <a:prstGeom prst="rect">
            <a:avLst/>
          </a:prstGeom>
          <a:noFill/>
        </p:spPr>
        <p:txBody>
          <a:bodyPr anchorCtr="0" anchor="ctr" bIns="91425" lIns="91425" spcFirstLastPara="1" rIns="91425" wrap="square" tIns="91425">
            <a:noAutofit/>
          </a:bodyPr>
          <a:lstStyle>
            <a:lvl1pPr lvl="0" rtl="0">
              <a:spcBef>
                <a:spcPts val="0"/>
              </a:spcBef>
              <a:spcAft>
                <a:spcPts val="0"/>
              </a:spcAft>
              <a:buClr>
                <a:srgbClr val="F3F4EE"/>
              </a:buClr>
              <a:buSzPts val="2400"/>
              <a:buNone/>
              <a:defRPr>
                <a:solidFill>
                  <a:srgbClr val="F3F4EE"/>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25" name="Google Shape;25;p5"/>
          <p:cNvSpPr txBox="1"/>
          <p:nvPr>
            <p:ph idx="1" type="body"/>
          </p:nvPr>
        </p:nvSpPr>
        <p:spPr>
          <a:xfrm>
            <a:off x="168275" y="1057975"/>
            <a:ext cx="4284000" cy="3403800"/>
          </a:xfrm>
          <a:prstGeom prst="rect">
            <a:avLst/>
          </a:prstGeom>
        </p:spPr>
        <p:txBody>
          <a:bodyPr anchorCtr="0" anchor="t" bIns="91425" lIns="91425" spcFirstLastPara="1" rIns="91425" wrap="square" tIns="91425">
            <a:noAutofit/>
          </a:bodyPr>
          <a:lstStyle>
            <a:lvl1pPr indent="-292100" lvl="0" marL="457200" rtl="0" algn="just">
              <a:lnSpc>
                <a:spcPct val="115000"/>
              </a:lnSpc>
              <a:spcBef>
                <a:spcPts val="0"/>
              </a:spcBef>
              <a:spcAft>
                <a:spcPts val="0"/>
              </a:spcAft>
              <a:buClr>
                <a:srgbClr val="005248"/>
              </a:buClr>
              <a:buSzPts val="1000"/>
              <a:buFont typeface="Gothic A1 Light"/>
              <a:buChar char="●"/>
              <a:defRPr>
                <a:solidFill>
                  <a:srgbClr val="005248"/>
                </a:solidFill>
                <a:latin typeface="Gothic A1 Light"/>
                <a:ea typeface="Gothic A1 Light"/>
                <a:cs typeface="Gothic A1 Light"/>
                <a:sym typeface="Gothic A1 Light"/>
              </a:defRPr>
            </a:lvl1pPr>
            <a:lvl2pPr indent="-292100" lvl="1" marL="914400" rtl="0" algn="just">
              <a:spcBef>
                <a:spcPts val="0"/>
              </a:spcBef>
              <a:spcAft>
                <a:spcPts val="0"/>
              </a:spcAft>
              <a:buClr>
                <a:srgbClr val="005248"/>
              </a:buClr>
              <a:buSzPts val="1000"/>
              <a:buFont typeface="Gothic A1 Light"/>
              <a:buChar char="○"/>
              <a:defRPr>
                <a:solidFill>
                  <a:srgbClr val="005248"/>
                </a:solidFill>
                <a:latin typeface="Gothic A1 Light"/>
                <a:ea typeface="Gothic A1 Light"/>
                <a:cs typeface="Gothic A1 Light"/>
                <a:sym typeface="Gothic A1 Light"/>
              </a:defRPr>
            </a:lvl2pPr>
            <a:lvl3pPr indent="-292100" lvl="2" marL="1371600" rtl="0" algn="just">
              <a:spcBef>
                <a:spcPts val="0"/>
              </a:spcBef>
              <a:spcAft>
                <a:spcPts val="0"/>
              </a:spcAft>
              <a:buClr>
                <a:srgbClr val="005248"/>
              </a:buClr>
              <a:buSzPts val="1000"/>
              <a:buFont typeface="Gothic A1 Light"/>
              <a:buChar char="■"/>
              <a:defRPr>
                <a:solidFill>
                  <a:srgbClr val="005248"/>
                </a:solidFill>
                <a:latin typeface="Gothic A1 Light"/>
                <a:ea typeface="Gothic A1 Light"/>
                <a:cs typeface="Gothic A1 Light"/>
                <a:sym typeface="Gothic A1 Light"/>
              </a:defRPr>
            </a:lvl3pPr>
            <a:lvl4pPr indent="-317500" lvl="3" marL="1828800" rtl="0">
              <a:spcBef>
                <a:spcPts val="1600"/>
              </a:spcBef>
              <a:spcAft>
                <a:spcPts val="0"/>
              </a:spcAft>
              <a:buSzPts val="1400"/>
              <a:buFont typeface="Istok Web"/>
              <a:buChar char="●"/>
              <a:defRPr>
                <a:latin typeface="Istok Web"/>
                <a:ea typeface="Istok Web"/>
                <a:cs typeface="Istok Web"/>
                <a:sym typeface="Istok Web"/>
              </a:defRPr>
            </a:lvl4pPr>
            <a:lvl5pPr indent="-317500" lvl="4" marL="2286000" rtl="0">
              <a:spcBef>
                <a:spcPts val="1600"/>
              </a:spcBef>
              <a:spcAft>
                <a:spcPts val="0"/>
              </a:spcAft>
              <a:buSzPts val="1400"/>
              <a:buFont typeface="Istok Web"/>
              <a:buChar char="○"/>
              <a:defRPr>
                <a:latin typeface="Istok Web"/>
                <a:ea typeface="Istok Web"/>
                <a:cs typeface="Istok Web"/>
                <a:sym typeface="Istok Web"/>
              </a:defRPr>
            </a:lvl5pPr>
            <a:lvl6pPr indent="-317500" lvl="5" marL="2743200" rtl="0">
              <a:spcBef>
                <a:spcPts val="1600"/>
              </a:spcBef>
              <a:spcAft>
                <a:spcPts val="0"/>
              </a:spcAft>
              <a:buSzPts val="1400"/>
              <a:buFont typeface="Istok Web"/>
              <a:buChar char="■"/>
              <a:defRPr>
                <a:latin typeface="Istok Web"/>
                <a:ea typeface="Istok Web"/>
                <a:cs typeface="Istok Web"/>
                <a:sym typeface="Istok Web"/>
              </a:defRPr>
            </a:lvl6pPr>
            <a:lvl7pPr indent="-317500" lvl="6" marL="3200400" rtl="0">
              <a:spcBef>
                <a:spcPts val="1600"/>
              </a:spcBef>
              <a:spcAft>
                <a:spcPts val="0"/>
              </a:spcAft>
              <a:buSzPts val="1400"/>
              <a:buFont typeface="Istok Web"/>
              <a:buChar char="●"/>
              <a:defRPr>
                <a:latin typeface="Istok Web"/>
                <a:ea typeface="Istok Web"/>
                <a:cs typeface="Istok Web"/>
                <a:sym typeface="Istok Web"/>
              </a:defRPr>
            </a:lvl7pPr>
            <a:lvl8pPr indent="-317500" lvl="7" marL="3657600" rtl="0">
              <a:spcBef>
                <a:spcPts val="1600"/>
              </a:spcBef>
              <a:spcAft>
                <a:spcPts val="0"/>
              </a:spcAft>
              <a:buSzPts val="1400"/>
              <a:buFont typeface="Istok Web"/>
              <a:buChar char="○"/>
              <a:defRPr>
                <a:latin typeface="Istok Web"/>
                <a:ea typeface="Istok Web"/>
                <a:cs typeface="Istok Web"/>
                <a:sym typeface="Istok Web"/>
              </a:defRPr>
            </a:lvl8pPr>
            <a:lvl9pPr indent="-317500" lvl="8" marL="4114800" rtl="0">
              <a:spcBef>
                <a:spcPts val="1600"/>
              </a:spcBef>
              <a:spcAft>
                <a:spcPts val="1600"/>
              </a:spcAft>
              <a:buClr>
                <a:srgbClr val="000000"/>
              </a:buClr>
              <a:buSzPts val="1400"/>
              <a:buChar char="■"/>
              <a:defRPr>
                <a:solidFill>
                  <a:srgbClr val="000000"/>
                </a:solidFill>
              </a:defRPr>
            </a:lvl9pPr>
          </a:lstStyle>
          <a:p/>
        </p:txBody>
      </p:sp>
      <p:sp>
        <p:nvSpPr>
          <p:cNvPr id="26" name="Google Shape;26;p5"/>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27" name="Google Shape;27;p5"/>
          <p:cNvSpPr txBox="1"/>
          <p:nvPr>
            <p:ph idx="2" type="body"/>
          </p:nvPr>
        </p:nvSpPr>
        <p:spPr>
          <a:xfrm>
            <a:off x="3382800" y="4827125"/>
            <a:ext cx="2378400" cy="316500"/>
          </a:xfrm>
          <a:prstGeom prst="rect">
            <a:avLst/>
          </a:prstGeom>
        </p:spPr>
        <p:txBody>
          <a:bodyPr anchorCtr="0" anchor="t" bIns="91425" lIns="91425" spcFirstLastPara="1" rIns="91425" wrap="square" tIns="91425">
            <a:noAutofit/>
          </a:bodyPr>
          <a:lstStyle>
            <a:lvl1pPr indent="-292100" lvl="0" marL="457200" rtl="0" algn="ctr">
              <a:spcBef>
                <a:spcPts val="0"/>
              </a:spcBef>
              <a:spcAft>
                <a:spcPts val="0"/>
              </a:spcAft>
              <a:buClr>
                <a:srgbClr val="005248"/>
              </a:buClr>
              <a:buSzPts val="1000"/>
              <a:buFont typeface="DM Serif Display"/>
              <a:buChar char="●"/>
              <a:defRPr>
                <a:solidFill>
                  <a:srgbClr val="005248"/>
                </a:solidFill>
                <a:latin typeface="DM Serif Display"/>
                <a:ea typeface="DM Serif Display"/>
                <a:cs typeface="DM Serif Display"/>
                <a:sym typeface="DM Serif Display"/>
              </a:defRPr>
            </a:lvl1pPr>
            <a:lvl2pPr indent="-292100" lvl="1" marL="914400" rtl="0">
              <a:spcBef>
                <a:spcPts val="1600"/>
              </a:spcBef>
              <a:spcAft>
                <a:spcPts val="0"/>
              </a:spcAft>
              <a:buClr>
                <a:srgbClr val="005248"/>
              </a:buClr>
              <a:buSzPts val="1000"/>
              <a:buChar char="○"/>
              <a:defRPr>
                <a:solidFill>
                  <a:srgbClr val="005248"/>
                </a:solidFill>
              </a:defRPr>
            </a:lvl2pPr>
            <a:lvl3pPr indent="-292100" lvl="2" marL="1371600" rtl="0">
              <a:spcBef>
                <a:spcPts val="1600"/>
              </a:spcBef>
              <a:spcAft>
                <a:spcPts val="0"/>
              </a:spcAft>
              <a:buClr>
                <a:srgbClr val="005248"/>
              </a:buClr>
              <a:buSzPts val="1000"/>
              <a:buChar char="■"/>
              <a:defRPr>
                <a:solidFill>
                  <a:srgbClr val="005248"/>
                </a:solidFill>
              </a:defRPr>
            </a:lvl3pPr>
            <a:lvl4pPr indent="-317500" lvl="3" marL="1828800" rtl="0">
              <a:spcBef>
                <a:spcPts val="1600"/>
              </a:spcBef>
              <a:spcAft>
                <a:spcPts val="0"/>
              </a:spcAft>
              <a:buClr>
                <a:srgbClr val="005248"/>
              </a:buClr>
              <a:buSzPts val="1400"/>
              <a:buChar char="●"/>
              <a:defRPr>
                <a:solidFill>
                  <a:srgbClr val="005248"/>
                </a:solidFill>
              </a:defRPr>
            </a:lvl4pPr>
            <a:lvl5pPr indent="-317500" lvl="4" marL="2286000" rtl="0">
              <a:spcBef>
                <a:spcPts val="1600"/>
              </a:spcBef>
              <a:spcAft>
                <a:spcPts val="0"/>
              </a:spcAft>
              <a:buClr>
                <a:srgbClr val="005248"/>
              </a:buClr>
              <a:buSzPts val="1400"/>
              <a:buChar char="○"/>
              <a:defRPr>
                <a:solidFill>
                  <a:srgbClr val="005248"/>
                </a:solidFill>
              </a:defRPr>
            </a:lvl5pPr>
            <a:lvl6pPr indent="-317500" lvl="5" marL="2743200" rtl="0">
              <a:spcBef>
                <a:spcPts val="1600"/>
              </a:spcBef>
              <a:spcAft>
                <a:spcPts val="0"/>
              </a:spcAft>
              <a:buClr>
                <a:srgbClr val="005248"/>
              </a:buClr>
              <a:buSzPts val="1400"/>
              <a:buChar char="■"/>
              <a:defRPr>
                <a:solidFill>
                  <a:srgbClr val="005248"/>
                </a:solidFill>
              </a:defRPr>
            </a:lvl6pPr>
            <a:lvl7pPr indent="-317500" lvl="6" marL="3200400" rtl="0">
              <a:spcBef>
                <a:spcPts val="1600"/>
              </a:spcBef>
              <a:spcAft>
                <a:spcPts val="0"/>
              </a:spcAft>
              <a:buClr>
                <a:srgbClr val="005248"/>
              </a:buClr>
              <a:buSzPts val="1400"/>
              <a:buChar char="●"/>
              <a:defRPr>
                <a:solidFill>
                  <a:srgbClr val="005248"/>
                </a:solidFill>
              </a:defRPr>
            </a:lvl7pPr>
            <a:lvl8pPr indent="-317500" lvl="7" marL="3657600" rtl="0">
              <a:spcBef>
                <a:spcPts val="1600"/>
              </a:spcBef>
              <a:spcAft>
                <a:spcPts val="0"/>
              </a:spcAft>
              <a:buClr>
                <a:srgbClr val="005248"/>
              </a:buClr>
              <a:buSzPts val="1400"/>
              <a:buChar char="○"/>
              <a:defRPr>
                <a:solidFill>
                  <a:srgbClr val="005248"/>
                </a:solidFill>
              </a:defRPr>
            </a:lvl8pPr>
            <a:lvl9pPr indent="-317500" lvl="8" marL="4114800" rtl="0">
              <a:spcBef>
                <a:spcPts val="1600"/>
              </a:spcBef>
              <a:spcAft>
                <a:spcPts val="1600"/>
              </a:spcAft>
              <a:buClr>
                <a:srgbClr val="005248"/>
              </a:buClr>
              <a:buSzPts val="1400"/>
              <a:buChar char="■"/>
              <a:defRPr>
                <a:solidFill>
                  <a:srgbClr val="005248"/>
                </a:solidFill>
              </a:defRPr>
            </a:lvl9pPr>
          </a:lstStyle>
          <a:p/>
        </p:txBody>
      </p:sp>
      <p:sp>
        <p:nvSpPr>
          <p:cNvPr id="28" name="Google Shape;28;p5"/>
          <p:cNvSpPr txBox="1"/>
          <p:nvPr>
            <p:ph idx="3" type="body"/>
          </p:nvPr>
        </p:nvSpPr>
        <p:spPr>
          <a:xfrm>
            <a:off x="4654675" y="1057975"/>
            <a:ext cx="4284000" cy="3556200"/>
          </a:xfrm>
          <a:prstGeom prst="rect">
            <a:avLst/>
          </a:prstGeom>
        </p:spPr>
        <p:txBody>
          <a:bodyPr anchorCtr="0" anchor="t" bIns="91425" lIns="91425" spcFirstLastPara="1" rIns="91425" wrap="square" tIns="91425">
            <a:noAutofit/>
          </a:bodyPr>
          <a:lstStyle>
            <a:lvl1pPr indent="-292100" lvl="0" marL="457200" rtl="0" algn="just">
              <a:lnSpc>
                <a:spcPct val="115000"/>
              </a:lnSpc>
              <a:spcBef>
                <a:spcPts val="0"/>
              </a:spcBef>
              <a:spcAft>
                <a:spcPts val="0"/>
              </a:spcAft>
              <a:buClr>
                <a:srgbClr val="005248"/>
              </a:buClr>
              <a:buSzPts val="1000"/>
              <a:buFont typeface="Gothic A1 Light"/>
              <a:buChar char="●"/>
              <a:defRPr>
                <a:solidFill>
                  <a:srgbClr val="005248"/>
                </a:solidFill>
                <a:latin typeface="Gothic A1 Light"/>
                <a:ea typeface="Gothic A1 Light"/>
                <a:cs typeface="Gothic A1 Light"/>
                <a:sym typeface="Gothic A1 Light"/>
              </a:defRPr>
            </a:lvl1pPr>
            <a:lvl2pPr indent="-292100" lvl="1" marL="914400" rtl="0" algn="just">
              <a:spcBef>
                <a:spcPts val="0"/>
              </a:spcBef>
              <a:spcAft>
                <a:spcPts val="0"/>
              </a:spcAft>
              <a:buClr>
                <a:srgbClr val="005248"/>
              </a:buClr>
              <a:buSzPts val="1000"/>
              <a:buFont typeface="Gothic A1 Light"/>
              <a:buChar char="○"/>
              <a:defRPr>
                <a:solidFill>
                  <a:srgbClr val="005248"/>
                </a:solidFill>
                <a:latin typeface="Gothic A1 Light"/>
                <a:ea typeface="Gothic A1 Light"/>
                <a:cs typeface="Gothic A1 Light"/>
                <a:sym typeface="Gothic A1 Light"/>
              </a:defRPr>
            </a:lvl2pPr>
            <a:lvl3pPr indent="-292100" lvl="2" marL="1371600" rtl="0" algn="just">
              <a:spcBef>
                <a:spcPts val="0"/>
              </a:spcBef>
              <a:spcAft>
                <a:spcPts val="0"/>
              </a:spcAft>
              <a:buClr>
                <a:srgbClr val="005248"/>
              </a:buClr>
              <a:buSzPts val="1000"/>
              <a:buFont typeface="Gothic A1 Light"/>
              <a:buChar char="■"/>
              <a:defRPr>
                <a:solidFill>
                  <a:srgbClr val="005248"/>
                </a:solidFill>
                <a:latin typeface="Gothic A1 Light"/>
                <a:ea typeface="Gothic A1 Light"/>
                <a:cs typeface="Gothic A1 Light"/>
                <a:sym typeface="Gothic A1 Light"/>
              </a:defRPr>
            </a:lvl3pPr>
            <a:lvl4pPr indent="-317500" lvl="3" marL="1828800" rtl="0">
              <a:spcBef>
                <a:spcPts val="1600"/>
              </a:spcBef>
              <a:spcAft>
                <a:spcPts val="0"/>
              </a:spcAft>
              <a:buSzPts val="1400"/>
              <a:buFont typeface="Istok Web"/>
              <a:buChar char="●"/>
              <a:defRPr>
                <a:latin typeface="Istok Web"/>
                <a:ea typeface="Istok Web"/>
                <a:cs typeface="Istok Web"/>
                <a:sym typeface="Istok Web"/>
              </a:defRPr>
            </a:lvl4pPr>
            <a:lvl5pPr indent="-317500" lvl="4" marL="2286000" rtl="0">
              <a:spcBef>
                <a:spcPts val="1600"/>
              </a:spcBef>
              <a:spcAft>
                <a:spcPts val="0"/>
              </a:spcAft>
              <a:buSzPts val="1400"/>
              <a:buFont typeface="Istok Web"/>
              <a:buChar char="○"/>
              <a:defRPr>
                <a:latin typeface="Istok Web"/>
                <a:ea typeface="Istok Web"/>
                <a:cs typeface="Istok Web"/>
                <a:sym typeface="Istok Web"/>
              </a:defRPr>
            </a:lvl5pPr>
            <a:lvl6pPr indent="-317500" lvl="5" marL="2743200" rtl="0">
              <a:spcBef>
                <a:spcPts val="1600"/>
              </a:spcBef>
              <a:spcAft>
                <a:spcPts val="0"/>
              </a:spcAft>
              <a:buSzPts val="1400"/>
              <a:buFont typeface="Istok Web"/>
              <a:buChar char="■"/>
              <a:defRPr>
                <a:latin typeface="Istok Web"/>
                <a:ea typeface="Istok Web"/>
                <a:cs typeface="Istok Web"/>
                <a:sym typeface="Istok Web"/>
              </a:defRPr>
            </a:lvl6pPr>
            <a:lvl7pPr indent="-317500" lvl="6" marL="3200400" rtl="0">
              <a:spcBef>
                <a:spcPts val="1600"/>
              </a:spcBef>
              <a:spcAft>
                <a:spcPts val="0"/>
              </a:spcAft>
              <a:buSzPts val="1400"/>
              <a:buFont typeface="Istok Web"/>
              <a:buChar char="●"/>
              <a:defRPr>
                <a:latin typeface="Istok Web"/>
                <a:ea typeface="Istok Web"/>
                <a:cs typeface="Istok Web"/>
                <a:sym typeface="Istok Web"/>
              </a:defRPr>
            </a:lvl7pPr>
            <a:lvl8pPr indent="-317500" lvl="7" marL="3657600" rtl="0">
              <a:spcBef>
                <a:spcPts val="1600"/>
              </a:spcBef>
              <a:spcAft>
                <a:spcPts val="0"/>
              </a:spcAft>
              <a:buSzPts val="1400"/>
              <a:buFont typeface="Istok Web"/>
              <a:buChar char="○"/>
              <a:defRPr>
                <a:latin typeface="Istok Web"/>
                <a:ea typeface="Istok Web"/>
                <a:cs typeface="Istok Web"/>
                <a:sym typeface="Istok Web"/>
              </a:defRPr>
            </a:lvl8pPr>
            <a:lvl9pPr indent="-317500" lvl="8" marL="4114800" rtl="0">
              <a:spcBef>
                <a:spcPts val="1600"/>
              </a:spcBef>
              <a:spcAft>
                <a:spcPts val="1600"/>
              </a:spcAft>
              <a:buClr>
                <a:srgbClr val="000000"/>
              </a:buClr>
              <a:buSzPts val="1400"/>
              <a:buChar char="■"/>
              <a:defRPr>
                <a:solidFill>
                  <a:srgbClr val="000000"/>
                </a:solidFill>
              </a:defRPr>
            </a:lvl9pPr>
          </a:lstStyle>
          <a:p/>
        </p:txBody>
      </p:sp>
    </p:spTree>
  </p:cSld>
  <p:clrMapOvr>
    <a:masterClrMapping/>
  </p:clrMapOvr>
  <p:extLst>
    <p:ext uri="{DCECCB84-F9BA-43D5-87BE-67443E8EF086}">
      <p15:sldGuideLst>
        <p15:guide id="1" pos="5294">
          <p15:clr>
            <a:srgbClr val="FA7B17"/>
          </p15:clr>
        </p15:guide>
      </p15:sldGuideLst>
    </p:ext>
  </p:extLst>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ítulo y tres columnas">
  <p:cSld name="TITLE_AND_BODY_7_1">
    <p:bg>
      <p:bgPr>
        <a:blipFill>
          <a:blip r:embed="rId2">
            <a:alphaModFix/>
          </a:blip>
          <a:stretch>
            <a:fillRect/>
          </a:stretch>
        </a:blipFill>
      </p:bgPr>
    </p:bg>
    <p:spTree>
      <p:nvGrpSpPr>
        <p:cNvPr id="29" name="Shape 29"/>
        <p:cNvGrpSpPr/>
        <p:nvPr/>
      </p:nvGrpSpPr>
      <p:grpSpPr>
        <a:xfrm>
          <a:off x="0" y="0"/>
          <a:ext cx="0" cy="0"/>
          <a:chOff x="0" y="0"/>
          <a:chExt cx="0" cy="0"/>
        </a:xfrm>
      </p:grpSpPr>
      <p:sp>
        <p:nvSpPr>
          <p:cNvPr id="30" name="Google Shape;30;p6"/>
          <p:cNvSpPr txBox="1"/>
          <p:nvPr>
            <p:ph type="title"/>
          </p:nvPr>
        </p:nvSpPr>
        <p:spPr>
          <a:xfrm>
            <a:off x="168275" y="0"/>
            <a:ext cx="8735100" cy="914100"/>
          </a:xfrm>
          <a:prstGeom prst="rect">
            <a:avLst/>
          </a:prstGeom>
          <a:noFill/>
        </p:spPr>
        <p:txBody>
          <a:bodyPr anchorCtr="0" anchor="ctr" bIns="91425" lIns="91425" spcFirstLastPara="1" rIns="91425" wrap="square" tIns="91425">
            <a:noAutofit/>
          </a:bodyPr>
          <a:lstStyle>
            <a:lvl1pPr lvl="0" rtl="0">
              <a:spcBef>
                <a:spcPts val="0"/>
              </a:spcBef>
              <a:spcAft>
                <a:spcPts val="0"/>
              </a:spcAft>
              <a:buClr>
                <a:srgbClr val="F3F4EE"/>
              </a:buClr>
              <a:buSzPts val="2400"/>
              <a:buNone/>
              <a:defRPr>
                <a:solidFill>
                  <a:srgbClr val="F3F4EE"/>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31" name="Google Shape;31;p6"/>
          <p:cNvSpPr txBox="1"/>
          <p:nvPr>
            <p:ph idx="1" type="body"/>
          </p:nvPr>
        </p:nvSpPr>
        <p:spPr>
          <a:xfrm>
            <a:off x="168275" y="1057975"/>
            <a:ext cx="2683200" cy="3403800"/>
          </a:xfrm>
          <a:prstGeom prst="rect">
            <a:avLst/>
          </a:prstGeom>
        </p:spPr>
        <p:txBody>
          <a:bodyPr anchorCtr="0" anchor="t" bIns="91425" lIns="91425" spcFirstLastPara="1" rIns="91425" wrap="square" tIns="91425">
            <a:noAutofit/>
          </a:bodyPr>
          <a:lstStyle>
            <a:lvl1pPr indent="-292100" lvl="0" marL="457200" rtl="0" algn="just">
              <a:lnSpc>
                <a:spcPct val="115000"/>
              </a:lnSpc>
              <a:spcBef>
                <a:spcPts val="0"/>
              </a:spcBef>
              <a:spcAft>
                <a:spcPts val="0"/>
              </a:spcAft>
              <a:buClr>
                <a:srgbClr val="005248"/>
              </a:buClr>
              <a:buSzPts val="1000"/>
              <a:buFont typeface="Gothic A1 Light"/>
              <a:buChar char="●"/>
              <a:defRPr>
                <a:solidFill>
                  <a:srgbClr val="005248"/>
                </a:solidFill>
                <a:latin typeface="Gothic A1 Light"/>
                <a:ea typeface="Gothic A1 Light"/>
                <a:cs typeface="Gothic A1 Light"/>
                <a:sym typeface="Gothic A1 Light"/>
              </a:defRPr>
            </a:lvl1pPr>
            <a:lvl2pPr indent="-292100" lvl="1" marL="914400" rtl="0" algn="just">
              <a:spcBef>
                <a:spcPts val="0"/>
              </a:spcBef>
              <a:spcAft>
                <a:spcPts val="0"/>
              </a:spcAft>
              <a:buClr>
                <a:srgbClr val="005248"/>
              </a:buClr>
              <a:buSzPts val="1000"/>
              <a:buFont typeface="Gothic A1 Light"/>
              <a:buChar char="○"/>
              <a:defRPr>
                <a:solidFill>
                  <a:srgbClr val="005248"/>
                </a:solidFill>
                <a:latin typeface="Gothic A1 Light"/>
                <a:ea typeface="Gothic A1 Light"/>
                <a:cs typeface="Gothic A1 Light"/>
                <a:sym typeface="Gothic A1 Light"/>
              </a:defRPr>
            </a:lvl2pPr>
            <a:lvl3pPr indent="-292100" lvl="2" marL="1371600" rtl="0" algn="just">
              <a:spcBef>
                <a:spcPts val="0"/>
              </a:spcBef>
              <a:spcAft>
                <a:spcPts val="0"/>
              </a:spcAft>
              <a:buClr>
                <a:srgbClr val="005248"/>
              </a:buClr>
              <a:buSzPts val="1000"/>
              <a:buFont typeface="Gothic A1 Light"/>
              <a:buChar char="■"/>
              <a:defRPr>
                <a:solidFill>
                  <a:srgbClr val="005248"/>
                </a:solidFill>
                <a:latin typeface="Gothic A1 Light"/>
                <a:ea typeface="Gothic A1 Light"/>
                <a:cs typeface="Gothic A1 Light"/>
                <a:sym typeface="Gothic A1 Light"/>
              </a:defRPr>
            </a:lvl3pPr>
            <a:lvl4pPr indent="-317500" lvl="3" marL="1828800" rtl="0">
              <a:spcBef>
                <a:spcPts val="1600"/>
              </a:spcBef>
              <a:spcAft>
                <a:spcPts val="0"/>
              </a:spcAft>
              <a:buSzPts val="1400"/>
              <a:buFont typeface="Istok Web"/>
              <a:buChar char="●"/>
              <a:defRPr>
                <a:latin typeface="Istok Web"/>
                <a:ea typeface="Istok Web"/>
                <a:cs typeface="Istok Web"/>
                <a:sym typeface="Istok Web"/>
              </a:defRPr>
            </a:lvl4pPr>
            <a:lvl5pPr indent="-317500" lvl="4" marL="2286000" rtl="0">
              <a:spcBef>
                <a:spcPts val="1600"/>
              </a:spcBef>
              <a:spcAft>
                <a:spcPts val="0"/>
              </a:spcAft>
              <a:buSzPts val="1400"/>
              <a:buFont typeface="Istok Web"/>
              <a:buChar char="○"/>
              <a:defRPr>
                <a:latin typeface="Istok Web"/>
                <a:ea typeface="Istok Web"/>
                <a:cs typeface="Istok Web"/>
                <a:sym typeface="Istok Web"/>
              </a:defRPr>
            </a:lvl5pPr>
            <a:lvl6pPr indent="-317500" lvl="5" marL="2743200" rtl="0">
              <a:spcBef>
                <a:spcPts val="1600"/>
              </a:spcBef>
              <a:spcAft>
                <a:spcPts val="0"/>
              </a:spcAft>
              <a:buSzPts val="1400"/>
              <a:buFont typeface="Istok Web"/>
              <a:buChar char="■"/>
              <a:defRPr>
                <a:latin typeface="Istok Web"/>
                <a:ea typeface="Istok Web"/>
                <a:cs typeface="Istok Web"/>
                <a:sym typeface="Istok Web"/>
              </a:defRPr>
            </a:lvl6pPr>
            <a:lvl7pPr indent="-317500" lvl="6" marL="3200400" rtl="0">
              <a:spcBef>
                <a:spcPts val="1600"/>
              </a:spcBef>
              <a:spcAft>
                <a:spcPts val="0"/>
              </a:spcAft>
              <a:buSzPts val="1400"/>
              <a:buFont typeface="Istok Web"/>
              <a:buChar char="●"/>
              <a:defRPr>
                <a:latin typeface="Istok Web"/>
                <a:ea typeface="Istok Web"/>
                <a:cs typeface="Istok Web"/>
                <a:sym typeface="Istok Web"/>
              </a:defRPr>
            </a:lvl7pPr>
            <a:lvl8pPr indent="-317500" lvl="7" marL="3657600" rtl="0">
              <a:spcBef>
                <a:spcPts val="1600"/>
              </a:spcBef>
              <a:spcAft>
                <a:spcPts val="0"/>
              </a:spcAft>
              <a:buSzPts val="1400"/>
              <a:buFont typeface="Istok Web"/>
              <a:buChar char="○"/>
              <a:defRPr>
                <a:latin typeface="Istok Web"/>
                <a:ea typeface="Istok Web"/>
                <a:cs typeface="Istok Web"/>
                <a:sym typeface="Istok Web"/>
              </a:defRPr>
            </a:lvl8pPr>
            <a:lvl9pPr indent="-317500" lvl="8" marL="4114800" rtl="0">
              <a:spcBef>
                <a:spcPts val="1600"/>
              </a:spcBef>
              <a:spcAft>
                <a:spcPts val="1600"/>
              </a:spcAft>
              <a:buClr>
                <a:srgbClr val="000000"/>
              </a:buClr>
              <a:buSzPts val="1400"/>
              <a:buChar char="■"/>
              <a:defRPr>
                <a:solidFill>
                  <a:srgbClr val="000000"/>
                </a:solidFill>
              </a:defRPr>
            </a:lvl9pPr>
          </a:lstStyle>
          <a:p/>
        </p:txBody>
      </p:sp>
      <p:sp>
        <p:nvSpPr>
          <p:cNvPr id="32" name="Google Shape;32;p6"/>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33" name="Google Shape;33;p6"/>
          <p:cNvSpPr txBox="1"/>
          <p:nvPr>
            <p:ph idx="2" type="body"/>
          </p:nvPr>
        </p:nvSpPr>
        <p:spPr>
          <a:xfrm>
            <a:off x="3382800" y="4827125"/>
            <a:ext cx="2378400" cy="316500"/>
          </a:xfrm>
          <a:prstGeom prst="rect">
            <a:avLst/>
          </a:prstGeom>
        </p:spPr>
        <p:txBody>
          <a:bodyPr anchorCtr="0" anchor="t" bIns="91425" lIns="91425" spcFirstLastPara="1" rIns="91425" wrap="square" tIns="91425">
            <a:noAutofit/>
          </a:bodyPr>
          <a:lstStyle>
            <a:lvl1pPr indent="-292100" lvl="0" marL="457200" rtl="0" algn="ctr">
              <a:spcBef>
                <a:spcPts val="0"/>
              </a:spcBef>
              <a:spcAft>
                <a:spcPts val="0"/>
              </a:spcAft>
              <a:buClr>
                <a:srgbClr val="005248"/>
              </a:buClr>
              <a:buSzPts val="1000"/>
              <a:buFont typeface="DM Serif Display"/>
              <a:buChar char="●"/>
              <a:defRPr>
                <a:solidFill>
                  <a:srgbClr val="005248"/>
                </a:solidFill>
                <a:latin typeface="DM Serif Display"/>
                <a:ea typeface="DM Serif Display"/>
                <a:cs typeface="DM Serif Display"/>
                <a:sym typeface="DM Serif Display"/>
              </a:defRPr>
            </a:lvl1pPr>
            <a:lvl2pPr indent="-292100" lvl="1" marL="914400" rtl="0">
              <a:spcBef>
                <a:spcPts val="1600"/>
              </a:spcBef>
              <a:spcAft>
                <a:spcPts val="0"/>
              </a:spcAft>
              <a:buClr>
                <a:srgbClr val="005248"/>
              </a:buClr>
              <a:buSzPts val="1000"/>
              <a:buChar char="○"/>
              <a:defRPr>
                <a:solidFill>
                  <a:srgbClr val="005248"/>
                </a:solidFill>
              </a:defRPr>
            </a:lvl2pPr>
            <a:lvl3pPr indent="-292100" lvl="2" marL="1371600" rtl="0">
              <a:spcBef>
                <a:spcPts val="1600"/>
              </a:spcBef>
              <a:spcAft>
                <a:spcPts val="0"/>
              </a:spcAft>
              <a:buClr>
                <a:srgbClr val="005248"/>
              </a:buClr>
              <a:buSzPts val="1000"/>
              <a:buChar char="■"/>
              <a:defRPr>
                <a:solidFill>
                  <a:srgbClr val="005248"/>
                </a:solidFill>
              </a:defRPr>
            </a:lvl3pPr>
            <a:lvl4pPr indent="-317500" lvl="3" marL="1828800" rtl="0">
              <a:spcBef>
                <a:spcPts val="1600"/>
              </a:spcBef>
              <a:spcAft>
                <a:spcPts val="0"/>
              </a:spcAft>
              <a:buClr>
                <a:srgbClr val="005248"/>
              </a:buClr>
              <a:buSzPts val="1400"/>
              <a:buChar char="●"/>
              <a:defRPr>
                <a:solidFill>
                  <a:srgbClr val="005248"/>
                </a:solidFill>
              </a:defRPr>
            </a:lvl4pPr>
            <a:lvl5pPr indent="-317500" lvl="4" marL="2286000" rtl="0">
              <a:spcBef>
                <a:spcPts val="1600"/>
              </a:spcBef>
              <a:spcAft>
                <a:spcPts val="0"/>
              </a:spcAft>
              <a:buClr>
                <a:srgbClr val="005248"/>
              </a:buClr>
              <a:buSzPts val="1400"/>
              <a:buChar char="○"/>
              <a:defRPr>
                <a:solidFill>
                  <a:srgbClr val="005248"/>
                </a:solidFill>
              </a:defRPr>
            </a:lvl5pPr>
            <a:lvl6pPr indent="-317500" lvl="5" marL="2743200" rtl="0">
              <a:spcBef>
                <a:spcPts val="1600"/>
              </a:spcBef>
              <a:spcAft>
                <a:spcPts val="0"/>
              </a:spcAft>
              <a:buClr>
                <a:srgbClr val="005248"/>
              </a:buClr>
              <a:buSzPts val="1400"/>
              <a:buChar char="■"/>
              <a:defRPr>
                <a:solidFill>
                  <a:srgbClr val="005248"/>
                </a:solidFill>
              </a:defRPr>
            </a:lvl6pPr>
            <a:lvl7pPr indent="-317500" lvl="6" marL="3200400" rtl="0">
              <a:spcBef>
                <a:spcPts val="1600"/>
              </a:spcBef>
              <a:spcAft>
                <a:spcPts val="0"/>
              </a:spcAft>
              <a:buClr>
                <a:srgbClr val="005248"/>
              </a:buClr>
              <a:buSzPts val="1400"/>
              <a:buChar char="●"/>
              <a:defRPr>
                <a:solidFill>
                  <a:srgbClr val="005248"/>
                </a:solidFill>
              </a:defRPr>
            </a:lvl7pPr>
            <a:lvl8pPr indent="-317500" lvl="7" marL="3657600" rtl="0">
              <a:spcBef>
                <a:spcPts val="1600"/>
              </a:spcBef>
              <a:spcAft>
                <a:spcPts val="0"/>
              </a:spcAft>
              <a:buClr>
                <a:srgbClr val="005248"/>
              </a:buClr>
              <a:buSzPts val="1400"/>
              <a:buChar char="○"/>
              <a:defRPr>
                <a:solidFill>
                  <a:srgbClr val="005248"/>
                </a:solidFill>
              </a:defRPr>
            </a:lvl8pPr>
            <a:lvl9pPr indent="-317500" lvl="8" marL="4114800" rtl="0">
              <a:spcBef>
                <a:spcPts val="1600"/>
              </a:spcBef>
              <a:spcAft>
                <a:spcPts val="1600"/>
              </a:spcAft>
              <a:buClr>
                <a:srgbClr val="005248"/>
              </a:buClr>
              <a:buSzPts val="1400"/>
              <a:buChar char="■"/>
              <a:defRPr>
                <a:solidFill>
                  <a:srgbClr val="005248"/>
                </a:solidFill>
              </a:defRPr>
            </a:lvl9pPr>
          </a:lstStyle>
          <a:p/>
        </p:txBody>
      </p:sp>
      <p:sp>
        <p:nvSpPr>
          <p:cNvPr id="34" name="Google Shape;34;p6"/>
          <p:cNvSpPr txBox="1"/>
          <p:nvPr>
            <p:ph idx="3" type="body"/>
          </p:nvPr>
        </p:nvSpPr>
        <p:spPr>
          <a:xfrm>
            <a:off x="3001500" y="1057975"/>
            <a:ext cx="2759700" cy="3556200"/>
          </a:xfrm>
          <a:prstGeom prst="rect">
            <a:avLst/>
          </a:prstGeom>
        </p:spPr>
        <p:txBody>
          <a:bodyPr anchorCtr="0" anchor="t" bIns="91425" lIns="91425" spcFirstLastPara="1" rIns="91425" wrap="square" tIns="91425">
            <a:noAutofit/>
          </a:bodyPr>
          <a:lstStyle>
            <a:lvl1pPr indent="-292100" lvl="0" marL="457200" rtl="0" algn="just">
              <a:lnSpc>
                <a:spcPct val="115000"/>
              </a:lnSpc>
              <a:spcBef>
                <a:spcPts val="0"/>
              </a:spcBef>
              <a:spcAft>
                <a:spcPts val="0"/>
              </a:spcAft>
              <a:buClr>
                <a:srgbClr val="005248"/>
              </a:buClr>
              <a:buSzPts val="1000"/>
              <a:buFont typeface="Gothic A1 Light"/>
              <a:buChar char="●"/>
              <a:defRPr>
                <a:solidFill>
                  <a:srgbClr val="005248"/>
                </a:solidFill>
                <a:latin typeface="Gothic A1 Light"/>
                <a:ea typeface="Gothic A1 Light"/>
                <a:cs typeface="Gothic A1 Light"/>
                <a:sym typeface="Gothic A1 Light"/>
              </a:defRPr>
            </a:lvl1pPr>
            <a:lvl2pPr indent="-292100" lvl="1" marL="914400" rtl="0" algn="just">
              <a:spcBef>
                <a:spcPts val="0"/>
              </a:spcBef>
              <a:spcAft>
                <a:spcPts val="0"/>
              </a:spcAft>
              <a:buClr>
                <a:srgbClr val="005248"/>
              </a:buClr>
              <a:buSzPts val="1000"/>
              <a:buFont typeface="Gothic A1 Light"/>
              <a:buChar char="○"/>
              <a:defRPr>
                <a:solidFill>
                  <a:srgbClr val="005248"/>
                </a:solidFill>
                <a:latin typeface="Gothic A1 Light"/>
                <a:ea typeface="Gothic A1 Light"/>
                <a:cs typeface="Gothic A1 Light"/>
                <a:sym typeface="Gothic A1 Light"/>
              </a:defRPr>
            </a:lvl2pPr>
            <a:lvl3pPr indent="-292100" lvl="2" marL="1371600" rtl="0" algn="just">
              <a:spcBef>
                <a:spcPts val="0"/>
              </a:spcBef>
              <a:spcAft>
                <a:spcPts val="0"/>
              </a:spcAft>
              <a:buClr>
                <a:srgbClr val="005248"/>
              </a:buClr>
              <a:buSzPts val="1000"/>
              <a:buFont typeface="Gothic A1 Light"/>
              <a:buChar char="■"/>
              <a:defRPr>
                <a:solidFill>
                  <a:srgbClr val="005248"/>
                </a:solidFill>
                <a:latin typeface="Gothic A1 Light"/>
                <a:ea typeface="Gothic A1 Light"/>
                <a:cs typeface="Gothic A1 Light"/>
                <a:sym typeface="Gothic A1 Light"/>
              </a:defRPr>
            </a:lvl3pPr>
            <a:lvl4pPr indent="-317500" lvl="3" marL="1828800" rtl="0">
              <a:spcBef>
                <a:spcPts val="1600"/>
              </a:spcBef>
              <a:spcAft>
                <a:spcPts val="0"/>
              </a:spcAft>
              <a:buSzPts val="1400"/>
              <a:buFont typeface="Istok Web"/>
              <a:buChar char="●"/>
              <a:defRPr>
                <a:latin typeface="Istok Web"/>
                <a:ea typeface="Istok Web"/>
                <a:cs typeface="Istok Web"/>
                <a:sym typeface="Istok Web"/>
              </a:defRPr>
            </a:lvl4pPr>
            <a:lvl5pPr indent="-317500" lvl="4" marL="2286000" rtl="0">
              <a:spcBef>
                <a:spcPts val="1600"/>
              </a:spcBef>
              <a:spcAft>
                <a:spcPts val="0"/>
              </a:spcAft>
              <a:buSzPts val="1400"/>
              <a:buFont typeface="Istok Web"/>
              <a:buChar char="○"/>
              <a:defRPr>
                <a:latin typeface="Istok Web"/>
                <a:ea typeface="Istok Web"/>
                <a:cs typeface="Istok Web"/>
                <a:sym typeface="Istok Web"/>
              </a:defRPr>
            </a:lvl5pPr>
            <a:lvl6pPr indent="-317500" lvl="5" marL="2743200" rtl="0">
              <a:spcBef>
                <a:spcPts val="1600"/>
              </a:spcBef>
              <a:spcAft>
                <a:spcPts val="0"/>
              </a:spcAft>
              <a:buSzPts val="1400"/>
              <a:buFont typeface="Istok Web"/>
              <a:buChar char="■"/>
              <a:defRPr>
                <a:latin typeface="Istok Web"/>
                <a:ea typeface="Istok Web"/>
                <a:cs typeface="Istok Web"/>
                <a:sym typeface="Istok Web"/>
              </a:defRPr>
            </a:lvl6pPr>
            <a:lvl7pPr indent="-317500" lvl="6" marL="3200400" rtl="0">
              <a:spcBef>
                <a:spcPts val="1600"/>
              </a:spcBef>
              <a:spcAft>
                <a:spcPts val="0"/>
              </a:spcAft>
              <a:buSzPts val="1400"/>
              <a:buFont typeface="Istok Web"/>
              <a:buChar char="●"/>
              <a:defRPr>
                <a:latin typeface="Istok Web"/>
                <a:ea typeface="Istok Web"/>
                <a:cs typeface="Istok Web"/>
                <a:sym typeface="Istok Web"/>
              </a:defRPr>
            </a:lvl7pPr>
            <a:lvl8pPr indent="-317500" lvl="7" marL="3657600" rtl="0">
              <a:spcBef>
                <a:spcPts val="1600"/>
              </a:spcBef>
              <a:spcAft>
                <a:spcPts val="0"/>
              </a:spcAft>
              <a:buSzPts val="1400"/>
              <a:buFont typeface="Istok Web"/>
              <a:buChar char="○"/>
              <a:defRPr>
                <a:latin typeface="Istok Web"/>
                <a:ea typeface="Istok Web"/>
                <a:cs typeface="Istok Web"/>
                <a:sym typeface="Istok Web"/>
              </a:defRPr>
            </a:lvl8pPr>
            <a:lvl9pPr indent="-317500" lvl="8" marL="4114800" rtl="0">
              <a:spcBef>
                <a:spcPts val="1600"/>
              </a:spcBef>
              <a:spcAft>
                <a:spcPts val="1600"/>
              </a:spcAft>
              <a:buClr>
                <a:srgbClr val="000000"/>
              </a:buClr>
              <a:buSzPts val="1400"/>
              <a:buChar char="■"/>
              <a:defRPr>
                <a:solidFill>
                  <a:srgbClr val="000000"/>
                </a:solidFill>
              </a:defRPr>
            </a:lvl9pPr>
          </a:lstStyle>
          <a:p/>
        </p:txBody>
      </p:sp>
      <p:sp>
        <p:nvSpPr>
          <p:cNvPr id="35" name="Google Shape;35;p6"/>
          <p:cNvSpPr txBox="1"/>
          <p:nvPr>
            <p:ph idx="4" type="body"/>
          </p:nvPr>
        </p:nvSpPr>
        <p:spPr>
          <a:xfrm>
            <a:off x="6109950" y="1057975"/>
            <a:ext cx="2759700" cy="3556200"/>
          </a:xfrm>
          <a:prstGeom prst="rect">
            <a:avLst/>
          </a:prstGeom>
        </p:spPr>
        <p:txBody>
          <a:bodyPr anchorCtr="0" anchor="t" bIns="91425" lIns="91425" spcFirstLastPara="1" rIns="91425" wrap="square" tIns="91425">
            <a:noAutofit/>
          </a:bodyPr>
          <a:lstStyle>
            <a:lvl1pPr indent="-292100" lvl="0" marL="457200" rtl="0" algn="just">
              <a:lnSpc>
                <a:spcPct val="115000"/>
              </a:lnSpc>
              <a:spcBef>
                <a:spcPts val="0"/>
              </a:spcBef>
              <a:spcAft>
                <a:spcPts val="0"/>
              </a:spcAft>
              <a:buClr>
                <a:srgbClr val="005248"/>
              </a:buClr>
              <a:buSzPts val="1000"/>
              <a:buFont typeface="Gothic A1 Light"/>
              <a:buChar char="●"/>
              <a:defRPr>
                <a:solidFill>
                  <a:srgbClr val="005248"/>
                </a:solidFill>
                <a:latin typeface="Gothic A1 Light"/>
                <a:ea typeface="Gothic A1 Light"/>
                <a:cs typeface="Gothic A1 Light"/>
                <a:sym typeface="Gothic A1 Light"/>
              </a:defRPr>
            </a:lvl1pPr>
            <a:lvl2pPr indent="-292100" lvl="1" marL="914400" rtl="0" algn="just">
              <a:spcBef>
                <a:spcPts val="0"/>
              </a:spcBef>
              <a:spcAft>
                <a:spcPts val="0"/>
              </a:spcAft>
              <a:buClr>
                <a:srgbClr val="005248"/>
              </a:buClr>
              <a:buSzPts val="1000"/>
              <a:buFont typeface="Gothic A1 Light"/>
              <a:buChar char="○"/>
              <a:defRPr>
                <a:solidFill>
                  <a:srgbClr val="005248"/>
                </a:solidFill>
                <a:latin typeface="Gothic A1 Light"/>
                <a:ea typeface="Gothic A1 Light"/>
                <a:cs typeface="Gothic A1 Light"/>
                <a:sym typeface="Gothic A1 Light"/>
              </a:defRPr>
            </a:lvl2pPr>
            <a:lvl3pPr indent="-292100" lvl="2" marL="1371600" rtl="0" algn="just">
              <a:spcBef>
                <a:spcPts val="0"/>
              </a:spcBef>
              <a:spcAft>
                <a:spcPts val="0"/>
              </a:spcAft>
              <a:buClr>
                <a:srgbClr val="005248"/>
              </a:buClr>
              <a:buSzPts val="1000"/>
              <a:buFont typeface="Gothic A1 Light"/>
              <a:buChar char="■"/>
              <a:defRPr>
                <a:solidFill>
                  <a:srgbClr val="005248"/>
                </a:solidFill>
                <a:latin typeface="Gothic A1 Light"/>
                <a:ea typeface="Gothic A1 Light"/>
                <a:cs typeface="Gothic A1 Light"/>
                <a:sym typeface="Gothic A1 Light"/>
              </a:defRPr>
            </a:lvl3pPr>
            <a:lvl4pPr indent="-317500" lvl="3" marL="1828800" rtl="0">
              <a:spcBef>
                <a:spcPts val="1600"/>
              </a:spcBef>
              <a:spcAft>
                <a:spcPts val="0"/>
              </a:spcAft>
              <a:buSzPts val="1400"/>
              <a:buFont typeface="Istok Web"/>
              <a:buChar char="●"/>
              <a:defRPr>
                <a:latin typeface="Istok Web"/>
                <a:ea typeface="Istok Web"/>
                <a:cs typeface="Istok Web"/>
                <a:sym typeface="Istok Web"/>
              </a:defRPr>
            </a:lvl4pPr>
            <a:lvl5pPr indent="-317500" lvl="4" marL="2286000" rtl="0">
              <a:spcBef>
                <a:spcPts val="1600"/>
              </a:spcBef>
              <a:spcAft>
                <a:spcPts val="0"/>
              </a:spcAft>
              <a:buSzPts val="1400"/>
              <a:buFont typeface="Istok Web"/>
              <a:buChar char="○"/>
              <a:defRPr>
                <a:latin typeface="Istok Web"/>
                <a:ea typeface="Istok Web"/>
                <a:cs typeface="Istok Web"/>
                <a:sym typeface="Istok Web"/>
              </a:defRPr>
            </a:lvl5pPr>
            <a:lvl6pPr indent="-317500" lvl="5" marL="2743200" rtl="0">
              <a:spcBef>
                <a:spcPts val="1600"/>
              </a:spcBef>
              <a:spcAft>
                <a:spcPts val="0"/>
              </a:spcAft>
              <a:buSzPts val="1400"/>
              <a:buFont typeface="Istok Web"/>
              <a:buChar char="■"/>
              <a:defRPr>
                <a:latin typeface="Istok Web"/>
                <a:ea typeface="Istok Web"/>
                <a:cs typeface="Istok Web"/>
                <a:sym typeface="Istok Web"/>
              </a:defRPr>
            </a:lvl6pPr>
            <a:lvl7pPr indent="-317500" lvl="6" marL="3200400" rtl="0">
              <a:spcBef>
                <a:spcPts val="1600"/>
              </a:spcBef>
              <a:spcAft>
                <a:spcPts val="0"/>
              </a:spcAft>
              <a:buSzPts val="1400"/>
              <a:buFont typeface="Istok Web"/>
              <a:buChar char="●"/>
              <a:defRPr>
                <a:latin typeface="Istok Web"/>
                <a:ea typeface="Istok Web"/>
                <a:cs typeface="Istok Web"/>
                <a:sym typeface="Istok Web"/>
              </a:defRPr>
            </a:lvl7pPr>
            <a:lvl8pPr indent="-317500" lvl="7" marL="3657600" rtl="0">
              <a:spcBef>
                <a:spcPts val="1600"/>
              </a:spcBef>
              <a:spcAft>
                <a:spcPts val="0"/>
              </a:spcAft>
              <a:buSzPts val="1400"/>
              <a:buFont typeface="Istok Web"/>
              <a:buChar char="○"/>
              <a:defRPr>
                <a:latin typeface="Istok Web"/>
                <a:ea typeface="Istok Web"/>
                <a:cs typeface="Istok Web"/>
                <a:sym typeface="Istok Web"/>
              </a:defRPr>
            </a:lvl8pPr>
            <a:lvl9pPr indent="-317500" lvl="8" marL="4114800" rtl="0">
              <a:spcBef>
                <a:spcPts val="1600"/>
              </a:spcBef>
              <a:spcAft>
                <a:spcPts val="1600"/>
              </a:spcAft>
              <a:buClr>
                <a:srgbClr val="000000"/>
              </a:buClr>
              <a:buSzPts val="1400"/>
              <a:buChar char="■"/>
              <a:defRPr>
                <a:solidFill>
                  <a:srgbClr val="000000"/>
                </a:solidFill>
              </a:defRPr>
            </a:lvl9pPr>
          </a:lstStyle>
          <a:p/>
        </p:txBody>
      </p:sp>
    </p:spTree>
  </p:cSld>
  <p:clrMapOvr>
    <a:masterClrMapping/>
  </p:clrMapOvr>
  <p:extLst>
    <p:ext uri="{DCECCB84-F9BA-43D5-87BE-67443E8EF086}">
      <p15:sldGuideLst>
        <p15:guide id="1" pos="5294">
          <p15:clr>
            <a:srgbClr val="FA7B17"/>
          </p15:clr>
        </p15:guide>
      </p15:sldGuideLst>
    </p:ext>
  </p:extLst>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Image">
  <p:cSld name="TITLE_AND_BODY_6">
    <p:bg>
      <p:bgPr>
        <a:solidFill>
          <a:srgbClr val="F3F4EE"/>
        </a:solidFill>
      </p:bgPr>
    </p:bg>
    <p:spTree>
      <p:nvGrpSpPr>
        <p:cNvPr id="36" name="Shape 36"/>
        <p:cNvGrpSpPr/>
        <p:nvPr/>
      </p:nvGrpSpPr>
      <p:grpSpPr>
        <a:xfrm>
          <a:off x="0" y="0"/>
          <a:ext cx="0" cy="0"/>
          <a:chOff x="0" y="0"/>
          <a:chExt cx="0" cy="0"/>
        </a:xfrm>
      </p:grpSpPr>
      <p:sp>
        <p:nvSpPr>
          <p:cNvPr id="37" name="Google Shape;37;p7"/>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38" name="Google Shape;38;p7"/>
          <p:cNvSpPr txBox="1"/>
          <p:nvPr>
            <p:ph idx="1" type="body"/>
          </p:nvPr>
        </p:nvSpPr>
        <p:spPr>
          <a:xfrm>
            <a:off x="5111675" y="668525"/>
            <a:ext cx="3529200" cy="4020300"/>
          </a:xfrm>
          <a:prstGeom prst="rect">
            <a:avLst/>
          </a:prstGeom>
        </p:spPr>
        <p:txBody>
          <a:bodyPr anchorCtr="0" anchor="t" bIns="91425" lIns="91425" spcFirstLastPara="1" rIns="91425" wrap="square" tIns="91425">
            <a:noAutofit/>
          </a:bodyPr>
          <a:lstStyle>
            <a:lvl1pPr indent="-292100" lvl="0" marL="457200">
              <a:spcBef>
                <a:spcPts val="0"/>
              </a:spcBef>
              <a:spcAft>
                <a:spcPts val="0"/>
              </a:spcAft>
              <a:buClr>
                <a:srgbClr val="005248"/>
              </a:buClr>
              <a:buSzPts val="1000"/>
              <a:buFont typeface="Gothic A1"/>
              <a:buChar char="●"/>
              <a:defRPr>
                <a:solidFill>
                  <a:srgbClr val="005248"/>
                </a:solidFill>
                <a:latin typeface="Gothic A1"/>
                <a:ea typeface="Gothic A1"/>
                <a:cs typeface="Gothic A1"/>
                <a:sym typeface="Gothic A1"/>
              </a:defRPr>
            </a:lvl1pPr>
            <a:lvl2pPr indent="-292100" lvl="1" marL="914400">
              <a:spcBef>
                <a:spcPts val="1600"/>
              </a:spcBef>
              <a:spcAft>
                <a:spcPts val="0"/>
              </a:spcAft>
              <a:buSzPts val="1000"/>
              <a:buChar char="○"/>
              <a:defRPr/>
            </a:lvl2pPr>
            <a:lvl3pPr indent="-292100" lvl="2" marL="1371600">
              <a:spcBef>
                <a:spcPts val="1600"/>
              </a:spcBef>
              <a:spcAft>
                <a:spcPts val="0"/>
              </a:spcAft>
              <a:buSzPts val="1000"/>
              <a:buChar char="■"/>
              <a:defRPr/>
            </a:lvl3pPr>
            <a:lvl4pPr indent="-317500" lvl="3" marL="1828800">
              <a:spcBef>
                <a:spcPts val="1600"/>
              </a:spcBef>
              <a:spcAft>
                <a:spcPts val="0"/>
              </a:spcAft>
              <a:buSzPts val="1400"/>
              <a:buChar char="●"/>
              <a:defRPr/>
            </a:lvl4pPr>
            <a:lvl5pPr indent="-317500" lvl="4" marL="2286000">
              <a:spcBef>
                <a:spcPts val="1600"/>
              </a:spcBef>
              <a:spcAft>
                <a:spcPts val="0"/>
              </a:spcAft>
              <a:buSzPts val="1400"/>
              <a:buChar char="○"/>
              <a:defRPr/>
            </a:lvl5pPr>
            <a:lvl6pPr indent="-317500" lvl="5" marL="2743200">
              <a:spcBef>
                <a:spcPts val="1600"/>
              </a:spcBef>
              <a:spcAft>
                <a:spcPts val="0"/>
              </a:spcAft>
              <a:buSzPts val="1400"/>
              <a:buChar char="■"/>
              <a:defRPr/>
            </a:lvl6pPr>
            <a:lvl7pPr indent="-317500" lvl="6" marL="3200400">
              <a:spcBef>
                <a:spcPts val="1600"/>
              </a:spcBef>
              <a:spcAft>
                <a:spcPts val="0"/>
              </a:spcAft>
              <a:buSzPts val="1400"/>
              <a:buChar char="●"/>
              <a:defRPr/>
            </a:lvl7pPr>
            <a:lvl8pPr indent="-317500" lvl="7" marL="3657600">
              <a:spcBef>
                <a:spcPts val="1600"/>
              </a:spcBef>
              <a:spcAft>
                <a:spcPts val="0"/>
              </a:spcAft>
              <a:buSzPts val="1400"/>
              <a:buChar char="○"/>
              <a:defRPr/>
            </a:lvl8pPr>
            <a:lvl9pPr indent="-317500" lvl="8" marL="4114800">
              <a:spcBef>
                <a:spcPts val="1600"/>
              </a:spcBef>
              <a:spcAft>
                <a:spcPts val="1600"/>
              </a:spcAft>
              <a:buSzPts val="1400"/>
              <a:buChar char="■"/>
              <a:defRPr/>
            </a:lvl9pPr>
          </a:lstStyle>
          <a:p/>
        </p:txBody>
      </p:sp>
      <p:sp>
        <p:nvSpPr>
          <p:cNvPr id="39" name="Google Shape;39;p7"/>
          <p:cNvSpPr txBox="1"/>
          <p:nvPr>
            <p:ph idx="2" type="body"/>
          </p:nvPr>
        </p:nvSpPr>
        <p:spPr>
          <a:xfrm>
            <a:off x="3382800" y="4827125"/>
            <a:ext cx="2378400" cy="316500"/>
          </a:xfrm>
          <a:prstGeom prst="rect">
            <a:avLst/>
          </a:prstGeom>
        </p:spPr>
        <p:txBody>
          <a:bodyPr anchorCtr="0" anchor="t" bIns="91425" lIns="91425" spcFirstLastPara="1" rIns="91425" wrap="square" tIns="91425">
            <a:noAutofit/>
          </a:bodyPr>
          <a:lstStyle>
            <a:lvl1pPr indent="-292100" lvl="0" marL="457200" rtl="0" algn="ctr">
              <a:spcBef>
                <a:spcPts val="0"/>
              </a:spcBef>
              <a:spcAft>
                <a:spcPts val="0"/>
              </a:spcAft>
              <a:buClr>
                <a:srgbClr val="005248"/>
              </a:buClr>
              <a:buSzPts val="1000"/>
              <a:buFont typeface="DM Serif Display"/>
              <a:buChar char="●"/>
              <a:defRPr>
                <a:solidFill>
                  <a:srgbClr val="005248"/>
                </a:solidFill>
                <a:latin typeface="DM Serif Display"/>
                <a:ea typeface="DM Serif Display"/>
                <a:cs typeface="DM Serif Display"/>
                <a:sym typeface="DM Serif Display"/>
              </a:defRPr>
            </a:lvl1pPr>
            <a:lvl2pPr indent="-292100" lvl="1" marL="914400" rtl="0">
              <a:spcBef>
                <a:spcPts val="1600"/>
              </a:spcBef>
              <a:spcAft>
                <a:spcPts val="0"/>
              </a:spcAft>
              <a:buClr>
                <a:srgbClr val="005248"/>
              </a:buClr>
              <a:buSzPts val="1000"/>
              <a:buChar char="○"/>
              <a:defRPr>
                <a:solidFill>
                  <a:srgbClr val="005248"/>
                </a:solidFill>
              </a:defRPr>
            </a:lvl2pPr>
            <a:lvl3pPr indent="-292100" lvl="2" marL="1371600" rtl="0">
              <a:spcBef>
                <a:spcPts val="1600"/>
              </a:spcBef>
              <a:spcAft>
                <a:spcPts val="0"/>
              </a:spcAft>
              <a:buClr>
                <a:srgbClr val="005248"/>
              </a:buClr>
              <a:buSzPts val="1000"/>
              <a:buChar char="■"/>
              <a:defRPr>
                <a:solidFill>
                  <a:srgbClr val="005248"/>
                </a:solidFill>
              </a:defRPr>
            </a:lvl3pPr>
            <a:lvl4pPr indent="-317500" lvl="3" marL="1828800" rtl="0">
              <a:spcBef>
                <a:spcPts val="1600"/>
              </a:spcBef>
              <a:spcAft>
                <a:spcPts val="0"/>
              </a:spcAft>
              <a:buClr>
                <a:srgbClr val="005248"/>
              </a:buClr>
              <a:buSzPts val="1400"/>
              <a:buChar char="●"/>
              <a:defRPr>
                <a:solidFill>
                  <a:srgbClr val="005248"/>
                </a:solidFill>
              </a:defRPr>
            </a:lvl4pPr>
            <a:lvl5pPr indent="-317500" lvl="4" marL="2286000" rtl="0">
              <a:spcBef>
                <a:spcPts val="1600"/>
              </a:spcBef>
              <a:spcAft>
                <a:spcPts val="0"/>
              </a:spcAft>
              <a:buClr>
                <a:srgbClr val="005248"/>
              </a:buClr>
              <a:buSzPts val="1400"/>
              <a:buChar char="○"/>
              <a:defRPr>
                <a:solidFill>
                  <a:srgbClr val="005248"/>
                </a:solidFill>
              </a:defRPr>
            </a:lvl5pPr>
            <a:lvl6pPr indent="-317500" lvl="5" marL="2743200" rtl="0">
              <a:spcBef>
                <a:spcPts val="1600"/>
              </a:spcBef>
              <a:spcAft>
                <a:spcPts val="0"/>
              </a:spcAft>
              <a:buClr>
                <a:srgbClr val="005248"/>
              </a:buClr>
              <a:buSzPts val="1400"/>
              <a:buChar char="■"/>
              <a:defRPr>
                <a:solidFill>
                  <a:srgbClr val="005248"/>
                </a:solidFill>
              </a:defRPr>
            </a:lvl6pPr>
            <a:lvl7pPr indent="-317500" lvl="6" marL="3200400" rtl="0">
              <a:spcBef>
                <a:spcPts val="1600"/>
              </a:spcBef>
              <a:spcAft>
                <a:spcPts val="0"/>
              </a:spcAft>
              <a:buClr>
                <a:srgbClr val="005248"/>
              </a:buClr>
              <a:buSzPts val="1400"/>
              <a:buChar char="●"/>
              <a:defRPr>
                <a:solidFill>
                  <a:srgbClr val="005248"/>
                </a:solidFill>
              </a:defRPr>
            </a:lvl7pPr>
            <a:lvl8pPr indent="-317500" lvl="7" marL="3657600" rtl="0">
              <a:spcBef>
                <a:spcPts val="1600"/>
              </a:spcBef>
              <a:spcAft>
                <a:spcPts val="0"/>
              </a:spcAft>
              <a:buClr>
                <a:srgbClr val="005248"/>
              </a:buClr>
              <a:buSzPts val="1400"/>
              <a:buChar char="○"/>
              <a:defRPr>
                <a:solidFill>
                  <a:srgbClr val="005248"/>
                </a:solidFill>
              </a:defRPr>
            </a:lvl8pPr>
            <a:lvl9pPr indent="-317500" lvl="8" marL="4114800" rtl="0">
              <a:spcBef>
                <a:spcPts val="1600"/>
              </a:spcBef>
              <a:spcAft>
                <a:spcPts val="1600"/>
              </a:spcAft>
              <a:buClr>
                <a:srgbClr val="005248"/>
              </a:buClr>
              <a:buSzPts val="1400"/>
              <a:buChar char="■"/>
              <a:defRPr>
                <a:solidFill>
                  <a:srgbClr val="005248"/>
                </a:solidFill>
              </a:defRPr>
            </a:lvl9pPr>
          </a:lstStyle>
          <a:p/>
        </p:txBody>
      </p:sp>
    </p:spTree>
  </p:cSld>
  <p:clrMapOvr>
    <a:masterClrMapping/>
  </p:clrMapOvr>
  <p:extLst>
    <p:ext uri="{DCECCB84-F9BA-43D5-87BE-67443E8EF086}">
      <p15:sldGuideLst>
        <p15:guide id="1" pos="1318">
          <p15:clr>
            <a:srgbClr val="FA7B17"/>
          </p15:clr>
        </p15:guide>
        <p15:guide id="2" pos="5294">
          <p15:clr>
            <a:srgbClr val="FA7B17"/>
          </p15:clr>
        </p15:guide>
        <p15:guide id="3" orient="horz" pos="648">
          <p15:clr>
            <a:srgbClr val="FA7B17"/>
          </p15:clr>
        </p15:guide>
        <p15:guide id="4" orient="horz" pos="753">
          <p15:clr>
            <a:srgbClr val="FA7B17"/>
          </p15:clr>
        </p15:guide>
      </p15:sldGuideLst>
    </p:ext>
  </p:extLst>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Hola soy">
  <p:cSld name="CUSTOM_1">
    <p:bg>
      <p:bgPr>
        <a:solidFill>
          <a:srgbClr val="F3F4EE"/>
        </a:solidFill>
      </p:bgPr>
    </p:bg>
    <p:spTree>
      <p:nvGrpSpPr>
        <p:cNvPr id="40" name="Shape 40"/>
        <p:cNvGrpSpPr/>
        <p:nvPr/>
      </p:nvGrpSpPr>
      <p:grpSpPr>
        <a:xfrm>
          <a:off x="0" y="0"/>
          <a:ext cx="0" cy="0"/>
          <a:chOff x="0" y="0"/>
          <a:chExt cx="0" cy="0"/>
        </a:xfrm>
      </p:grpSpPr>
      <p:sp>
        <p:nvSpPr>
          <p:cNvPr id="41" name="Google Shape;41;p8"/>
          <p:cNvSpPr txBox="1"/>
          <p:nvPr/>
        </p:nvSpPr>
        <p:spPr>
          <a:xfrm>
            <a:off x="336525" y="563925"/>
            <a:ext cx="3283500" cy="41340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t/>
            </a:r>
            <a:endParaRPr sz="1000">
              <a:solidFill>
                <a:srgbClr val="005248"/>
              </a:solidFill>
              <a:latin typeface="Gothic A1 Thin"/>
              <a:ea typeface="Gothic A1 Thin"/>
              <a:cs typeface="Gothic A1 Thin"/>
              <a:sym typeface="Gothic A1 Thin"/>
            </a:endParaRPr>
          </a:p>
        </p:txBody>
      </p:sp>
      <p:sp>
        <p:nvSpPr>
          <p:cNvPr id="42" name="Google Shape;42;p8"/>
          <p:cNvSpPr txBox="1"/>
          <p:nvPr>
            <p:ph idx="1" type="body"/>
          </p:nvPr>
        </p:nvSpPr>
        <p:spPr>
          <a:xfrm>
            <a:off x="331975" y="409300"/>
            <a:ext cx="3119700" cy="4374900"/>
          </a:xfrm>
          <a:prstGeom prst="rect">
            <a:avLst/>
          </a:prstGeom>
        </p:spPr>
        <p:txBody>
          <a:bodyPr anchorCtr="0" anchor="t" bIns="91425" lIns="91425" spcFirstLastPara="1" rIns="91425" wrap="square" tIns="91425">
            <a:noAutofit/>
          </a:bodyPr>
          <a:lstStyle>
            <a:lvl1pPr indent="-292100" lvl="0" marL="457200">
              <a:spcBef>
                <a:spcPts val="0"/>
              </a:spcBef>
              <a:spcAft>
                <a:spcPts val="0"/>
              </a:spcAft>
              <a:buClr>
                <a:srgbClr val="005248"/>
              </a:buClr>
              <a:buSzPts val="1000"/>
              <a:buFont typeface="Gothic A1 Light"/>
              <a:buChar char="●"/>
              <a:defRPr>
                <a:solidFill>
                  <a:srgbClr val="005248"/>
                </a:solidFill>
                <a:latin typeface="Gothic A1 Light"/>
                <a:ea typeface="Gothic A1 Light"/>
                <a:cs typeface="Gothic A1 Light"/>
                <a:sym typeface="Gothic A1 Light"/>
              </a:defRPr>
            </a:lvl1pPr>
            <a:lvl2pPr indent="-292100" lvl="1" marL="914400">
              <a:spcBef>
                <a:spcPts val="1600"/>
              </a:spcBef>
              <a:spcAft>
                <a:spcPts val="0"/>
              </a:spcAft>
              <a:buClr>
                <a:srgbClr val="005248"/>
              </a:buClr>
              <a:buSzPts val="1000"/>
              <a:buFont typeface="Gothic A1 Light"/>
              <a:buChar char="○"/>
              <a:defRPr>
                <a:solidFill>
                  <a:srgbClr val="005248"/>
                </a:solidFill>
                <a:latin typeface="Gothic A1 Light"/>
                <a:ea typeface="Gothic A1 Light"/>
                <a:cs typeface="Gothic A1 Light"/>
                <a:sym typeface="Gothic A1 Light"/>
              </a:defRPr>
            </a:lvl2pPr>
            <a:lvl3pPr indent="-292100" lvl="2" marL="1371600">
              <a:spcBef>
                <a:spcPts val="1600"/>
              </a:spcBef>
              <a:spcAft>
                <a:spcPts val="0"/>
              </a:spcAft>
              <a:buClr>
                <a:srgbClr val="005248"/>
              </a:buClr>
              <a:buSzPts val="1000"/>
              <a:buFont typeface="Gothic A1 Light"/>
              <a:buChar char="■"/>
              <a:defRPr>
                <a:solidFill>
                  <a:srgbClr val="005248"/>
                </a:solidFill>
                <a:latin typeface="Gothic A1 Light"/>
                <a:ea typeface="Gothic A1 Light"/>
                <a:cs typeface="Gothic A1 Light"/>
                <a:sym typeface="Gothic A1 Light"/>
              </a:defRPr>
            </a:lvl3pPr>
            <a:lvl4pPr indent="-317500" lvl="3" marL="1828800">
              <a:spcBef>
                <a:spcPts val="1600"/>
              </a:spcBef>
              <a:spcAft>
                <a:spcPts val="0"/>
              </a:spcAft>
              <a:buSzPts val="1400"/>
              <a:buChar char="●"/>
              <a:defRPr/>
            </a:lvl4pPr>
            <a:lvl5pPr indent="-317500" lvl="4" marL="2286000">
              <a:spcBef>
                <a:spcPts val="1600"/>
              </a:spcBef>
              <a:spcAft>
                <a:spcPts val="0"/>
              </a:spcAft>
              <a:buSzPts val="1400"/>
              <a:buChar char="○"/>
              <a:defRPr/>
            </a:lvl5pPr>
            <a:lvl6pPr indent="-317500" lvl="5" marL="2743200">
              <a:spcBef>
                <a:spcPts val="1600"/>
              </a:spcBef>
              <a:spcAft>
                <a:spcPts val="0"/>
              </a:spcAft>
              <a:buSzPts val="1400"/>
              <a:buChar char="■"/>
              <a:defRPr/>
            </a:lvl6pPr>
            <a:lvl7pPr indent="-317500" lvl="6" marL="3200400">
              <a:spcBef>
                <a:spcPts val="1600"/>
              </a:spcBef>
              <a:spcAft>
                <a:spcPts val="0"/>
              </a:spcAft>
              <a:buSzPts val="1400"/>
              <a:buChar char="●"/>
              <a:defRPr/>
            </a:lvl7pPr>
            <a:lvl8pPr indent="-317500" lvl="7" marL="3657600">
              <a:spcBef>
                <a:spcPts val="1600"/>
              </a:spcBef>
              <a:spcAft>
                <a:spcPts val="0"/>
              </a:spcAft>
              <a:buSzPts val="1400"/>
              <a:buChar char="○"/>
              <a:defRPr/>
            </a:lvl8pPr>
            <a:lvl9pPr indent="-317500" lvl="8" marL="4114800">
              <a:spcBef>
                <a:spcPts val="1600"/>
              </a:spcBef>
              <a:spcAft>
                <a:spcPts val="1600"/>
              </a:spcAft>
              <a:buSzPts val="1400"/>
              <a:buChar char="■"/>
              <a:defRPr/>
            </a:lvl9pPr>
          </a:lstStyle>
          <a:p/>
        </p:txBody>
      </p:sp>
      <p:sp>
        <p:nvSpPr>
          <p:cNvPr id="43" name="Google Shape;43;p8"/>
          <p:cNvSpPr txBox="1"/>
          <p:nvPr>
            <p:ph idx="2" type="body"/>
          </p:nvPr>
        </p:nvSpPr>
        <p:spPr>
          <a:xfrm>
            <a:off x="3382800" y="4827125"/>
            <a:ext cx="2378400" cy="316500"/>
          </a:xfrm>
          <a:prstGeom prst="rect">
            <a:avLst/>
          </a:prstGeom>
        </p:spPr>
        <p:txBody>
          <a:bodyPr anchorCtr="0" anchor="t" bIns="91425" lIns="91425" spcFirstLastPara="1" rIns="91425" wrap="square" tIns="91425">
            <a:noAutofit/>
          </a:bodyPr>
          <a:lstStyle>
            <a:lvl1pPr indent="-292100" lvl="0" marL="457200" rtl="0" algn="ctr">
              <a:spcBef>
                <a:spcPts val="0"/>
              </a:spcBef>
              <a:spcAft>
                <a:spcPts val="0"/>
              </a:spcAft>
              <a:buClr>
                <a:srgbClr val="005248"/>
              </a:buClr>
              <a:buSzPts val="1000"/>
              <a:buFont typeface="DM Serif Display"/>
              <a:buChar char="●"/>
              <a:defRPr>
                <a:solidFill>
                  <a:srgbClr val="005248"/>
                </a:solidFill>
                <a:latin typeface="DM Serif Display"/>
                <a:ea typeface="DM Serif Display"/>
                <a:cs typeface="DM Serif Display"/>
                <a:sym typeface="DM Serif Display"/>
              </a:defRPr>
            </a:lvl1pPr>
            <a:lvl2pPr indent="-292100" lvl="1" marL="914400" rtl="0">
              <a:spcBef>
                <a:spcPts val="1600"/>
              </a:spcBef>
              <a:spcAft>
                <a:spcPts val="0"/>
              </a:spcAft>
              <a:buClr>
                <a:srgbClr val="005248"/>
              </a:buClr>
              <a:buSzPts val="1000"/>
              <a:buChar char="○"/>
              <a:defRPr>
                <a:solidFill>
                  <a:srgbClr val="005248"/>
                </a:solidFill>
              </a:defRPr>
            </a:lvl2pPr>
            <a:lvl3pPr indent="-292100" lvl="2" marL="1371600" rtl="0">
              <a:spcBef>
                <a:spcPts val="1600"/>
              </a:spcBef>
              <a:spcAft>
                <a:spcPts val="0"/>
              </a:spcAft>
              <a:buClr>
                <a:srgbClr val="005248"/>
              </a:buClr>
              <a:buSzPts val="1000"/>
              <a:buChar char="■"/>
              <a:defRPr>
                <a:solidFill>
                  <a:srgbClr val="005248"/>
                </a:solidFill>
              </a:defRPr>
            </a:lvl3pPr>
            <a:lvl4pPr indent="-317500" lvl="3" marL="1828800" rtl="0">
              <a:spcBef>
                <a:spcPts val="1600"/>
              </a:spcBef>
              <a:spcAft>
                <a:spcPts val="0"/>
              </a:spcAft>
              <a:buClr>
                <a:srgbClr val="005248"/>
              </a:buClr>
              <a:buSzPts val="1400"/>
              <a:buChar char="●"/>
              <a:defRPr>
                <a:solidFill>
                  <a:srgbClr val="005248"/>
                </a:solidFill>
              </a:defRPr>
            </a:lvl4pPr>
            <a:lvl5pPr indent="-317500" lvl="4" marL="2286000" rtl="0">
              <a:spcBef>
                <a:spcPts val="1600"/>
              </a:spcBef>
              <a:spcAft>
                <a:spcPts val="0"/>
              </a:spcAft>
              <a:buClr>
                <a:srgbClr val="005248"/>
              </a:buClr>
              <a:buSzPts val="1400"/>
              <a:buChar char="○"/>
              <a:defRPr>
                <a:solidFill>
                  <a:srgbClr val="005248"/>
                </a:solidFill>
              </a:defRPr>
            </a:lvl5pPr>
            <a:lvl6pPr indent="-317500" lvl="5" marL="2743200" rtl="0">
              <a:spcBef>
                <a:spcPts val="1600"/>
              </a:spcBef>
              <a:spcAft>
                <a:spcPts val="0"/>
              </a:spcAft>
              <a:buClr>
                <a:srgbClr val="005248"/>
              </a:buClr>
              <a:buSzPts val="1400"/>
              <a:buChar char="■"/>
              <a:defRPr>
                <a:solidFill>
                  <a:srgbClr val="005248"/>
                </a:solidFill>
              </a:defRPr>
            </a:lvl6pPr>
            <a:lvl7pPr indent="-317500" lvl="6" marL="3200400" rtl="0">
              <a:spcBef>
                <a:spcPts val="1600"/>
              </a:spcBef>
              <a:spcAft>
                <a:spcPts val="0"/>
              </a:spcAft>
              <a:buClr>
                <a:srgbClr val="005248"/>
              </a:buClr>
              <a:buSzPts val="1400"/>
              <a:buChar char="●"/>
              <a:defRPr>
                <a:solidFill>
                  <a:srgbClr val="005248"/>
                </a:solidFill>
              </a:defRPr>
            </a:lvl7pPr>
            <a:lvl8pPr indent="-317500" lvl="7" marL="3657600" rtl="0">
              <a:spcBef>
                <a:spcPts val="1600"/>
              </a:spcBef>
              <a:spcAft>
                <a:spcPts val="0"/>
              </a:spcAft>
              <a:buClr>
                <a:srgbClr val="005248"/>
              </a:buClr>
              <a:buSzPts val="1400"/>
              <a:buChar char="○"/>
              <a:defRPr>
                <a:solidFill>
                  <a:srgbClr val="005248"/>
                </a:solidFill>
              </a:defRPr>
            </a:lvl8pPr>
            <a:lvl9pPr indent="-317500" lvl="8" marL="4114800" rtl="0">
              <a:spcBef>
                <a:spcPts val="1600"/>
              </a:spcBef>
              <a:spcAft>
                <a:spcPts val="1600"/>
              </a:spcAft>
              <a:buClr>
                <a:srgbClr val="005248"/>
              </a:buClr>
              <a:buSzPts val="1400"/>
              <a:buChar char="■"/>
              <a:defRPr>
                <a:solidFill>
                  <a:srgbClr val="005248"/>
                </a:solidFill>
              </a:defRPr>
            </a:lvl9pPr>
          </a:lstStyle>
          <a:p/>
        </p:txBody>
      </p:sp>
    </p:spTree>
  </p:cSld>
  <p:clrMapOvr>
    <a:masterClrMapping/>
  </p:clrMapOvr>
  <p:extLst>
    <p:ext uri="{DCECCB84-F9BA-43D5-87BE-67443E8EF086}">
      <p15:sldGuideLst>
        <p15:guide id="1" pos="2880">
          <p15:clr>
            <a:srgbClr val="FA7B17"/>
          </p15:clr>
        </p15:guide>
      </p15:sldGuideLst>
    </p:ext>
  </p:extLst>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ig concept">
  <p:cSld name="CUSTOM_2">
    <p:bg>
      <p:bgPr>
        <a:solidFill>
          <a:srgbClr val="FFDDCB"/>
        </a:solidFill>
      </p:bgPr>
    </p:bg>
    <p:spTree>
      <p:nvGrpSpPr>
        <p:cNvPr id="44" name="Shape 44"/>
        <p:cNvGrpSpPr/>
        <p:nvPr/>
      </p:nvGrpSpPr>
      <p:grpSpPr>
        <a:xfrm>
          <a:off x="0" y="0"/>
          <a:ext cx="0" cy="0"/>
          <a:chOff x="0" y="0"/>
          <a:chExt cx="0" cy="0"/>
        </a:xfrm>
      </p:grpSpPr>
      <p:sp>
        <p:nvSpPr>
          <p:cNvPr id="45" name="Google Shape;45;p9"/>
          <p:cNvSpPr txBox="1"/>
          <p:nvPr>
            <p:ph type="title"/>
          </p:nvPr>
        </p:nvSpPr>
        <p:spPr>
          <a:xfrm>
            <a:off x="1371600" y="1334700"/>
            <a:ext cx="6400800" cy="2474100"/>
          </a:xfrm>
          <a:prstGeom prst="rect">
            <a:avLst/>
          </a:prstGeom>
        </p:spPr>
        <p:txBody>
          <a:bodyPr anchorCtr="0" anchor="ctr" bIns="91425" lIns="91425" spcFirstLastPara="1" rIns="91425" wrap="square" tIns="91425">
            <a:noAutofit/>
          </a:bodyPr>
          <a:lstStyle>
            <a:lvl1pPr lvl="0" algn="ctr">
              <a:spcBef>
                <a:spcPts val="0"/>
              </a:spcBef>
              <a:spcAft>
                <a:spcPts val="0"/>
              </a:spcAft>
              <a:buNone/>
              <a:defRPr sz="4800">
                <a:solidFill>
                  <a:srgbClr val="FF4F36"/>
                </a:solidFill>
              </a:defRPr>
            </a:lvl1pPr>
            <a:lvl2pPr lvl="1">
              <a:spcBef>
                <a:spcPts val="0"/>
              </a:spcBef>
              <a:spcAft>
                <a:spcPts val="0"/>
              </a:spcAft>
              <a:buNone/>
              <a:defRPr/>
            </a:lvl2pPr>
            <a:lvl3pPr lvl="2">
              <a:spcBef>
                <a:spcPts val="0"/>
              </a:spcBef>
              <a:spcAft>
                <a:spcPts val="0"/>
              </a:spcAft>
              <a:buNone/>
              <a:defRPr/>
            </a:lvl3pPr>
            <a:lvl4pPr lvl="3">
              <a:spcBef>
                <a:spcPts val="0"/>
              </a:spcBef>
              <a:spcAft>
                <a:spcPts val="0"/>
              </a:spcAft>
              <a:buNone/>
              <a:defRPr/>
            </a:lvl4pPr>
            <a:lvl5pPr lvl="4">
              <a:spcBef>
                <a:spcPts val="0"/>
              </a:spcBef>
              <a:spcAft>
                <a:spcPts val="0"/>
              </a:spcAft>
              <a:buNone/>
              <a:defRPr/>
            </a:lvl5pPr>
            <a:lvl6pPr lvl="5">
              <a:spcBef>
                <a:spcPts val="0"/>
              </a:spcBef>
              <a:spcAft>
                <a:spcPts val="0"/>
              </a:spcAft>
              <a:buNone/>
              <a:defRPr/>
            </a:lvl6pPr>
            <a:lvl7pPr lvl="6">
              <a:spcBef>
                <a:spcPts val="0"/>
              </a:spcBef>
              <a:spcAft>
                <a:spcPts val="0"/>
              </a:spcAft>
              <a:buNone/>
              <a:defRPr/>
            </a:lvl7pPr>
            <a:lvl8pPr lvl="7">
              <a:spcBef>
                <a:spcPts val="0"/>
              </a:spcBef>
              <a:spcAft>
                <a:spcPts val="0"/>
              </a:spcAft>
              <a:buNone/>
              <a:defRPr/>
            </a:lvl8pPr>
            <a:lvl9pPr lvl="8">
              <a:spcBef>
                <a:spcPts val="0"/>
              </a:spcBef>
              <a:spcAft>
                <a:spcPts val="0"/>
              </a:spcAft>
              <a:buNone/>
              <a:defRPr/>
            </a:lvl9pPr>
          </a:lstStyle>
          <a:p/>
        </p:txBody>
      </p:sp>
      <p:sp>
        <p:nvSpPr>
          <p:cNvPr id="46" name="Google Shape;46;p9"/>
          <p:cNvSpPr txBox="1"/>
          <p:nvPr>
            <p:ph idx="1" type="body"/>
          </p:nvPr>
        </p:nvSpPr>
        <p:spPr>
          <a:xfrm>
            <a:off x="3382800" y="4827125"/>
            <a:ext cx="2378400" cy="316500"/>
          </a:xfrm>
          <a:prstGeom prst="rect">
            <a:avLst/>
          </a:prstGeom>
        </p:spPr>
        <p:txBody>
          <a:bodyPr anchorCtr="0" anchor="t" bIns="91425" lIns="91425" spcFirstLastPara="1" rIns="91425" wrap="square" tIns="91425">
            <a:noAutofit/>
          </a:bodyPr>
          <a:lstStyle>
            <a:lvl1pPr indent="-292100" lvl="0" marL="457200" rtl="0" algn="ctr">
              <a:spcBef>
                <a:spcPts val="0"/>
              </a:spcBef>
              <a:spcAft>
                <a:spcPts val="0"/>
              </a:spcAft>
              <a:buClr>
                <a:srgbClr val="FF4F36"/>
              </a:buClr>
              <a:buSzPts val="1000"/>
              <a:buFont typeface="DM Serif Display"/>
              <a:buChar char="●"/>
              <a:defRPr>
                <a:solidFill>
                  <a:srgbClr val="FF4F36"/>
                </a:solidFill>
                <a:latin typeface="DM Serif Display"/>
                <a:ea typeface="DM Serif Display"/>
                <a:cs typeface="DM Serif Display"/>
                <a:sym typeface="DM Serif Display"/>
              </a:defRPr>
            </a:lvl1pPr>
            <a:lvl2pPr indent="-292100" lvl="1" marL="914400" rtl="0">
              <a:spcBef>
                <a:spcPts val="1600"/>
              </a:spcBef>
              <a:spcAft>
                <a:spcPts val="0"/>
              </a:spcAft>
              <a:buClr>
                <a:srgbClr val="FF4F36"/>
              </a:buClr>
              <a:buSzPts val="1000"/>
              <a:buChar char="○"/>
              <a:defRPr>
                <a:solidFill>
                  <a:srgbClr val="FF4F36"/>
                </a:solidFill>
              </a:defRPr>
            </a:lvl2pPr>
            <a:lvl3pPr indent="-292100" lvl="2" marL="1371600" rtl="0">
              <a:spcBef>
                <a:spcPts val="1600"/>
              </a:spcBef>
              <a:spcAft>
                <a:spcPts val="0"/>
              </a:spcAft>
              <a:buClr>
                <a:srgbClr val="FF4F36"/>
              </a:buClr>
              <a:buSzPts val="1000"/>
              <a:buChar char="■"/>
              <a:defRPr>
                <a:solidFill>
                  <a:srgbClr val="FF4F36"/>
                </a:solidFill>
              </a:defRPr>
            </a:lvl3pPr>
            <a:lvl4pPr indent="-317500" lvl="3" marL="1828800" rtl="0">
              <a:spcBef>
                <a:spcPts val="1600"/>
              </a:spcBef>
              <a:spcAft>
                <a:spcPts val="0"/>
              </a:spcAft>
              <a:buClr>
                <a:srgbClr val="FF4F36"/>
              </a:buClr>
              <a:buSzPts val="1400"/>
              <a:buChar char="●"/>
              <a:defRPr>
                <a:solidFill>
                  <a:srgbClr val="FF4F36"/>
                </a:solidFill>
              </a:defRPr>
            </a:lvl4pPr>
            <a:lvl5pPr indent="-317500" lvl="4" marL="2286000" rtl="0">
              <a:spcBef>
                <a:spcPts val="1600"/>
              </a:spcBef>
              <a:spcAft>
                <a:spcPts val="0"/>
              </a:spcAft>
              <a:buClr>
                <a:srgbClr val="FF4F36"/>
              </a:buClr>
              <a:buSzPts val="1400"/>
              <a:buChar char="○"/>
              <a:defRPr>
                <a:solidFill>
                  <a:srgbClr val="FF4F36"/>
                </a:solidFill>
              </a:defRPr>
            </a:lvl5pPr>
            <a:lvl6pPr indent="-317500" lvl="5" marL="2743200" rtl="0">
              <a:spcBef>
                <a:spcPts val="1600"/>
              </a:spcBef>
              <a:spcAft>
                <a:spcPts val="0"/>
              </a:spcAft>
              <a:buClr>
                <a:srgbClr val="FF4F36"/>
              </a:buClr>
              <a:buSzPts val="1400"/>
              <a:buChar char="■"/>
              <a:defRPr>
                <a:solidFill>
                  <a:srgbClr val="FF4F36"/>
                </a:solidFill>
              </a:defRPr>
            </a:lvl6pPr>
            <a:lvl7pPr indent="-317500" lvl="6" marL="3200400" rtl="0">
              <a:spcBef>
                <a:spcPts val="1600"/>
              </a:spcBef>
              <a:spcAft>
                <a:spcPts val="0"/>
              </a:spcAft>
              <a:buClr>
                <a:srgbClr val="FF4F36"/>
              </a:buClr>
              <a:buSzPts val="1400"/>
              <a:buChar char="●"/>
              <a:defRPr>
                <a:solidFill>
                  <a:srgbClr val="FF4F36"/>
                </a:solidFill>
              </a:defRPr>
            </a:lvl7pPr>
            <a:lvl8pPr indent="-317500" lvl="7" marL="3657600" rtl="0">
              <a:spcBef>
                <a:spcPts val="1600"/>
              </a:spcBef>
              <a:spcAft>
                <a:spcPts val="0"/>
              </a:spcAft>
              <a:buClr>
                <a:srgbClr val="FF4F36"/>
              </a:buClr>
              <a:buSzPts val="1400"/>
              <a:buChar char="○"/>
              <a:defRPr>
                <a:solidFill>
                  <a:srgbClr val="FF4F36"/>
                </a:solidFill>
              </a:defRPr>
            </a:lvl8pPr>
            <a:lvl9pPr indent="-317500" lvl="8" marL="4114800" rtl="0">
              <a:spcBef>
                <a:spcPts val="1600"/>
              </a:spcBef>
              <a:spcAft>
                <a:spcPts val="1600"/>
              </a:spcAft>
              <a:buClr>
                <a:srgbClr val="FF4F36"/>
              </a:buClr>
              <a:buSzPts val="1400"/>
              <a:buChar char="■"/>
              <a:defRPr>
                <a:solidFill>
                  <a:srgbClr val="FF4F36"/>
                </a:solidFill>
              </a:defRPr>
            </a:lvl9pPr>
          </a:lstStyle>
          <a:p/>
        </p:txBody>
      </p:sp>
    </p:spTree>
  </p:cSld>
  <p:clrMapOvr>
    <a:masterClrMapping/>
  </p:clrMapOvr>
  <p:extLst>
    <p:ext uri="{DCECCB84-F9BA-43D5-87BE-67443E8EF086}">
      <p15:sldGuideLst>
        <p15:guide id="1" pos="864">
          <p15:clr>
            <a:srgbClr val="FA7B17"/>
          </p15:clr>
        </p15:guide>
        <p15:guide id="2" pos="4896">
          <p15:clr>
            <a:srgbClr val="FA7B17"/>
          </p15:clr>
        </p15:guide>
        <p15:guide id="3" orient="horz" pos="1620">
          <p15:clr>
            <a:srgbClr val="FA7B17"/>
          </p15:clr>
        </p15:guide>
      </p15:sldGuideLst>
    </p:ext>
  </p:extLst>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Imagen">
  <p:cSld name="CUSTOM_3">
    <p:spTree>
      <p:nvGrpSpPr>
        <p:cNvPr id="47" name="Shape 47"/>
        <p:cNvGrpSpPr/>
        <p:nvPr/>
      </p:nvGrpSpPr>
      <p:grpSpPr>
        <a:xfrm>
          <a:off x="0" y="0"/>
          <a:ext cx="0" cy="0"/>
          <a:chOff x="0" y="0"/>
          <a:chExt cx="0" cy="0"/>
        </a:xfrm>
      </p:grpSpPr>
      <p:sp>
        <p:nvSpPr>
          <p:cNvPr id="48" name="Google Shape;48;p10"/>
          <p:cNvSpPr txBox="1"/>
          <p:nvPr>
            <p:ph type="title"/>
          </p:nvPr>
        </p:nvSpPr>
        <p:spPr>
          <a:xfrm>
            <a:off x="1371600" y="1028700"/>
            <a:ext cx="6400800" cy="999900"/>
          </a:xfrm>
          <a:prstGeom prst="rect">
            <a:avLst/>
          </a:prstGeom>
          <a:noFill/>
        </p:spPr>
        <p:txBody>
          <a:bodyPr anchorCtr="0" anchor="b" bIns="91425" lIns="91425" spcFirstLastPara="1" rIns="91425" wrap="square" tIns="91425">
            <a:noAutofit/>
          </a:bodyPr>
          <a:lstStyle>
            <a:lvl1pPr lvl="0">
              <a:spcBef>
                <a:spcPts val="0"/>
              </a:spcBef>
              <a:spcAft>
                <a:spcPts val="0"/>
              </a:spcAft>
              <a:buNone/>
              <a:defRPr/>
            </a:lvl1pPr>
            <a:lvl2pPr lvl="1">
              <a:spcBef>
                <a:spcPts val="0"/>
              </a:spcBef>
              <a:spcAft>
                <a:spcPts val="0"/>
              </a:spcAft>
              <a:buNone/>
              <a:defRPr/>
            </a:lvl2pPr>
            <a:lvl3pPr lvl="2">
              <a:spcBef>
                <a:spcPts val="0"/>
              </a:spcBef>
              <a:spcAft>
                <a:spcPts val="0"/>
              </a:spcAft>
              <a:buNone/>
              <a:defRPr/>
            </a:lvl3pPr>
            <a:lvl4pPr lvl="3">
              <a:spcBef>
                <a:spcPts val="0"/>
              </a:spcBef>
              <a:spcAft>
                <a:spcPts val="0"/>
              </a:spcAft>
              <a:buNone/>
              <a:defRPr/>
            </a:lvl4pPr>
            <a:lvl5pPr lvl="4">
              <a:spcBef>
                <a:spcPts val="0"/>
              </a:spcBef>
              <a:spcAft>
                <a:spcPts val="0"/>
              </a:spcAft>
              <a:buNone/>
              <a:defRPr/>
            </a:lvl5pPr>
            <a:lvl6pPr lvl="5">
              <a:spcBef>
                <a:spcPts val="0"/>
              </a:spcBef>
              <a:spcAft>
                <a:spcPts val="0"/>
              </a:spcAft>
              <a:buNone/>
              <a:defRPr/>
            </a:lvl6pPr>
            <a:lvl7pPr lvl="6">
              <a:spcBef>
                <a:spcPts val="0"/>
              </a:spcBef>
              <a:spcAft>
                <a:spcPts val="0"/>
              </a:spcAft>
              <a:buNone/>
              <a:defRPr/>
            </a:lvl7pPr>
            <a:lvl8pPr lvl="7">
              <a:spcBef>
                <a:spcPts val="0"/>
              </a:spcBef>
              <a:spcAft>
                <a:spcPts val="0"/>
              </a:spcAft>
              <a:buNone/>
              <a:defRPr/>
            </a:lvl8pPr>
            <a:lvl9pPr lvl="8">
              <a:spcBef>
                <a:spcPts val="0"/>
              </a:spcBef>
              <a:spcAft>
                <a:spcPts val="0"/>
              </a:spcAft>
              <a:buNone/>
              <a:defRPr/>
            </a:lvl9pPr>
          </a:lstStyle>
          <a:p/>
        </p:txBody>
      </p:sp>
      <p:sp>
        <p:nvSpPr>
          <p:cNvPr id="49" name="Google Shape;49;p10"/>
          <p:cNvSpPr txBox="1"/>
          <p:nvPr>
            <p:ph idx="1" type="body"/>
          </p:nvPr>
        </p:nvSpPr>
        <p:spPr>
          <a:xfrm>
            <a:off x="1371600" y="2028575"/>
            <a:ext cx="2076000" cy="2900700"/>
          </a:xfrm>
          <a:prstGeom prst="rect">
            <a:avLst/>
          </a:prstGeom>
        </p:spPr>
        <p:txBody>
          <a:bodyPr anchorCtr="0" anchor="t" bIns="91425" lIns="91425" spcFirstLastPara="1" rIns="91425" wrap="square" tIns="91425">
            <a:noAutofit/>
          </a:bodyPr>
          <a:lstStyle>
            <a:lvl1pPr indent="-304800" lvl="0" marL="457200">
              <a:spcBef>
                <a:spcPts val="0"/>
              </a:spcBef>
              <a:spcAft>
                <a:spcPts val="0"/>
              </a:spcAft>
              <a:buSzPts val="1200"/>
              <a:buChar char="●"/>
              <a:defRPr sz="1200"/>
            </a:lvl1pPr>
            <a:lvl2pPr indent="-292100" lvl="1" marL="914400">
              <a:spcBef>
                <a:spcPts val="1600"/>
              </a:spcBef>
              <a:spcAft>
                <a:spcPts val="0"/>
              </a:spcAft>
              <a:buSzPts val="1000"/>
              <a:buChar char="○"/>
              <a:defRPr sz="1000"/>
            </a:lvl2pPr>
            <a:lvl3pPr indent="-292100" lvl="2" marL="1371600">
              <a:spcBef>
                <a:spcPts val="1600"/>
              </a:spcBef>
              <a:spcAft>
                <a:spcPts val="0"/>
              </a:spcAft>
              <a:buSzPts val="1000"/>
              <a:buChar char="■"/>
              <a:defRPr sz="1000"/>
            </a:lvl3pPr>
            <a:lvl4pPr indent="-317500" lvl="3" marL="1828800">
              <a:spcBef>
                <a:spcPts val="1600"/>
              </a:spcBef>
              <a:spcAft>
                <a:spcPts val="0"/>
              </a:spcAft>
              <a:buSzPts val="1400"/>
              <a:buChar char="●"/>
              <a:defRPr/>
            </a:lvl4pPr>
            <a:lvl5pPr indent="-317500" lvl="4" marL="2286000">
              <a:spcBef>
                <a:spcPts val="1600"/>
              </a:spcBef>
              <a:spcAft>
                <a:spcPts val="0"/>
              </a:spcAft>
              <a:buSzPts val="1400"/>
              <a:buFont typeface="Roboto Thin"/>
              <a:buChar char="○"/>
              <a:defRPr>
                <a:latin typeface="Roboto Thin"/>
                <a:ea typeface="Roboto Thin"/>
                <a:cs typeface="Roboto Thin"/>
                <a:sym typeface="Roboto Thin"/>
              </a:defRPr>
            </a:lvl5pPr>
            <a:lvl6pPr indent="-317500" lvl="5" marL="2743200">
              <a:spcBef>
                <a:spcPts val="1600"/>
              </a:spcBef>
              <a:spcAft>
                <a:spcPts val="0"/>
              </a:spcAft>
              <a:buClr>
                <a:srgbClr val="999999"/>
              </a:buClr>
              <a:buSzPts val="1400"/>
              <a:buChar char="■"/>
              <a:defRPr>
                <a:solidFill>
                  <a:srgbClr val="999999"/>
                </a:solidFill>
              </a:defRPr>
            </a:lvl6pPr>
            <a:lvl7pPr indent="-317500" lvl="6" marL="3200400">
              <a:spcBef>
                <a:spcPts val="1600"/>
              </a:spcBef>
              <a:spcAft>
                <a:spcPts val="0"/>
              </a:spcAft>
              <a:buClr>
                <a:srgbClr val="999999"/>
              </a:buClr>
              <a:buSzPts val="1400"/>
              <a:buChar char="●"/>
              <a:defRPr>
                <a:solidFill>
                  <a:srgbClr val="999999"/>
                </a:solidFill>
              </a:defRPr>
            </a:lvl7pPr>
            <a:lvl8pPr indent="-317500" lvl="7" marL="3657600">
              <a:spcBef>
                <a:spcPts val="1600"/>
              </a:spcBef>
              <a:spcAft>
                <a:spcPts val="0"/>
              </a:spcAft>
              <a:buClr>
                <a:srgbClr val="999999"/>
              </a:buClr>
              <a:buSzPts val="1400"/>
              <a:buChar char="○"/>
              <a:defRPr>
                <a:solidFill>
                  <a:srgbClr val="999999"/>
                </a:solidFill>
              </a:defRPr>
            </a:lvl8pPr>
            <a:lvl9pPr indent="-317500" lvl="8" marL="4114800" algn="r">
              <a:spcBef>
                <a:spcPts val="1600"/>
              </a:spcBef>
              <a:spcAft>
                <a:spcPts val="1600"/>
              </a:spcAft>
              <a:buClr>
                <a:srgbClr val="999999"/>
              </a:buClr>
              <a:buSzPts val="1400"/>
              <a:buChar char="■"/>
              <a:defRPr>
                <a:solidFill>
                  <a:srgbClr val="999999"/>
                </a:solidFill>
              </a:defRPr>
            </a:lvl9pPr>
          </a:lstStyle>
          <a:p/>
        </p:txBody>
      </p:sp>
      <p:sp>
        <p:nvSpPr>
          <p:cNvPr id="50" name="Google Shape;50;p10"/>
          <p:cNvSpPr txBox="1"/>
          <p:nvPr>
            <p:ph idx="2" type="body"/>
          </p:nvPr>
        </p:nvSpPr>
        <p:spPr>
          <a:xfrm>
            <a:off x="3382800" y="4827125"/>
            <a:ext cx="2378400" cy="316500"/>
          </a:xfrm>
          <a:prstGeom prst="rect">
            <a:avLst/>
          </a:prstGeom>
        </p:spPr>
        <p:txBody>
          <a:bodyPr anchorCtr="0" anchor="t" bIns="91425" lIns="91425" spcFirstLastPara="1" rIns="91425" wrap="square" tIns="91425">
            <a:noAutofit/>
          </a:bodyPr>
          <a:lstStyle>
            <a:lvl1pPr indent="-292100" lvl="0" marL="457200" rtl="0" algn="ctr">
              <a:spcBef>
                <a:spcPts val="0"/>
              </a:spcBef>
              <a:spcAft>
                <a:spcPts val="0"/>
              </a:spcAft>
              <a:buClr>
                <a:srgbClr val="005248"/>
              </a:buClr>
              <a:buSzPts val="1000"/>
              <a:buFont typeface="DM Serif Display"/>
              <a:buChar char="●"/>
              <a:defRPr>
                <a:solidFill>
                  <a:srgbClr val="005248"/>
                </a:solidFill>
                <a:latin typeface="DM Serif Display"/>
                <a:ea typeface="DM Serif Display"/>
                <a:cs typeface="DM Serif Display"/>
                <a:sym typeface="DM Serif Display"/>
              </a:defRPr>
            </a:lvl1pPr>
            <a:lvl2pPr indent="-292100" lvl="1" marL="914400" rtl="0">
              <a:spcBef>
                <a:spcPts val="1600"/>
              </a:spcBef>
              <a:spcAft>
                <a:spcPts val="0"/>
              </a:spcAft>
              <a:buClr>
                <a:srgbClr val="005248"/>
              </a:buClr>
              <a:buSzPts val="1000"/>
              <a:buChar char="○"/>
              <a:defRPr>
                <a:solidFill>
                  <a:srgbClr val="005248"/>
                </a:solidFill>
              </a:defRPr>
            </a:lvl2pPr>
            <a:lvl3pPr indent="-292100" lvl="2" marL="1371600" rtl="0">
              <a:spcBef>
                <a:spcPts val="1600"/>
              </a:spcBef>
              <a:spcAft>
                <a:spcPts val="0"/>
              </a:spcAft>
              <a:buClr>
                <a:srgbClr val="005248"/>
              </a:buClr>
              <a:buSzPts val="1000"/>
              <a:buChar char="■"/>
              <a:defRPr>
                <a:solidFill>
                  <a:srgbClr val="005248"/>
                </a:solidFill>
              </a:defRPr>
            </a:lvl3pPr>
            <a:lvl4pPr indent="-317500" lvl="3" marL="1828800" rtl="0">
              <a:spcBef>
                <a:spcPts val="1600"/>
              </a:spcBef>
              <a:spcAft>
                <a:spcPts val="0"/>
              </a:spcAft>
              <a:buClr>
                <a:srgbClr val="005248"/>
              </a:buClr>
              <a:buSzPts val="1400"/>
              <a:buChar char="●"/>
              <a:defRPr>
                <a:solidFill>
                  <a:srgbClr val="005248"/>
                </a:solidFill>
              </a:defRPr>
            </a:lvl4pPr>
            <a:lvl5pPr indent="-317500" lvl="4" marL="2286000" rtl="0">
              <a:spcBef>
                <a:spcPts val="1600"/>
              </a:spcBef>
              <a:spcAft>
                <a:spcPts val="0"/>
              </a:spcAft>
              <a:buClr>
                <a:srgbClr val="005248"/>
              </a:buClr>
              <a:buSzPts val="1400"/>
              <a:buChar char="○"/>
              <a:defRPr>
                <a:solidFill>
                  <a:srgbClr val="005248"/>
                </a:solidFill>
              </a:defRPr>
            </a:lvl5pPr>
            <a:lvl6pPr indent="-317500" lvl="5" marL="2743200" rtl="0">
              <a:spcBef>
                <a:spcPts val="1600"/>
              </a:spcBef>
              <a:spcAft>
                <a:spcPts val="0"/>
              </a:spcAft>
              <a:buClr>
                <a:srgbClr val="005248"/>
              </a:buClr>
              <a:buSzPts val="1400"/>
              <a:buChar char="■"/>
              <a:defRPr>
                <a:solidFill>
                  <a:srgbClr val="005248"/>
                </a:solidFill>
              </a:defRPr>
            </a:lvl6pPr>
            <a:lvl7pPr indent="-317500" lvl="6" marL="3200400" rtl="0">
              <a:spcBef>
                <a:spcPts val="1600"/>
              </a:spcBef>
              <a:spcAft>
                <a:spcPts val="0"/>
              </a:spcAft>
              <a:buClr>
                <a:srgbClr val="005248"/>
              </a:buClr>
              <a:buSzPts val="1400"/>
              <a:buChar char="●"/>
              <a:defRPr>
                <a:solidFill>
                  <a:srgbClr val="005248"/>
                </a:solidFill>
              </a:defRPr>
            </a:lvl7pPr>
            <a:lvl8pPr indent="-317500" lvl="7" marL="3657600" rtl="0">
              <a:spcBef>
                <a:spcPts val="1600"/>
              </a:spcBef>
              <a:spcAft>
                <a:spcPts val="0"/>
              </a:spcAft>
              <a:buClr>
                <a:srgbClr val="005248"/>
              </a:buClr>
              <a:buSzPts val="1400"/>
              <a:buChar char="○"/>
              <a:defRPr>
                <a:solidFill>
                  <a:srgbClr val="005248"/>
                </a:solidFill>
              </a:defRPr>
            </a:lvl8pPr>
            <a:lvl9pPr indent="-317500" lvl="8" marL="4114800" rtl="0">
              <a:spcBef>
                <a:spcPts val="1600"/>
              </a:spcBef>
              <a:spcAft>
                <a:spcPts val="1600"/>
              </a:spcAft>
              <a:buClr>
                <a:srgbClr val="005248"/>
              </a:buClr>
              <a:buSzPts val="1400"/>
              <a:buChar char="■"/>
              <a:defRPr>
                <a:solidFill>
                  <a:srgbClr val="005248"/>
                </a:solidFill>
              </a:defRPr>
            </a:lvl9pPr>
          </a:lstStyle>
          <a:p/>
        </p:txBody>
      </p:sp>
    </p:spTree>
  </p:cSld>
  <p:clrMapOvr>
    <a:masterClrMapping/>
  </p:clrMapOvr>
  <p:extLst>
    <p:ext uri="{DCECCB84-F9BA-43D5-87BE-67443E8EF086}">
      <p15:sldGuideLst>
        <p15:guide id="1" pos="864">
          <p15:clr>
            <a:srgbClr val="FA7B17"/>
          </p15:clr>
        </p15:guide>
        <p15:guide id="2" pos="4896">
          <p15:clr>
            <a:srgbClr val="FA7B17"/>
          </p15:clr>
        </p15:guide>
        <p15:guide id="3" orient="horz" pos="648">
          <p15:clr>
            <a:srgbClr val="FA7B17"/>
          </p15:clr>
        </p15:guide>
        <p15:guide id="4" orient="horz" pos="1278">
          <p15:clr>
            <a:srgbClr val="FA7B17"/>
          </p15:clr>
        </p15:guide>
      </p15:sldGuideLst>
    </p:ext>
  </p:extLst>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ig Image">
  <p:cSld name="CUSTOM_4">
    <p:bg>
      <p:bgPr>
        <a:solidFill>
          <a:srgbClr val="005248"/>
        </a:solidFill>
      </p:bgPr>
    </p:bg>
    <p:spTree>
      <p:nvGrpSpPr>
        <p:cNvPr id="51" name="Shape 51"/>
        <p:cNvGrpSpPr/>
        <p:nvPr/>
      </p:nvGrpSpPr>
      <p:grpSpPr>
        <a:xfrm>
          <a:off x="0" y="0"/>
          <a:ext cx="0" cy="0"/>
          <a:chOff x="0" y="0"/>
          <a:chExt cx="0" cy="0"/>
        </a:xfrm>
      </p:grpSpPr>
      <p:sp>
        <p:nvSpPr>
          <p:cNvPr id="52" name="Google Shape;52;p11"/>
          <p:cNvSpPr txBox="1"/>
          <p:nvPr>
            <p:ph type="title"/>
          </p:nvPr>
        </p:nvSpPr>
        <p:spPr>
          <a:xfrm>
            <a:off x="2048700" y="2177850"/>
            <a:ext cx="5046600" cy="787800"/>
          </a:xfrm>
          <a:prstGeom prst="rect">
            <a:avLst/>
          </a:prstGeom>
          <a:noFill/>
        </p:spPr>
        <p:txBody>
          <a:bodyPr anchorCtr="0" anchor="ctr" bIns="91425" lIns="91425" spcFirstLastPara="1" rIns="91425" wrap="square" tIns="91425">
            <a:noAutofit/>
          </a:bodyPr>
          <a:lstStyle>
            <a:lvl1pPr lvl="0" rtl="0" algn="ctr">
              <a:spcBef>
                <a:spcPts val="0"/>
              </a:spcBef>
              <a:spcAft>
                <a:spcPts val="0"/>
              </a:spcAft>
              <a:buNone/>
              <a:defRPr sz="1000">
                <a:solidFill>
                  <a:srgbClr val="F3F4EE"/>
                </a:solidFill>
              </a:defRPr>
            </a:lvl1pPr>
            <a:lvl2pPr lvl="1" rtl="0">
              <a:spcBef>
                <a:spcPts val="0"/>
              </a:spcBef>
              <a:spcAft>
                <a:spcPts val="0"/>
              </a:spcAft>
              <a:buNone/>
              <a:defRPr/>
            </a:lvl2pPr>
            <a:lvl3pPr lvl="2" rtl="0">
              <a:spcBef>
                <a:spcPts val="0"/>
              </a:spcBef>
              <a:spcAft>
                <a:spcPts val="0"/>
              </a:spcAft>
              <a:buNone/>
              <a:defRPr/>
            </a:lvl3pPr>
            <a:lvl4pPr lvl="3" rtl="0">
              <a:spcBef>
                <a:spcPts val="0"/>
              </a:spcBef>
              <a:spcAft>
                <a:spcPts val="0"/>
              </a:spcAft>
              <a:buNone/>
              <a:defRPr/>
            </a:lvl4pPr>
            <a:lvl5pPr lvl="4" rtl="0">
              <a:spcBef>
                <a:spcPts val="0"/>
              </a:spcBef>
              <a:spcAft>
                <a:spcPts val="0"/>
              </a:spcAft>
              <a:buNone/>
              <a:defRPr/>
            </a:lvl5pPr>
            <a:lvl6pPr lvl="5" rtl="0">
              <a:spcBef>
                <a:spcPts val="0"/>
              </a:spcBef>
              <a:spcAft>
                <a:spcPts val="0"/>
              </a:spcAft>
              <a:buNone/>
              <a:defRPr/>
            </a:lvl6pPr>
            <a:lvl7pPr lvl="6" rtl="0">
              <a:spcBef>
                <a:spcPts val="0"/>
              </a:spcBef>
              <a:spcAft>
                <a:spcPts val="0"/>
              </a:spcAft>
              <a:buNone/>
              <a:defRPr/>
            </a:lvl7pPr>
            <a:lvl8pPr lvl="7" rtl="0">
              <a:spcBef>
                <a:spcPts val="0"/>
              </a:spcBef>
              <a:spcAft>
                <a:spcPts val="0"/>
              </a:spcAft>
              <a:buNone/>
              <a:defRPr/>
            </a:lvl8pPr>
            <a:lvl9pPr lvl="8" rtl="0">
              <a:spcBef>
                <a:spcPts val="0"/>
              </a:spcBef>
              <a:spcAft>
                <a:spcPts val="0"/>
              </a:spcAft>
              <a:buNone/>
              <a:defRPr/>
            </a:lvl9pPr>
          </a:lstStyle>
          <a:p/>
        </p:txBody>
      </p:sp>
    </p:spTree>
  </p:cSld>
  <p:clrMapOvr>
    <a:masterClrMapping/>
  </p:clrMapOvr>
  <p:extLst>
    <p:ext uri="{DCECCB84-F9BA-43D5-87BE-67443E8EF086}">
      <p15:sldGuideLst>
        <p15:guide id="1" orient="horz" pos="249">
          <p15:clr>
            <a:srgbClr val="FA7B17"/>
          </p15:clr>
        </p15:guide>
      </p15:sldGuideLst>
    </p:ext>
  </p:extLst>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ig number">
  <p:cSld name="BIG_NUMBER">
    <p:bg>
      <p:bgPr>
        <a:solidFill>
          <a:srgbClr val="F3F4EE"/>
        </a:solidFill>
      </p:bgPr>
    </p:bg>
    <p:spTree>
      <p:nvGrpSpPr>
        <p:cNvPr id="53" name="Shape 53"/>
        <p:cNvGrpSpPr/>
        <p:nvPr/>
      </p:nvGrpSpPr>
      <p:grpSpPr>
        <a:xfrm>
          <a:off x="0" y="0"/>
          <a:ext cx="0" cy="0"/>
          <a:chOff x="0" y="0"/>
          <a:chExt cx="0" cy="0"/>
        </a:xfrm>
      </p:grpSpPr>
      <p:sp>
        <p:nvSpPr>
          <p:cNvPr id="54" name="Google Shape;54;p12"/>
          <p:cNvSpPr txBox="1"/>
          <p:nvPr>
            <p:ph hasCustomPrompt="1" type="title"/>
          </p:nvPr>
        </p:nvSpPr>
        <p:spPr>
          <a:xfrm>
            <a:off x="2899250" y="1106125"/>
            <a:ext cx="3217200" cy="1963500"/>
          </a:xfrm>
          <a:prstGeom prst="rect">
            <a:avLst/>
          </a:prstGeom>
        </p:spPr>
        <p:txBody>
          <a:bodyPr anchorCtr="0" anchor="b" bIns="91425" lIns="91425" spcFirstLastPara="1" rIns="91425" wrap="square" tIns="91425">
            <a:noAutofit/>
          </a:bodyPr>
          <a:lstStyle>
            <a:lvl1pPr lvl="0" algn="ctr">
              <a:spcBef>
                <a:spcPts val="0"/>
              </a:spcBef>
              <a:spcAft>
                <a:spcPts val="0"/>
              </a:spcAft>
              <a:buClr>
                <a:srgbClr val="005248"/>
              </a:buClr>
              <a:buSzPts val="12000"/>
              <a:buNone/>
              <a:defRPr sz="12000">
                <a:solidFill>
                  <a:srgbClr val="005248"/>
                </a:solidFill>
              </a:defRPr>
            </a:lvl1pPr>
            <a:lvl2pPr lvl="1" algn="ctr">
              <a:spcBef>
                <a:spcPts val="0"/>
              </a:spcBef>
              <a:spcAft>
                <a:spcPts val="0"/>
              </a:spcAft>
              <a:buSzPts val="12000"/>
              <a:buNone/>
              <a:defRPr sz="12000"/>
            </a:lvl2pPr>
            <a:lvl3pPr lvl="2" algn="ctr">
              <a:spcBef>
                <a:spcPts val="0"/>
              </a:spcBef>
              <a:spcAft>
                <a:spcPts val="0"/>
              </a:spcAft>
              <a:buSzPts val="12000"/>
              <a:buNone/>
              <a:defRPr sz="12000"/>
            </a:lvl3pPr>
            <a:lvl4pPr lvl="3" algn="ctr">
              <a:spcBef>
                <a:spcPts val="0"/>
              </a:spcBef>
              <a:spcAft>
                <a:spcPts val="0"/>
              </a:spcAft>
              <a:buSzPts val="12000"/>
              <a:buNone/>
              <a:defRPr sz="12000"/>
            </a:lvl4pPr>
            <a:lvl5pPr lvl="4" algn="ctr">
              <a:spcBef>
                <a:spcPts val="0"/>
              </a:spcBef>
              <a:spcAft>
                <a:spcPts val="0"/>
              </a:spcAft>
              <a:buSzPts val="12000"/>
              <a:buNone/>
              <a:defRPr sz="12000"/>
            </a:lvl5pPr>
            <a:lvl6pPr lvl="5" algn="ctr">
              <a:spcBef>
                <a:spcPts val="0"/>
              </a:spcBef>
              <a:spcAft>
                <a:spcPts val="0"/>
              </a:spcAft>
              <a:buSzPts val="12000"/>
              <a:buNone/>
              <a:defRPr sz="12000"/>
            </a:lvl6pPr>
            <a:lvl7pPr lvl="6" algn="ctr">
              <a:spcBef>
                <a:spcPts val="0"/>
              </a:spcBef>
              <a:spcAft>
                <a:spcPts val="0"/>
              </a:spcAft>
              <a:buSzPts val="12000"/>
              <a:buNone/>
              <a:defRPr sz="12000"/>
            </a:lvl7pPr>
            <a:lvl8pPr lvl="7" algn="ctr">
              <a:spcBef>
                <a:spcPts val="0"/>
              </a:spcBef>
              <a:spcAft>
                <a:spcPts val="0"/>
              </a:spcAft>
              <a:buSzPts val="12000"/>
              <a:buNone/>
              <a:defRPr sz="12000"/>
            </a:lvl8pPr>
            <a:lvl9pPr lvl="8" algn="ctr">
              <a:spcBef>
                <a:spcPts val="0"/>
              </a:spcBef>
              <a:spcAft>
                <a:spcPts val="0"/>
              </a:spcAft>
              <a:buSzPts val="12000"/>
              <a:buNone/>
              <a:defRPr sz="12000"/>
            </a:lvl9pPr>
          </a:lstStyle>
          <a:p>
            <a:r>
              <a:t>xx%</a:t>
            </a:r>
          </a:p>
        </p:txBody>
      </p:sp>
      <p:sp>
        <p:nvSpPr>
          <p:cNvPr id="55" name="Google Shape;55;p12"/>
          <p:cNvSpPr txBox="1"/>
          <p:nvPr>
            <p:ph idx="1" type="body"/>
          </p:nvPr>
        </p:nvSpPr>
        <p:spPr>
          <a:xfrm>
            <a:off x="311700" y="3517375"/>
            <a:ext cx="8140800" cy="1271400"/>
          </a:xfrm>
          <a:prstGeom prst="rect">
            <a:avLst/>
          </a:prstGeom>
        </p:spPr>
        <p:txBody>
          <a:bodyPr anchorCtr="0" anchor="t" bIns="91425" lIns="91425" spcFirstLastPara="1" rIns="91425" wrap="square" tIns="91425">
            <a:noAutofit/>
          </a:bodyPr>
          <a:lstStyle>
            <a:lvl1pPr indent="-292100" lvl="0" marL="457200" algn="ctr">
              <a:spcBef>
                <a:spcPts val="0"/>
              </a:spcBef>
              <a:spcAft>
                <a:spcPts val="0"/>
              </a:spcAft>
              <a:buClr>
                <a:srgbClr val="005248"/>
              </a:buClr>
              <a:buSzPts val="1000"/>
              <a:buChar char="●"/>
              <a:defRPr>
                <a:solidFill>
                  <a:srgbClr val="005248"/>
                </a:solidFill>
              </a:defRPr>
            </a:lvl1pPr>
            <a:lvl2pPr indent="-292100" lvl="1" marL="914400" algn="ctr">
              <a:spcBef>
                <a:spcPts val="1600"/>
              </a:spcBef>
              <a:spcAft>
                <a:spcPts val="0"/>
              </a:spcAft>
              <a:buClr>
                <a:srgbClr val="005248"/>
              </a:buClr>
              <a:buSzPts val="1000"/>
              <a:buChar char="○"/>
              <a:defRPr>
                <a:solidFill>
                  <a:srgbClr val="005248"/>
                </a:solidFill>
              </a:defRPr>
            </a:lvl2pPr>
            <a:lvl3pPr indent="-292100" lvl="2" marL="1371600" algn="ctr">
              <a:spcBef>
                <a:spcPts val="1600"/>
              </a:spcBef>
              <a:spcAft>
                <a:spcPts val="0"/>
              </a:spcAft>
              <a:buClr>
                <a:srgbClr val="005248"/>
              </a:buClr>
              <a:buSzPts val="1000"/>
              <a:buChar char="■"/>
              <a:defRPr>
                <a:solidFill>
                  <a:srgbClr val="005248"/>
                </a:solidFill>
              </a:defRPr>
            </a:lvl3pPr>
            <a:lvl4pPr indent="-317500" lvl="3" marL="1828800" algn="ctr">
              <a:spcBef>
                <a:spcPts val="1600"/>
              </a:spcBef>
              <a:spcAft>
                <a:spcPts val="0"/>
              </a:spcAft>
              <a:buSzPts val="1400"/>
              <a:buChar char="●"/>
              <a:defRPr/>
            </a:lvl4pPr>
            <a:lvl5pPr indent="-317500" lvl="4" marL="2286000" algn="ctr">
              <a:spcBef>
                <a:spcPts val="1600"/>
              </a:spcBef>
              <a:spcAft>
                <a:spcPts val="0"/>
              </a:spcAft>
              <a:buSzPts val="1400"/>
              <a:buChar char="○"/>
              <a:defRPr/>
            </a:lvl5pPr>
            <a:lvl6pPr indent="-317500" lvl="5" marL="2743200" algn="ctr">
              <a:spcBef>
                <a:spcPts val="1600"/>
              </a:spcBef>
              <a:spcAft>
                <a:spcPts val="0"/>
              </a:spcAft>
              <a:buSzPts val="1400"/>
              <a:buChar char="■"/>
              <a:defRPr/>
            </a:lvl6pPr>
            <a:lvl7pPr indent="-317500" lvl="6" marL="3200400" algn="ctr">
              <a:spcBef>
                <a:spcPts val="1600"/>
              </a:spcBef>
              <a:spcAft>
                <a:spcPts val="0"/>
              </a:spcAft>
              <a:buSzPts val="1400"/>
              <a:buChar char="●"/>
              <a:defRPr/>
            </a:lvl7pPr>
            <a:lvl8pPr indent="-317500" lvl="7" marL="3657600" algn="ctr">
              <a:spcBef>
                <a:spcPts val="1600"/>
              </a:spcBef>
              <a:spcAft>
                <a:spcPts val="0"/>
              </a:spcAft>
              <a:buSzPts val="1400"/>
              <a:buChar char="○"/>
              <a:defRPr/>
            </a:lvl8pPr>
            <a:lvl9pPr indent="-317500" lvl="8" marL="4114800" algn="ctr">
              <a:spcBef>
                <a:spcPts val="1600"/>
              </a:spcBef>
              <a:spcAft>
                <a:spcPts val="1600"/>
              </a:spcAft>
              <a:buClr>
                <a:srgbClr val="000000"/>
              </a:buClr>
              <a:buSzPts val="1400"/>
              <a:buFont typeface="Montserrat Light"/>
              <a:buChar char="■"/>
              <a:defRPr>
                <a:solidFill>
                  <a:srgbClr val="000000"/>
                </a:solidFill>
                <a:latin typeface="Montserrat Light"/>
                <a:ea typeface="Montserrat Light"/>
                <a:cs typeface="Montserrat Light"/>
                <a:sym typeface="Montserrat Light"/>
              </a:defRPr>
            </a:lvl9pPr>
          </a:lstStyle>
          <a:p/>
        </p:txBody>
      </p:sp>
      <p:sp>
        <p:nvSpPr>
          <p:cNvPr id="56" name="Google Shape;56;p12"/>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57" name="Google Shape;57;p12"/>
          <p:cNvSpPr txBox="1"/>
          <p:nvPr>
            <p:ph idx="2" type="body"/>
          </p:nvPr>
        </p:nvSpPr>
        <p:spPr>
          <a:xfrm>
            <a:off x="3382800" y="4827125"/>
            <a:ext cx="2378400" cy="316500"/>
          </a:xfrm>
          <a:prstGeom prst="rect">
            <a:avLst/>
          </a:prstGeom>
        </p:spPr>
        <p:txBody>
          <a:bodyPr anchorCtr="0" anchor="t" bIns="91425" lIns="91425" spcFirstLastPara="1" rIns="91425" wrap="square" tIns="91425">
            <a:noAutofit/>
          </a:bodyPr>
          <a:lstStyle>
            <a:lvl1pPr indent="-292100" lvl="0" marL="457200" rtl="0" algn="ctr">
              <a:spcBef>
                <a:spcPts val="0"/>
              </a:spcBef>
              <a:spcAft>
                <a:spcPts val="0"/>
              </a:spcAft>
              <a:buClr>
                <a:srgbClr val="005248"/>
              </a:buClr>
              <a:buSzPts val="1000"/>
              <a:buFont typeface="DM Serif Display"/>
              <a:buChar char="●"/>
              <a:defRPr>
                <a:solidFill>
                  <a:srgbClr val="005248"/>
                </a:solidFill>
                <a:latin typeface="DM Serif Display"/>
                <a:ea typeface="DM Serif Display"/>
                <a:cs typeface="DM Serif Display"/>
                <a:sym typeface="DM Serif Display"/>
              </a:defRPr>
            </a:lvl1pPr>
            <a:lvl2pPr indent="-292100" lvl="1" marL="914400" rtl="0">
              <a:spcBef>
                <a:spcPts val="1600"/>
              </a:spcBef>
              <a:spcAft>
                <a:spcPts val="0"/>
              </a:spcAft>
              <a:buClr>
                <a:srgbClr val="005248"/>
              </a:buClr>
              <a:buSzPts val="1000"/>
              <a:buChar char="○"/>
              <a:defRPr>
                <a:solidFill>
                  <a:srgbClr val="005248"/>
                </a:solidFill>
              </a:defRPr>
            </a:lvl2pPr>
            <a:lvl3pPr indent="-292100" lvl="2" marL="1371600" rtl="0">
              <a:spcBef>
                <a:spcPts val="1600"/>
              </a:spcBef>
              <a:spcAft>
                <a:spcPts val="0"/>
              </a:spcAft>
              <a:buClr>
                <a:srgbClr val="005248"/>
              </a:buClr>
              <a:buSzPts val="1000"/>
              <a:buChar char="■"/>
              <a:defRPr>
                <a:solidFill>
                  <a:srgbClr val="005248"/>
                </a:solidFill>
              </a:defRPr>
            </a:lvl3pPr>
            <a:lvl4pPr indent="-317500" lvl="3" marL="1828800" rtl="0">
              <a:spcBef>
                <a:spcPts val="1600"/>
              </a:spcBef>
              <a:spcAft>
                <a:spcPts val="0"/>
              </a:spcAft>
              <a:buClr>
                <a:srgbClr val="005248"/>
              </a:buClr>
              <a:buSzPts val="1400"/>
              <a:buChar char="●"/>
              <a:defRPr>
                <a:solidFill>
                  <a:srgbClr val="005248"/>
                </a:solidFill>
              </a:defRPr>
            </a:lvl4pPr>
            <a:lvl5pPr indent="-317500" lvl="4" marL="2286000" rtl="0">
              <a:spcBef>
                <a:spcPts val="1600"/>
              </a:spcBef>
              <a:spcAft>
                <a:spcPts val="0"/>
              </a:spcAft>
              <a:buClr>
                <a:srgbClr val="005248"/>
              </a:buClr>
              <a:buSzPts val="1400"/>
              <a:buChar char="○"/>
              <a:defRPr>
                <a:solidFill>
                  <a:srgbClr val="005248"/>
                </a:solidFill>
              </a:defRPr>
            </a:lvl5pPr>
            <a:lvl6pPr indent="-317500" lvl="5" marL="2743200" rtl="0">
              <a:spcBef>
                <a:spcPts val="1600"/>
              </a:spcBef>
              <a:spcAft>
                <a:spcPts val="0"/>
              </a:spcAft>
              <a:buClr>
                <a:srgbClr val="005248"/>
              </a:buClr>
              <a:buSzPts val="1400"/>
              <a:buChar char="■"/>
              <a:defRPr>
                <a:solidFill>
                  <a:srgbClr val="005248"/>
                </a:solidFill>
              </a:defRPr>
            </a:lvl6pPr>
            <a:lvl7pPr indent="-317500" lvl="6" marL="3200400" rtl="0">
              <a:spcBef>
                <a:spcPts val="1600"/>
              </a:spcBef>
              <a:spcAft>
                <a:spcPts val="0"/>
              </a:spcAft>
              <a:buClr>
                <a:srgbClr val="005248"/>
              </a:buClr>
              <a:buSzPts val="1400"/>
              <a:buChar char="●"/>
              <a:defRPr>
                <a:solidFill>
                  <a:srgbClr val="005248"/>
                </a:solidFill>
              </a:defRPr>
            </a:lvl7pPr>
            <a:lvl8pPr indent="-317500" lvl="7" marL="3657600" rtl="0">
              <a:spcBef>
                <a:spcPts val="1600"/>
              </a:spcBef>
              <a:spcAft>
                <a:spcPts val="0"/>
              </a:spcAft>
              <a:buClr>
                <a:srgbClr val="005248"/>
              </a:buClr>
              <a:buSzPts val="1400"/>
              <a:buChar char="○"/>
              <a:defRPr>
                <a:solidFill>
                  <a:srgbClr val="005248"/>
                </a:solidFill>
              </a:defRPr>
            </a:lvl8pPr>
            <a:lvl9pPr indent="-317500" lvl="8" marL="4114800" rtl="0">
              <a:spcBef>
                <a:spcPts val="1600"/>
              </a:spcBef>
              <a:spcAft>
                <a:spcPts val="1600"/>
              </a:spcAft>
              <a:buClr>
                <a:srgbClr val="005248"/>
              </a:buClr>
              <a:buSzPts val="1400"/>
              <a:buChar char="■"/>
              <a:defRPr>
                <a:solidFill>
                  <a:srgbClr val="005248"/>
                </a:solidFill>
              </a:defRPr>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Una columna">
  <p:cSld name="ONE_COLUMN_TEXT_1">
    <p:bg>
      <p:bgPr>
        <a:solidFill>
          <a:srgbClr val="232558"/>
        </a:solidFill>
      </p:bgPr>
    </p:bg>
    <p:spTree>
      <p:nvGrpSpPr>
        <p:cNvPr id="58" name="Shape 58"/>
        <p:cNvGrpSpPr/>
        <p:nvPr/>
      </p:nvGrpSpPr>
      <p:grpSpPr>
        <a:xfrm>
          <a:off x="0" y="0"/>
          <a:ext cx="0" cy="0"/>
          <a:chOff x="0" y="0"/>
          <a:chExt cx="0" cy="0"/>
        </a:xfrm>
      </p:grpSpPr>
      <p:sp>
        <p:nvSpPr>
          <p:cNvPr id="59" name="Google Shape;59;p13"/>
          <p:cNvSpPr txBox="1"/>
          <p:nvPr>
            <p:ph type="title"/>
          </p:nvPr>
        </p:nvSpPr>
        <p:spPr>
          <a:xfrm>
            <a:off x="167425" y="172825"/>
            <a:ext cx="1933500" cy="1556700"/>
          </a:xfrm>
          <a:prstGeom prst="rect">
            <a:avLst/>
          </a:prstGeom>
        </p:spPr>
        <p:txBody>
          <a:bodyPr anchorCtr="0" anchor="t" bIns="91425" lIns="91425" spcFirstLastPara="1" rIns="91425" wrap="square" tIns="91425">
            <a:noAutofit/>
          </a:bodyPr>
          <a:lstStyle>
            <a:lvl1pPr lvl="0" rtl="0">
              <a:spcBef>
                <a:spcPts val="0"/>
              </a:spcBef>
              <a:spcAft>
                <a:spcPts val="0"/>
              </a:spcAft>
              <a:buClr>
                <a:srgbClr val="FFDDCB"/>
              </a:buClr>
              <a:buSzPts val="3000"/>
              <a:buNone/>
              <a:defRPr sz="3000">
                <a:solidFill>
                  <a:srgbClr val="FFDDCB"/>
                </a:solidFill>
              </a:defRPr>
            </a:lvl1pPr>
            <a:lvl2pPr lvl="1" rtl="0">
              <a:spcBef>
                <a:spcPts val="0"/>
              </a:spcBef>
              <a:spcAft>
                <a:spcPts val="0"/>
              </a:spcAft>
              <a:buSzPts val="2400"/>
              <a:buNone/>
              <a:defRPr sz="2400"/>
            </a:lvl2pPr>
            <a:lvl3pPr lvl="2" rtl="0">
              <a:spcBef>
                <a:spcPts val="0"/>
              </a:spcBef>
              <a:spcAft>
                <a:spcPts val="0"/>
              </a:spcAft>
              <a:buSzPts val="2400"/>
              <a:buNone/>
              <a:defRPr sz="2400"/>
            </a:lvl3pPr>
            <a:lvl4pPr lvl="3" rtl="0">
              <a:spcBef>
                <a:spcPts val="0"/>
              </a:spcBef>
              <a:spcAft>
                <a:spcPts val="0"/>
              </a:spcAft>
              <a:buSzPts val="2400"/>
              <a:buNone/>
              <a:defRPr sz="2400"/>
            </a:lvl4pPr>
            <a:lvl5pPr lvl="4" rtl="0">
              <a:spcBef>
                <a:spcPts val="0"/>
              </a:spcBef>
              <a:spcAft>
                <a:spcPts val="0"/>
              </a:spcAft>
              <a:buSzPts val="2400"/>
              <a:buNone/>
              <a:defRPr sz="2400"/>
            </a:lvl5pPr>
            <a:lvl6pPr lvl="5" rtl="0">
              <a:spcBef>
                <a:spcPts val="0"/>
              </a:spcBef>
              <a:spcAft>
                <a:spcPts val="0"/>
              </a:spcAft>
              <a:buSzPts val="2400"/>
              <a:buNone/>
              <a:defRPr sz="2400"/>
            </a:lvl6pPr>
            <a:lvl7pPr lvl="6" rtl="0">
              <a:spcBef>
                <a:spcPts val="0"/>
              </a:spcBef>
              <a:spcAft>
                <a:spcPts val="0"/>
              </a:spcAft>
              <a:buSzPts val="2400"/>
              <a:buNone/>
              <a:defRPr sz="2400"/>
            </a:lvl7pPr>
            <a:lvl8pPr lvl="7" rtl="0">
              <a:spcBef>
                <a:spcPts val="0"/>
              </a:spcBef>
              <a:spcAft>
                <a:spcPts val="0"/>
              </a:spcAft>
              <a:buSzPts val="2400"/>
              <a:buNone/>
              <a:defRPr sz="2400"/>
            </a:lvl8pPr>
            <a:lvl9pPr lvl="8" rtl="0">
              <a:spcBef>
                <a:spcPts val="0"/>
              </a:spcBef>
              <a:spcAft>
                <a:spcPts val="0"/>
              </a:spcAft>
              <a:buSzPts val="2400"/>
              <a:buNone/>
              <a:defRPr sz="2400"/>
            </a:lvl9pPr>
          </a:lstStyle>
          <a:p/>
        </p:txBody>
      </p:sp>
      <p:sp>
        <p:nvSpPr>
          <p:cNvPr id="60" name="Google Shape;60;p13"/>
          <p:cNvSpPr txBox="1"/>
          <p:nvPr>
            <p:ph idx="1" type="body"/>
          </p:nvPr>
        </p:nvSpPr>
        <p:spPr>
          <a:xfrm>
            <a:off x="167425" y="2274275"/>
            <a:ext cx="2240100" cy="2354700"/>
          </a:xfrm>
          <a:prstGeom prst="rect">
            <a:avLst/>
          </a:prstGeom>
        </p:spPr>
        <p:txBody>
          <a:bodyPr anchorCtr="0" anchor="t" bIns="91425" lIns="91425" spcFirstLastPara="1" rIns="91425" wrap="square" tIns="91425">
            <a:noAutofit/>
          </a:bodyPr>
          <a:lstStyle>
            <a:lvl1pPr indent="-285750" lvl="0" marL="457200" rtl="0">
              <a:spcBef>
                <a:spcPts val="0"/>
              </a:spcBef>
              <a:spcAft>
                <a:spcPts val="0"/>
              </a:spcAft>
              <a:buClr>
                <a:srgbClr val="FFDDCB"/>
              </a:buClr>
              <a:buSzPts val="900"/>
              <a:buChar char="●"/>
              <a:defRPr sz="900">
                <a:solidFill>
                  <a:srgbClr val="FFDDCB"/>
                </a:solidFill>
              </a:defRPr>
            </a:lvl1pPr>
            <a:lvl2pPr indent="-285750" lvl="1" marL="914400" rtl="0">
              <a:spcBef>
                <a:spcPts val="0"/>
              </a:spcBef>
              <a:spcAft>
                <a:spcPts val="0"/>
              </a:spcAft>
              <a:buClr>
                <a:srgbClr val="FFDDCB"/>
              </a:buClr>
              <a:buSzPts val="900"/>
              <a:buChar char="○"/>
              <a:defRPr sz="900">
                <a:solidFill>
                  <a:srgbClr val="FFDDCB"/>
                </a:solidFill>
              </a:defRPr>
            </a:lvl2pPr>
            <a:lvl3pPr indent="-292100" lvl="2" marL="1371600" rtl="0">
              <a:spcBef>
                <a:spcPts val="0"/>
              </a:spcBef>
              <a:spcAft>
                <a:spcPts val="0"/>
              </a:spcAft>
              <a:buClr>
                <a:srgbClr val="FFDDCB"/>
              </a:buClr>
              <a:buSzPts val="1000"/>
              <a:buChar char="■"/>
              <a:defRPr>
                <a:solidFill>
                  <a:srgbClr val="FFDDCB"/>
                </a:solidFill>
              </a:defRPr>
            </a:lvl3pPr>
            <a:lvl4pPr indent="-317500" lvl="3" marL="1828800" rtl="0">
              <a:spcBef>
                <a:spcPts val="0"/>
              </a:spcBef>
              <a:spcAft>
                <a:spcPts val="0"/>
              </a:spcAft>
              <a:buSzPts val="1400"/>
              <a:buFont typeface="Istok Web"/>
              <a:buChar char="●"/>
              <a:defRPr>
                <a:latin typeface="Istok Web"/>
                <a:ea typeface="Istok Web"/>
                <a:cs typeface="Istok Web"/>
                <a:sym typeface="Istok Web"/>
              </a:defRPr>
            </a:lvl4pPr>
            <a:lvl5pPr indent="-317500" lvl="4" marL="2286000" rtl="0">
              <a:spcBef>
                <a:spcPts val="0"/>
              </a:spcBef>
              <a:spcAft>
                <a:spcPts val="0"/>
              </a:spcAft>
              <a:buSzPts val="1400"/>
              <a:buFont typeface="Istok Web"/>
              <a:buChar char="○"/>
              <a:defRPr>
                <a:latin typeface="Istok Web"/>
                <a:ea typeface="Istok Web"/>
                <a:cs typeface="Istok Web"/>
                <a:sym typeface="Istok Web"/>
              </a:defRPr>
            </a:lvl5pPr>
            <a:lvl6pPr indent="-304800" lvl="5" marL="2743200" rtl="0">
              <a:spcBef>
                <a:spcPts val="0"/>
              </a:spcBef>
              <a:spcAft>
                <a:spcPts val="0"/>
              </a:spcAft>
              <a:buSzPts val="1200"/>
              <a:buFont typeface="Istok Web"/>
              <a:buChar char="■"/>
              <a:defRPr sz="1200">
                <a:latin typeface="Istok Web"/>
                <a:ea typeface="Istok Web"/>
                <a:cs typeface="Istok Web"/>
                <a:sym typeface="Istok Web"/>
              </a:defRPr>
            </a:lvl6pPr>
            <a:lvl7pPr indent="-304800" lvl="6" marL="3200400" rtl="0">
              <a:spcBef>
                <a:spcPts val="0"/>
              </a:spcBef>
              <a:spcAft>
                <a:spcPts val="0"/>
              </a:spcAft>
              <a:buSzPts val="1200"/>
              <a:buFont typeface="Istok Web"/>
              <a:buChar char="●"/>
              <a:defRPr sz="1200">
                <a:latin typeface="Istok Web"/>
                <a:ea typeface="Istok Web"/>
                <a:cs typeface="Istok Web"/>
                <a:sym typeface="Istok Web"/>
              </a:defRPr>
            </a:lvl7pPr>
            <a:lvl8pPr indent="-304800" lvl="7" marL="3657600" rtl="0">
              <a:spcBef>
                <a:spcPts val="0"/>
              </a:spcBef>
              <a:spcAft>
                <a:spcPts val="0"/>
              </a:spcAft>
              <a:buSzPts val="1200"/>
              <a:buFont typeface="Istok Web"/>
              <a:buChar char="○"/>
              <a:defRPr sz="1200">
                <a:latin typeface="Istok Web"/>
                <a:ea typeface="Istok Web"/>
                <a:cs typeface="Istok Web"/>
                <a:sym typeface="Istok Web"/>
              </a:defRPr>
            </a:lvl8pPr>
            <a:lvl9pPr indent="-304800" lvl="8" marL="4114800" rtl="0">
              <a:spcBef>
                <a:spcPts val="0"/>
              </a:spcBef>
              <a:spcAft>
                <a:spcPts val="0"/>
              </a:spcAft>
              <a:buClr>
                <a:srgbClr val="000000"/>
              </a:buClr>
              <a:buSzPts val="1200"/>
              <a:buFont typeface="Istok Web"/>
              <a:buChar char="■"/>
              <a:defRPr sz="1200">
                <a:solidFill>
                  <a:srgbClr val="000000"/>
                </a:solidFill>
                <a:latin typeface="Istok Web"/>
                <a:ea typeface="Istok Web"/>
                <a:cs typeface="Istok Web"/>
                <a:sym typeface="Istok Web"/>
              </a:defRPr>
            </a:lvl9pPr>
          </a:lstStyle>
          <a:p/>
        </p:txBody>
      </p:sp>
      <p:sp>
        <p:nvSpPr>
          <p:cNvPr id="61" name="Google Shape;61;p13"/>
          <p:cNvSpPr txBox="1"/>
          <p:nvPr>
            <p:ph idx="12" type="sldNum"/>
          </p:nvPr>
        </p:nvSpPr>
        <p:spPr>
          <a:xfrm>
            <a:off x="8523541" y="4695623"/>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62" name="Google Shape;62;p13"/>
          <p:cNvSpPr txBox="1"/>
          <p:nvPr>
            <p:ph idx="2" type="body"/>
          </p:nvPr>
        </p:nvSpPr>
        <p:spPr>
          <a:xfrm>
            <a:off x="3176075" y="222500"/>
            <a:ext cx="5624700" cy="4669800"/>
          </a:xfrm>
          <a:prstGeom prst="rect">
            <a:avLst/>
          </a:prstGeom>
        </p:spPr>
        <p:txBody>
          <a:bodyPr anchorCtr="0" anchor="t" bIns="91425" lIns="91425" spcFirstLastPara="1" rIns="91425" wrap="square" tIns="91425">
            <a:noAutofit/>
          </a:bodyPr>
          <a:lstStyle>
            <a:lvl1pPr indent="-292100" lvl="0" marL="457200" rtl="0">
              <a:spcBef>
                <a:spcPts val="0"/>
              </a:spcBef>
              <a:spcAft>
                <a:spcPts val="0"/>
              </a:spcAft>
              <a:buClr>
                <a:srgbClr val="FFDDCB"/>
              </a:buClr>
              <a:buSzPts val="1000"/>
              <a:buChar char="●"/>
              <a:defRPr>
                <a:solidFill>
                  <a:srgbClr val="FFDDCB"/>
                </a:solidFill>
              </a:defRPr>
            </a:lvl1pPr>
            <a:lvl2pPr indent="-292100" lvl="1" marL="914400" rtl="0">
              <a:spcBef>
                <a:spcPts val="0"/>
              </a:spcBef>
              <a:spcAft>
                <a:spcPts val="0"/>
              </a:spcAft>
              <a:buClr>
                <a:srgbClr val="FFDDCB"/>
              </a:buClr>
              <a:buSzPts val="1000"/>
              <a:buChar char="○"/>
              <a:defRPr>
                <a:solidFill>
                  <a:srgbClr val="FFDDCB"/>
                </a:solidFill>
              </a:defRPr>
            </a:lvl2pPr>
            <a:lvl3pPr indent="-292100" lvl="2" marL="1371600" rtl="0">
              <a:spcBef>
                <a:spcPts val="0"/>
              </a:spcBef>
              <a:spcAft>
                <a:spcPts val="0"/>
              </a:spcAft>
              <a:buClr>
                <a:srgbClr val="FFDDCB"/>
              </a:buClr>
              <a:buSzPts val="1000"/>
              <a:buChar char="■"/>
              <a:defRPr>
                <a:solidFill>
                  <a:srgbClr val="FFDDCB"/>
                </a:solidFill>
              </a:defRPr>
            </a:lvl3pPr>
            <a:lvl4pPr indent="-285750" lvl="3" marL="1828800" rtl="0">
              <a:spcBef>
                <a:spcPts val="0"/>
              </a:spcBef>
              <a:spcAft>
                <a:spcPts val="0"/>
              </a:spcAft>
              <a:buSzPts val="900"/>
              <a:buFont typeface="Istok Web"/>
              <a:buChar char="●"/>
              <a:defRPr sz="900">
                <a:latin typeface="Istok Web"/>
                <a:ea typeface="Istok Web"/>
                <a:cs typeface="Istok Web"/>
                <a:sym typeface="Istok Web"/>
              </a:defRPr>
            </a:lvl4pPr>
            <a:lvl5pPr indent="-285750" lvl="4" marL="2286000" rtl="0">
              <a:spcBef>
                <a:spcPts val="0"/>
              </a:spcBef>
              <a:spcAft>
                <a:spcPts val="0"/>
              </a:spcAft>
              <a:buSzPts val="900"/>
              <a:buFont typeface="Istok Web"/>
              <a:buChar char="○"/>
              <a:defRPr sz="900">
                <a:latin typeface="Istok Web"/>
                <a:ea typeface="Istok Web"/>
                <a:cs typeface="Istok Web"/>
                <a:sym typeface="Istok Web"/>
              </a:defRPr>
            </a:lvl5pPr>
            <a:lvl6pPr indent="-285750" lvl="5" marL="2743200" rtl="0">
              <a:spcBef>
                <a:spcPts val="0"/>
              </a:spcBef>
              <a:spcAft>
                <a:spcPts val="0"/>
              </a:spcAft>
              <a:buSzPts val="900"/>
              <a:buFont typeface="Istok Web"/>
              <a:buChar char="■"/>
              <a:defRPr sz="900">
                <a:latin typeface="Istok Web"/>
                <a:ea typeface="Istok Web"/>
                <a:cs typeface="Istok Web"/>
                <a:sym typeface="Istok Web"/>
              </a:defRPr>
            </a:lvl6pPr>
            <a:lvl7pPr indent="-285750" lvl="6" marL="3200400" rtl="0">
              <a:spcBef>
                <a:spcPts val="0"/>
              </a:spcBef>
              <a:spcAft>
                <a:spcPts val="0"/>
              </a:spcAft>
              <a:buSzPts val="900"/>
              <a:buFont typeface="Istok Web"/>
              <a:buChar char="●"/>
              <a:defRPr sz="900">
                <a:latin typeface="Istok Web"/>
                <a:ea typeface="Istok Web"/>
                <a:cs typeface="Istok Web"/>
                <a:sym typeface="Istok Web"/>
              </a:defRPr>
            </a:lvl7pPr>
            <a:lvl8pPr indent="-285750" lvl="7" marL="3657600" rtl="0">
              <a:spcBef>
                <a:spcPts val="0"/>
              </a:spcBef>
              <a:spcAft>
                <a:spcPts val="0"/>
              </a:spcAft>
              <a:buSzPts val="900"/>
              <a:buFont typeface="Istok Web"/>
              <a:buChar char="○"/>
              <a:defRPr sz="900">
                <a:latin typeface="Istok Web"/>
                <a:ea typeface="Istok Web"/>
                <a:cs typeface="Istok Web"/>
                <a:sym typeface="Istok Web"/>
              </a:defRPr>
            </a:lvl8pPr>
            <a:lvl9pPr indent="-285750" lvl="8" marL="4114800" rtl="0">
              <a:spcBef>
                <a:spcPts val="0"/>
              </a:spcBef>
              <a:spcAft>
                <a:spcPts val="0"/>
              </a:spcAft>
              <a:buClr>
                <a:srgbClr val="000000"/>
              </a:buClr>
              <a:buSzPts val="900"/>
              <a:buFont typeface="Istok Web"/>
              <a:buChar char="■"/>
              <a:defRPr sz="900">
                <a:solidFill>
                  <a:srgbClr val="000000"/>
                </a:solidFill>
                <a:latin typeface="Istok Web"/>
                <a:ea typeface="Istok Web"/>
                <a:cs typeface="Istok Web"/>
                <a:sym typeface="Istok Web"/>
              </a:defRPr>
            </a:lvl9pPr>
          </a:lstStyle>
          <a:p/>
        </p:txBody>
      </p:sp>
      <p:sp>
        <p:nvSpPr>
          <p:cNvPr id="63" name="Google Shape;63;p13"/>
          <p:cNvSpPr txBox="1"/>
          <p:nvPr>
            <p:ph idx="3" type="body"/>
          </p:nvPr>
        </p:nvSpPr>
        <p:spPr>
          <a:xfrm>
            <a:off x="3382800" y="4827125"/>
            <a:ext cx="2378400" cy="316500"/>
          </a:xfrm>
          <a:prstGeom prst="rect">
            <a:avLst/>
          </a:prstGeom>
        </p:spPr>
        <p:txBody>
          <a:bodyPr anchorCtr="0" anchor="t" bIns="91425" lIns="91425" spcFirstLastPara="1" rIns="91425" wrap="square" tIns="91425">
            <a:noAutofit/>
          </a:bodyPr>
          <a:lstStyle>
            <a:lvl1pPr indent="-292100" lvl="0" marL="457200" rtl="0" algn="ctr">
              <a:spcBef>
                <a:spcPts val="0"/>
              </a:spcBef>
              <a:spcAft>
                <a:spcPts val="0"/>
              </a:spcAft>
              <a:buClr>
                <a:srgbClr val="FFDDCB"/>
              </a:buClr>
              <a:buSzPts val="1000"/>
              <a:buFont typeface="DM Serif Display"/>
              <a:buChar char="●"/>
              <a:defRPr>
                <a:solidFill>
                  <a:srgbClr val="FFDDCB"/>
                </a:solidFill>
                <a:latin typeface="DM Serif Display"/>
                <a:ea typeface="DM Serif Display"/>
                <a:cs typeface="DM Serif Display"/>
                <a:sym typeface="DM Serif Display"/>
              </a:defRPr>
            </a:lvl1pPr>
            <a:lvl2pPr indent="-292100" lvl="1" marL="914400" rtl="0">
              <a:spcBef>
                <a:spcPts val="1600"/>
              </a:spcBef>
              <a:spcAft>
                <a:spcPts val="0"/>
              </a:spcAft>
              <a:buClr>
                <a:srgbClr val="FF4F36"/>
              </a:buClr>
              <a:buSzPts val="1000"/>
              <a:buChar char="○"/>
              <a:defRPr>
                <a:solidFill>
                  <a:srgbClr val="FF4F36"/>
                </a:solidFill>
              </a:defRPr>
            </a:lvl2pPr>
            <a:lvl3pPr indent="-292100" lvl="2" marL="1371600" rtl="0">
              <a:spcBef>
                <a:spcPts val="1600"/>
              </a:spcBef>
              <a:spcAft>
                <a:spcPts val="0"/>
              </a:spcAft>
              <a:buClr>
                <a:srgbClr val="FF4F36"/>
              </a:buClr>
              <a:buSzPts val="1000"/>
              <a:buChar char="■"/>
              <a:defRPr>
                <a:solidFill>
                  <a:srgbClr val="FF4F36"/>
                </a:solidFill>
              </a:defRPr>
            </a:lvl3pPr>
            <a:lvl4pPr indent="-317500" lvl="3" marL="1828800" rtl="0">
              <a:spcBef>
                <a:spcPts val="1600"/>
              </a:spcBef>
              <a:spcAft>
                <a:spcPts val="0"/>
              </a:spcAft>
              <a:buClr>
                <a:srgbClr val="FF4F36"/>
              </a:buClr>
              <a:buSzPts val="1400"/>
              <a:buChar char="●"/>
              <a:defRPr>
                <a:solidFill>
                  <a:srgbClr val="FF4F36"/>
                </a:solidFill>
              </a:defRPr>
            </a:lvl4pPr>
            <a:lvl5pPr indent="-317500" lvl="4" marL="2286000" rtl="0">
              <a:spcBef>
                <a:spcPts val="1600"/>
              </a:spcBef>
              <a:spcAft>
                <a:spcPts val="0"/>
              </a:spcAft>
              <a:buClr>
                <a:srgbClr val="FF4F36"/>
              </a:buClr>
              <a:buSzPts val="1400"/>
              <a:buChar char="○"/>
              <a:defRPr>
                <a:solidFill>
                  <a:srgbClr val="FF4F36"/>
                </a:solidFill>
              </a:defRPr>
            </a:lvl5pPr>
            <a:lvl6pPr indent="-317500" lvl="5" marL="2743200" rtl="0">
              <a:spcBef>
                <a:spcPts val="1600"/>
              </a:spcBef>
              <a:spcAft>
                <a:spcPts val="0"/>
              </a:spcAft>
              <a:buClr>
                <a:srgbClr val="FF4F36"/>
              </a:buClr>
              <a:buSzPts val="1400"/>
              <a:buChar char="■"/>
              <a:defRPr>
                <a:solidFill>
                  <a:srgbClr val="FF4F36"/>
                </a:solidFill>
              </a:defRPr>
            </a:lvl6pPr>
            <a:lvl7pPr indent="-317500" lvl="6" marL="3200400" rtl="0">
              <a:spcBef>
                <a:spcPts val="1600"/>
              </a:spcBef>
              <a:spcAft>
                <a:spcPts val="0"/>
              </a:spcAft>
              <a:buClr>
                <a:srgbClr val="FF4F36"/>
              </a:buClr>
              <a:buSzPts val="1400"/>
              <a:buChar char="●"/>
              <a:defRPr>
                <a:solidFill>
                  <a:srgbClr val="FF4F36"/>
                </a:solidFill>
              </a:defRPr>
            </a:lvl7pPr>
            <a:lvl8pPr indent="-317500" lvl="7" marL="3657600" rtl="0">
              <a:spcBef>
                <a:spcPts val="1600"/>
              </a:spcBef>
              <a:spcAft>
                <a:spcPts val="0"/>
              </a:spcAft>
              <a:buClr>
                <a:srgbClr val="FF4F36"/>
              </a:buClr>
              <a:buSzPts val="1400"/>
              <a:buChar char="○"/>
              <a:defRPr>
                <a:solidFill>
                  <a:srgbClr val="FF4F36"/>
                </a:solidFill>
              </a:defRPr>
            </a:lvl8pPr>
            <a:lvl9pPr indent="-317500" lvl="8" marL="4114800" rtl="0">
              <a:spcBef>
                <a:spcPts val="1600"/>
              </a:spcBef>
              <a:spcAft>
                <a:spcPts val="1600"/>
              </a:spcAft>
              <a:buClr>
                <a:srgbClr val="FF4F36"/>
              </a:buClr>
              <a:buSzPts val="1400"/>
              <a:buChar char="■"/>
              <a:defRPr>
                <a:solidFill>
                  <a:srgbClr val="FF4F36"/>
                </a:solidFill>
              </a:defRPr>
            </a:lvl9pPr>
          </a:lstStyle>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itas">
  <p:cSld name="CUSTOM">
    <p:bg>
      <p:bgPr>
        <a:solidFill>
          <a:srgbClr val="FFDDCB"/>
        </a:solidFill>
      </p:bgPr>
    </p:bg>
    <p:spTree>
      <p:nvGrpSpPr>
        <p:cNvPr id="64" name="Shape 64"/>
        <p:cNvGrpSpPr/>
        <p:nvPr/>
      </p:nvGrpSpPr>
      <p:grpSpPr>
        <a:xfrm>
          <a:off x="0" y="0"/>
          <a:ext cx="0" cy="0"/>
          <a:chOff x="0" y="0"/>
          <a:chExt cx="0" cy="0"/>
        </a:xfrm>
      </p:grpSpPr>
      <p:sp>
        <p:nvSpPr>
          <p:cNvPr id="65" name="Google Shape;65;p14"/>
          <p:cNvSpPr txBox="1"/>
          <p:nvPr>
            <p:ph type="title"/>
          </p:nvPr>
        </p:nvSpPr>
        <p:spPr>
          <a:xfrm>
            <a:off x="2543700" y="1835550"/>
            <a:ext cx="4056600" cy="1472400"/>
          </a:xfrm>
          <a:prstGeom prst="rect">
            <a:avLst/>
          </a:prstGeom>
        </p:spPr>
        <p:txBody>
          <a:bodyPr anchorCtr="0" anchor="ctr" bIns="91425" lIns="91425" spcFirstLastPara="1" rIns="91425" wrap="square" tIns="91425">
            <a:noAutofit/>
          </a:bodyPr>
          <a:lstStyle>
            <a:lvl1pPr lvl="0" algn="ctr">
              <a:spcBef>
                <a:spcPts val="0"/>
              </a:spcBef>
              <a:spcAft>
                <a:spcPts val="0"/>
              </a:spcAft>
              <a:buNone/>
              <a:defRPr b="0" sz="1000">
                <a:solidFill>
                  <a:srgbClr val="FF4F36"/>
                </a:solidFill>
                <a:latin typeface="Gothic A1 Light"/>
                <a:ea typeface="Gothic A1 Light"/>
                <a:cs typeface="Gothic A1 Light"/>
                <a:sym typeface="Gothic A1 Light"/>
              </a:defRPr>
            </a:lvl1pPr>
            <a:lvl2pPr lvl="1">
              <a:spcBef>
                <a:spcPts val="0"/>
              </a:spcBef>
              <a:spcAft>
                <a:spcPts val="0"/>
              </a:spcAft>
              <a:buNone/>
              <a:defRPr/>
            </a:lvl2pPr>
            <a:lvl3pPr lvl="2">
              <a:spcBef>
                <a:spcPts val="0"/>
              </a:spcBef>
              <a:spcAft>
                <a:spcPts val="0"/>
              </a:spcAft>
              <a:buNone/>
              <a:defRPr/>
            </a:lvl3pPr>
            <a:lvl4pPr lvl="3">
              <a:spcBef>
                <a:spcPts val="0"/>
              </a:spcBef>
              <a:spcAft>
                <a:spcPts val="0"/>
              </a:spcAft>
              <a:buNone/>
              <a:defRPr/>
            </a:lvl4pPr>
            <a:lvl5pPr lvl="4">
              <a:spcBef>
                <a:spcPts val="0"/>
              </a:spcBef>
              <a:spcAft>
                <a:spcPts val="0"/>
              </a:spcAft>
              <a:buNone/>
              <a:defRPr/>
            </a:lvl5pPr>
            <a:lvl6pPr lvl="5">
              <a:spcBef>
                <a:spcPts val="0"/>
              </a:spcBef>
              <a:spcAft>
                <a:spcPts val="0"/>
              </a:spcAft>
              <a:buNone/>
              <a:defRPr/>
            </a:lvl6pPr>
            <a:lvl7pPr lvl="6">
              <a:spcBef>
                <a:spcPts val="0"/>
              </a:spcBef>
              <a:spcAft>
                <a:spcPts val="0"/>
              </a:spcAft>
              <a:buNone/>
              <a:defRPr/>
            </a:lvl7pPr>
            <a:lvl8pPr lvl="7">
              <a:spcBef>
                <a:spcPts val="0"/>
              </a:spcBef>
              <a:spcAft>
                <a:spcPts val="0"/>
              </a:spcAft>
              <a:buNone/>
              <a:defRPr/>
            </a:lvl8pPr>
            <a:lvl9pPr lvl="8">
              <a:spcBef>
                <a:spcPts val="0"/>
              </a:spcBef>
              <a:spcAft>
                <a:spcPts val="0"/>
              </a:spcAft>
              <a:buNone/>
              <a:defRPr/>
            </a:lvl9pPr>
          </a:lstStyle>
          <a:p/>
        </p:txBody>
      </p:sp>
      <p:sp>
        <p:nvSpPr>
          <p:cNvPr id="66" name="Google Shape;66;p14"/>
          <p:cNvSpPr txBox="1"/>
          <p:nvPr>
            <p:ph idx="1" type="body"/>
          </p:nvPr>
        </p:nvSpPr>
        <p:spPr>
          <a:xfrm>
            <a:off x="2514900" y="2737750"/>
            <a:ext cx="4056600" cy="990300"/>
          </a:xfrm>
          <a:prstGeom prst="rect">
            <a:avLst/>
          </a:prstGeom>
        </p:spPr>
        <p:txBody>
          <a:bodyPr anchorCtr="0" anchor="t" bIns="91425" lIns="91425" spcFirstLastPara="1" rIns="91425" wrap="square" tIns="91425">
            <a:noAutofit/>
          </a:bodyPr>
          <a:lstStyle>
            <a:lvl1pPr indent="-317500" lvl="0" marL="457200" algn="r">
              <a:spcBef>
                <a:spcPts val="0"/>
              </a:spcBef>
              <a:spcAft>
                <a:spcPts val="0"/>
              </a:spcAft>
              <a:buClr>
                <a:srgbClr val="FF4F36"/>
              </a:buClr>
              <a:buSzPts val="1400"/>
              <a:buFont typeface="DM Serif Display"/>
              <a:buChar char="●"/>
              <a:defRPr b="1" sz="1400">
                <a:solidFill>
                  <a:srgbClr val="FF4F36"/>
                </a:solidFill>
                <a:latin typeface="DM Serif Display"/>
                <a:ea typeface="DM Serif Display"/>
                <a:cs typeface="DM Serif Display"/>
                <a:sym typeface="DM Serif Display"/>
              </a:defRPr>
            </a:lvl1pPr>
            <a:lvl2pPr indent="-292100" lvl="1" marL="914400" algn="ctr">
              <a:spcBef>
                <a:spcPts val="1600"/>
              </a:spcBef>
              <a:spcAft>
                <a:spcPts val="0"/>
              </a:spcAft>
              <a:buClr>
                <a:schemeClr val="accent1"/>
              </a:buClr>
              <a:buSzPts val="1000"/>
              <a:buChar char="○"/>
              <a:defRPr>
                <a:solidFill>
                  <a:schemeClr val="accent1"/>
                </a:solidFill>
              </a:defRPr>
            </a:lvl2pPr>
            <a:lvl3pPr indent="-292100" lvl="2" marL="1371600" algn="ctr">
              <a:spcBef>
                <a:spcPts val="1600"/>
              </a:spcBef>
              <a:spcAft>
                <a:spcPts val="0"/>
              </a:spcAft>
              <a:buClr>
                <a:schemeClr val="accent1"/>
              </a:buClr>
              <a:buSzPts val="1000"/>
              <a:buChar char="■"/>
              <a:defRPr>
                <a:solidFill>
                  <a:schemeClr val="accent1"/>
                </a:solidFill>
              </a:defRPr>
            </a:lvl3pPr>
            <a:lvl4pPr indent="-317500" lvl="3" marL="1828800" algn="ctr">
              <a:spcBef>
                <a:spcPts val="1600"/>
              </a:spcBef>
              <a:spcAft>
                <a:spcPts val="0"/>
              </a:spcAft>
              <a:buClr>
                <a:schemeClr val="accent1"/>
              </a:buClr>
              <a:buSzPts val="1400"/>
              <a:buChar char="●"/>
              <a:defRPr>
                <a:solidFill>
                  <a:schemeClr val="accent1"/>
                </a:solidFill>
              </a:defRPr>
            </a:lvl4pPr>
            <a:lvl5pPr indent="-317500" lvl="4" marL="2286000" algn="ctr">
              <a:spcBef>
                <a:spcPts val="1600"/>
              </a:spcBef>
              <a:spcAft>
                <a:spcPts val="0"/>
              </a:spcAft>
              <a:buClr>
                <a:schemeClr val="accent1"/>
              </a:buClr>
              <a:buSzPts val="1400"/>
              <a:buFont typeface="Muli Regular"/>
              <a:buChar char="○"/>
              <a:defRPr>
                <a:solidFill>
                  <a:schemeClr val="accent1"/>
                </a:solidFill>
                <a:latin typeface="Muli Regular"/>
                <a:ea typeface="Muli Regular"/>
                <a:cs typeface="Muli Regular"/>
                <a:sym typeface="Muli Regular"/>
              </a:defRPr>
            </a:lvl5pPr>
            <a:lvl6pPr indent="-317500" lvl="5" marL="2743200">
              <a:spcBef>
                <a:spcPts val="1600"/>
              </a:spcBef>
              <a:spcAft>
                <a:spcPts val="0"/>
              </a:spcAft>
              <a:buClr>
                <a:srgbClr val="FFFFFF"/>
              </a:buClr>
              <a:buSzPts val="1400"/>
              <a:buFont typeface="Roboto Thin"/>
              <a:buChar char="■"/>
              <a:defRPr>
                <a:solidFill>
                  <a:srgbClr val="FFFFFF"/>
                </a:solidFill>
                <a:latin typeface="Roboto Thin"/>
                <a:ea typeface="Roboto Thin"/>
                <a:cs typeface="Roboto Thin"/>
                <a:sym typeface="Roboto Thin"/>
              </a:defRPr>
            </a:lvl6pPr>
            <a:lvl7pPr indent="-317500" lvl="6" marL="3200400">
              <a:spcBef>
                <a:spcPts val="1600"/>
              </a:spcBef>
              <a:spcAft>
                <a:spcPts val="0"/>
              </a:spcAft>
              <a:buClr>
                <a:srgbClr val="FFFFFF"/>
              </a:buClr>
              <a:buSzPts val="1400"/>
              <a:buFont typeface="Roboto Thin"/>
              <a:buChar char="●"/>
              <a:defRPr>
                <a:solidFill>
                  <a:srgbClr val="FFFFFF"/>
                </a:solidFill>
                <a:latin typeface="Roboto Thin"/>
                <a:ea typeface="Roboto Thin"/>
                <a:cs typeface="Roboto Thin"/>
                <a:sym typeface="Roboto Thin"/>
              </a:defRPr>
            </a:lvl7pPr>
            <a:lvl8pPr indent="-317500" lvl="7" marL="3657600">
              <a:spcBef>
                <a:spcPts val="1600"/>
              </a:spcBef>
              <a:spcAft>
                <a:spcPts val="0"/>
              </a:spcAft>
              <a:buSzPts val="1400"/>
              <a:buFont typeface="Roboto Thin"/>
              <a:buChar char="○"/>
              <a:defRPr>
                <a:latin typeface="Roboto Thin"/>
                <a:ea typeface="Roboto Thin"/>
                <a:cs typeface="Roboto Thin"/>
                <a:sym typeface="Roboto Thin"/>
              </a:defRPr>
            </a:lvl8pPr>
            <a:lvl9pPr indent="-317500" lvl="8" marL="4114800">
              <a:spcBef>
                <a:spcPts val="1600"/>
              </a:spcBef>
              <a:spcAft>
                <a:spcPts val="1600"/>
              </a:spcAft>
              <a:buSzPts val="1400"/>
              <a:buFont typeface="Roboto Thin"/>
              <a:buChar char="■"/>
              <a:defRPr>
                <a:latin typeface="Roboto Thin"/>
                <a:ea typeface="Roboto Thin"/>
                <a:cs typeface="Roboto Thin"/>
                <a:sym typeface="Roboto Thin"/>
              </a:defRPr>
            </a:lvl9pPr>
          </a:lstStyle>
          <a:p/>
        </p:txBody>
      </p:sp>
      <p:sp>
        <p:nvSpPr>
          <p:cNvPr id="67" name="Google Shape;67;p14"/>
          <p:cNvSpPr txBox="1"/>
          <p:nvPr>
            <p:ph idx="2" type="body"/>
          </p:nvPr>
        </p:nvSpPr>
        <p:spPr>
          <a:xfrm>
            <a:off x="3382800" y="4827125"/>
            <a:ext cx="2378400" cy="316500"/>
          </a:xfrm>
          <a:prstGeom prst="rect">
            <a:avLst/>
          </a:prstGeom>
        </p:spPr>
        <p:txBody>
          <a:bodyPr anchorCtr="0" anchor="t" bIns="91425" lIns="91425" spcFirstLastPara="1" rIns="91425" wrap="square" tIns="91425">
            <a:noAutofit/>
          </a:bodyPr>
          <a:lstStyle>
            <a:lvl1pPr indent="-292100" lvl="0" marL="457200" rtl="0" algn="ctr">
              <a:spcBef>
                <a:spcPts val="0"/>
              </a:spcBef>
              <a:spcAft>
                <a:spcPts val="0"/>
              </a:spcAft>
              <a:buClr>
                <a:srgbClr val="FF4F36"/>
              </a:buClr>
              <a:buSzPts val="1000"/>
              <a:buFont typeface="DM Serif Display"/>
              <a:buChar char="●"/>
              <a:defRPr>
                <a:solidFill>
                  <a:srgbClr val="FF4F36"/>
                </a:solidFill>
                <a:latin typeface="DM Serif Display"/>
                <a:ea typeface="DM Serif Display"/>
                <a:cs typeface="DM Serif Display"/>
                <a:sym typeface="DM Serif Display"/>
              </a:defRPr>
            </a:lvl1pPr>
            <a:lvl2pPr indent="-292100" lvl="1" marL="914400" rtl="0">
              <a:spcBef>
                <a:spcPts val="1600"/>
              </a:spcBef>
              <a:spcAft>
                <a:spcPts val="0"/>
              </a:spcAft>
              <a:buClr>
                <a:srgbClr val="FF4F36"/>
              </a:buClr>
              <a:buSzPts val="1000"/>
              <a:buChar char="○"/>
              <a:defRPr>
                <a:solidFill>
                  <a:srgbClr val="FF4F36"/>
                </a:solidFill>
              </a:defRPr>
            </a:lvl2pPr>
            <a:lvl3pPr indent="-292100" lvl="2" marL="1371600" rtl="0">
              <a:spcBef>
                <a:spcPts val="1600"/>
              </a:spcBef>
              <a:spcAft>
                <a:spcPts val="0"/>
              </a:spcAft>
              <a:buClr>
                <a:srgbClr val="FF4F36"/>
              </a:buClr>
              <a:buSzPts val="1000"/>
              <a:buChar char="■"/>
              <a:defRPr>
                <a:solidFill>
                  <a:srgbClr val="FF4F36"/>
                </a:solidFill>
              </a:defRPr>
            </a:lvl3pPr>
            <a:lvl4pPr indent="-317500" lvl="3" marL="1828800" rtl="0">
              <a:spcBef>
                <a:spcPts val="1600"/>
              </a:spcBef>
              <a:spcAft>
                <a:spcPts val="0"/>
              </a:spcAft>
              <a:buClr>
                <a:srgbClr val="FF4F36"/>
              </a:buClr>
              <a:buSzPts val="1400"/>
              <a:buChar char="●"/>
              <a:defRPr>
                <a:solidFill>
                  <a:srgbClr val="FF4F36"/>
                </a:solidFill>
              </a:defRPr>
            </a:lvl4pPr>
            <a:lvl5pPr indent="-317500" lvl="4" marL="2286000" rtl="0">
              <a:spcBef>
                <a:spcPts val="1600"/>
              </a:spcBef>
              <a:spcAft>
                <a:spcPts val="0"/>
              </a:spcAft>
              <a:buClr>
                <a:srgbClr val="FF4F36"/>
              </a:buClr>
              <a:buSzPts val="1400"/>
              <a:buChar char="○"/>
              <a:defRPr>
                <a:solidFill>
                  <a:srgbClr val="FF4F36"/>
                </a:solidFill>
              </a:defRPr>
            </a:lvl5pPr>
            <a:lvl6pPr indent="-317500" lvl="5" marL="2743200" rtl="0">
              <a:spcBef>
                <a:spcPts val="1600"/>
              </a:spcBef>
              <a:spcAft>
                <a:spcPts val="0"/>
              </a:spcAft>
              <a:buClr>
                <a:srgbClr val="FF4F36"/>
              </a:buClr>
              <a:buSzPts val="1400"/>
              <a:buChar char="■"/>
              <a:defRPr>
                <a:solidFill>
                  <a:srgbClr val="FF4F36"/>
                </a:solidFill>
              </a:defRPr>
            </a:lvl6pPr>
            <a:lvl7pPr indent="-317500" lvl="6" marL="3200400" rtl="0">
              <a:spcBef>
                <a:spcPts val="1600"/>
              </a:spcBef>
              <a:spcAft>
                <a:spcPts val="0"/>
              </a:spcAft>
              <a:buClr>
                <a:srgbClr val="FF4F36"/>
              </a:buClr>
              <a:buSzPts val="1400"/>
              <a:buChar char="●"/>
              <a:defRPr>
                <a:solidFill>
                  <a:srgbClr val="FF4F36"/>
                </a:solidFill>
              </a:defRPr>
            </a:lvl7pPr>
            <a:lvl8pPr indent="-317500" lvl="7" marL="3657600" rtl="0">
              <a:spcBef>
                <a:spcPts val="1600"/>
              </a:spcBef>
              <a:spcAft>
                <a:spcPts val="0"/>
              </a:spcAft>
              <a:buClr>
                <a:srgbClr val="FF4F36"/>
              </a:buClr>
              <a:buSzPts val="1400"/>
              <a:buChar char="○"/>
              <a:defRPr>
                <a:solidFill>
                  <a:srgbClr val="FF4F36"/>
                </a:solidFill>
              </a:defRPr>
            </a:lvl8pPr>
            <a:lvl9pPr indent="-317500" lvl="8" marL="4114800" rtl="0">
              <a:spcBef>
                <a:spcPts val="1600"/>
              </a:spcBef>
              <a:spcAft>
                <a:spcPts val="1600"/>
              </a:spcAft>
              <a:buClr>
                <a:srgbClr val="FF4F36"/>
              </a:buClr>
              <a:buSzPts val="1400"/>
              <a:buChar char="■"/>
              <a:defRPr>
                <a:solidFill>
                  <a:srgbClr val="FF4F36"/>
                </a:solidFill>
              </a:defRPr>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name="simple-light-2">
    <p:bg>
      <p:bgPr>
        <a:solidFill>
          <a:srgbClr val="FFFFFF"/>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SzPts val="2400"/>
              <a:buFont typeface="DM Serif Display"/>
              <a:buNone/>
              <a:defRPr b="1" sz="2400">
                <a:latin typeface="DM Serif Display"/>
                <a:ea typeface="DM Serif Display"/>
                <a:cs typeface="DM Serif Display"/>
                <a:sym typeface="DM Serif Display"/>
              </a:defRPr>
            </a:lvl1pPr>
            <a:lvl2pPr lvl="1">
              <a:spcBef>
                <a:spcPts val="0"/>
              </a:spcBef>
              <a:spcAft>
                <a:spcPts val="0"/>
              </a:spcAft>
              <a:buClr>
                <a:schemeClr val="dk1"/>
              </a:buClr>
              <a:buSzPts val="2800"/>
              <a:buNone/>
              <a:defRPr sz="2800">
                <a:solidFill>
                  <a:schemeClr val="dk1"/>
                </a:solidFill>
              </a:defRPr>
            </a:lvl2pPr>
            <a:lvl3pPr lvl="2">
              <a:spcBef>
                <a:spcPts val="0"/>
              </a:spcBef>
              <a:spcAft>
                <a:spcPts val="0"/>
              </a:spcAft>
              <a:buClr>
                <a:schemeClr val="dk1"/>
              </a:buClr>
              <a:buSzPts val="2800"/>
              <a:buNone/>
              <a:defRPr sz="2800">
                <a:solidFill>
                  <a:schemeClr val="dk1"/>
                </a:solidFill>
              </a:defRPr>
            </a:lvl3pPr>
            <a:lvl4pPr lvl="3">
              <a:spcBef>
                <a:spcPts val="0"/>
              </a:spcBef>
              <a:spcAft>
                <a:spcPts val="0"/>
              </a:spcAft>
              <a:buClr>
                <a:schemeClr val="dk1"/>
              </a:buClr>
              <a:buSzPts val="2800"/>
              <a:buNone/>
              <a:defRPr sz="2800">
                <a:solidFill>
                  <a:schemeClr val="dk1"/>
                </a:solidFill>
              </a:defRPr>
            </a:lvl4pPr>
            <a:lvl5pPr lvl="4">
              <a:spcBef>
                <a:spcPts val="0"/>
              </a:spcBef>
              <a:spcAft>
                <a:spcPts val="0"/>
              </a:spcAft>
              <a:buClr>
                <a:schemeClr val="dk1"/>
              </a:buClr>
              <a:buSzPts val="2800"/>
              <a:buNone/>
              <a:defRPr sz="2800">
                <a:solidFill>
                  <a:schemeClr val="dk1"/>
                </a:solidFill>
              </a:defRPr>
            </a:lvl5pPr>
            <a:lvl6pPr lvl="5">
              <a:spcBef>
                <a:spcPts val="0"/>
              </a:spcBef>
              <a:spcAft>
                <a:spcPts val="0"/>
              </a:spcAft>
              <a:buClr>
                <a:schemeClr val="dk1"/>
              </a:buClr>
              <a:buSzPts val="2800"/>
              <a:buNone/>
              <a:defRPr sz="2800">
                <a:solidFill>
                  <a:schemeClr val="dk1"/>
                </a:solidFill>
              </a:defRPr>
            </a:lvl6pPr>
            <a:lvl7pPr lvl="6">
              <a:spcBef>
                <a:spcPts val="0"/>
              </a:spcBef>
              <a:spcAft>
                <a:spcPts val="0"/>
              </a:spcAft>
              <a:buClr>
                <a:schemeClr val="dk1"/>
              </a:buClr>
              <a:buSzPts val="2800"/>
              <a:buNone/>
              <a:defRPr sz="2800">
                <a:solidFill>
                  <a:schemeClr val="dk1"/>
                </a:solidFill>
              </a:defRPr>
            </a:lvl7pPr>
            <a:lvl8pPr lvl="7">
              <a:spcBef>
                <a:spcPts val="0"/>
              </a:spcBef>
              <a:spcAft>
                <a:spcPts val="0"/>
              </a:spcAft>
              <a:buClr>
                <a:schemeClr val="dk1"/>
              </a:buClr>
              <a:buSzPts val="2800"/>
              <a:buNone/>
              <a:defRPr sz="2800">
                <a:solidFill>
                  <a:schemeClr val="dk1"/>
                </a:solidFill>
              </a:defRPr>
            </a:lvl8pPr>
            <a:lvl9pPr lvl="8">
              <a:spcBef>
                <a:spcPts val="0"/>
              </a:spcBef>
              <a:spcAft>
                <a:spcPts val="0"/>
              </a:spcAft>
              <a:buClr>
                <a:schemeClr val="dk1"/>
              </a:buClr>
              <a:buSzPts val="2800"/>
              <a:buNone/>
              <a:defRPr sz="2800">
                <a:solidFill>
                  <a:schemeClr val="dk1"/>
                </a:solidFill>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292100" lvl="0" marL="457200">
              <a:lnSpc>
                <a:spcPct val="115000"/>
              </a:lnSpc>
              <a:spcBef>
                <a:spcPts val="0"/>
              </a:spcBef>
              <a:spcAft>
                <a:spcPts val="0"/>
              </a:spcAft>
              <a:buSzPts val="1000"/>
              <a:buFont typeface="Gothic A1 Thin"/>
              <a:buChar char="●"/>
              <a:defRPr sz="1000">
                <a:latin typeface="Gothic A1 Thin"/>
                <a:ea typeface="Gothic A1 Thin"/>
                <a:cs typeface="Gothic A1 Thin"/>
                <a:sym typeface="Gothic A1 Thin"/>
              </a:defRPr>
            </a:lvl1pPr>
            <a:lvl2pPr indent="-292100" lvl="1" marL="914400">
              <a:lnSpc>
                <a:spcPct val="115000"/>
              </a:lnSpc>
              <a:spcBef>
                <a:spcPts val="1600"/>
              </a:spcBef>
              <a:spcAft>
                <a:spcPts val="0"/>
              </a:spcAft>
              <a:buSzPts val="1000"/>
              <a:buFont typeface="Gothic A1 Thin"/>
              <a:buChar char="○"/>
              <a:defRPr sz="1000">
                <a:latin typeface="Gothic A1 Thin"/>
                <a:ea typeface="Gothic A1 Thin"/>
                <a:cs typeface="Gothic A1 Thin"/>
                <a:sym typeface="Gothic A1 Thin"/>
              </a:defRPr>
            </a:lvl2pPr>
            <a:lvl3pPr indent="-292100" lvl="2" marL="1371600">
              <a:lnSpc>
                <a:spcPct val="115000"/>
              </a:lnSpc>
              <a:spcBef>
                <a:spcPts val="1600"/>
              </a:spcBef>
              <a:spcAft>
                <a:spcPts val="0"/>
              </a:spcAft>
              <a:buSzPts val="1000"/>
              <a:buFont typeface="Gothic A1 Thin"/>
              <a:buChar char="■"/>
              <a:defRPr sz="1000">
                <a:latin typeface="Gothic A1 Thin"/>
                <a:ea typeface="Gothic A1 Thin"/>
                <a:cs typeface="Gothic A1 Thin"/>
                <a:sym typeface="Gothic A1 Thin"/>
              </a:defRPr>
            </a:lvl3pPr>
            <a:lvl4pPr indent="-317500" lvl="3" marL="1828800">
              <a:lnSpc>
                <a:spcPct val="115000"/>
              </a:lnSpc>
              <a:spcBef>
                <a:spcPts val="1600"/>
              </a:spcBef>
              <a:spcAft>
                <a:spcPts val="0"/>
              </a:spcAft>
              <a:buSzPts val="1400"/>
              <a:buFont typeface="Montserrat Light"/>
              <a:buChar char="●"/>
              <a:defRPr>
                <a:latin typeface="Montserrat Light"/>
                <a:ea typeface="Montserrat Light"/>
                <a:cs typeface="Montserrat Light"/>
                <a:sym typeface="Montserrat Light"/>
              </a:defRPr>
            </a:lvl4pPr>
            <a:lvl5pPr indent="-317500" lvl="4" marL="2286000">
              <a:lnSpc>
                <a:spcPct val="115000"/>
              </a:lnSpc>
              <a:spcBef>
                <a:spcPts val="1600"/>
              </a:spcBef>
              <a:spcAft>
                <a:spcPts val="0"/>
              </a:spcAft>
              <a:buSzPts val="1400"/>
              <a:buFont typeface="Montserrat Light"/>
              <a:buChar char="○"/>
              <a:defRPr>
                <a:latin typeface="Montserrat Light"/>
                <a:ea typeface="Montserrat Light"/>
                <a:cs typeface="Montserrat Light"/>
                <a:sym typeface="Montserrat Light"/>
              </a:defRPr>
            </a:lvl5pPr>
            <a:lvl6pPr indent="-317500" lvl="5" marL="2743200">
              <a:lnSpc>
                <a:spcPct val="115000"/>
              </a:lnSpc>
              <a:spcBef>
                <a:spcPts val="1600"/>
              </a:spcBef>
              <a:spcAft>
                <a:spcPts val="0"/>
              </a:spcAft>
              <a:buSzPts val="1400"/>
              <a:buFont typeface="Montserrat Light"/>
              <a:buChar char="■"/>
              <a:defRPr>
                <a:latin typeface="Montserrat Light"/>
                <a:ea typeface="Montserrat Light"/>
                <a:cs typeface="Montserrat Light"/>
                <a:sym typeface="Montserrat Light"/>
              </a:defRPr>
            </a:lvl6pPr>
            <a:lvl7pPr indent="-317500" lvl="6" marL="3200400">
              <a:lnSpc>
                <a:spcPct val="115000"/>
              </a:lnSpc>
              <a:spcBef>
                <a:spcPts val="1600"/>
              </a:spcBef>
              <a:spcAft>
                <a:spcPts val="0"/>
              </a:spcAft>
              <a:buSzPts val="1400"/>
              <a:buFont typeface="Montserrat Light"/>
              <a:buChar char="●"/>
              <a:defRPr>
                <a:latin typeface="Montserrat Light"/>
                <a:ea typeface="Montserrat Light"/>
                <a:cs typeface="Montserrat Light"/>
                <a:sym typeface="Montserrat Light"/>
              </a:defRPr>
            </a:lvl7pPr>
            <a:lvl8pPr indent="-317500" lvl="7" marL="3657600">
              <a:lnSpc>
                <a:spcPct val="115000"/>
              </a:lnSpc>
              <a:spcBef>
                <a:spcPts val="1600"/>
              </a:spcBef>
              <a:spcAft>
                <a:spcPts val="0"/>
              </a:spcAft>
              <a:buSzPts val="1400"/>
              <a:buFont typeface="Montserrat Light"/>
              <a:buChar char="○"/>
              <a:defRPr>
                <a:latin typeface="Montserrat Light"/>
                <a:ea typeface="Montserrat Light"/>
                <a:cs typeface="Montserrat Light"/>
                <a:sym typeface="Montserrat Light"/>
              </a:defRPr>
            </a:lvl8pPr>
            <a:lvl9pPr indent="-317500" lvl="8" marL="4114800">
              <a:lnSpc>
                <a:spcPct val="115000"/>
              </a:lnSpc>
              <a:spcBef>
                <a:spcPts val="1600"/>
              </a:spcBef>
              <a:spcAft>
                <a:spcPts val="1600"/>
              </a:spcAft>
              <a:buClr>
                <a:srgbClr val="666666"/>
              </a:buClr>
              <a:buSzPts val="1400"/>
              <a:buFont typeface="Muli Regular"/>
              <a:buChar char="■"/>
              <a:defRPr>
                <a:solidFill>
                  <a:srgbClr val="666666"/>
                </a:solidFill>
                <a:latin typeface="Muli Regular"/>
                <a:ea typeface="Muli Regular"/>
                <a:cs typeface="Muli Regular"/>
                <a:sym typeface="Muli Regular"/>
              </a:defRPr>
            </a:lvl9pPr>
          </a:lstStyle>
          <a:p/>
        </p:txBody>
      </p:sp>
      <p:sp>
        <p:nvSpPr>
          <p:cNvPr id="8" name="Google Shape;8;p1"/>
          <p:cNvSpPr txBox="1"/>
          <p:nvPr>
            <p:ph idx="12" type="sldNum"/>
          </p:nvPr>
        </p:nvSpPr>
        <p:spPr>
          <a:xfrm>
            <a:off x="3427350" y="4461775"/>
            <a:ext cx="1354200" cy="498300"/>
          </a:xfrm>
          <a:prstGeom prst="rect">
            <a:avLst/>
          </a:prstGeom>
          <a:noFill/>
          <a:ln>
            <a:noFill/>
          </a:ln>
        </p:spPr>
        <p:txBody>
          <a:bodyPr anchorCtr="0" anchor="ctr" bIns="91425" lIns="91425" spcFirstLastPara="1" rIns="91425" wrap="square" tIns="91425">
            <a:noAutofit/>
          </a:bodyPr>
          <a:lstStyle>
            <a:lvl1pPr lvl="0" algn="r">
              <a:buNone/>
              <a:defRPr b="1" sz="1000">
                <a:solidFill>
                  <a:srgbClr val="FFFFFF"/>
                </a:solidFill>
                <a:latin typeface="Source Serif Pro"/>
                <a:ea typeface="Source Serif Pro"/>
                <a:cs typeface="Source Serif Pro"/>
                <a:sym typeface="Source Serif Pro"/>
              </a:defRPr>
            </a:lvl1pPr>
            <a:lvl2pPr lvl="1" algn="r">
              <a:buNone/>
              <a:defRPr b="1" sz="1000">
                <a:solidFill>
                  <a:srgbClr val="FFFFFF"/>
                </a:solidFill>
                <a:latin typeface="Source Serif Pro"/>
                <a:ea typeface="Source Serif Pro"/>
                <a:cs typeface="Source Serif Pro"/>
                <a:sym typeface="Source Serif Pro"/>
              </a:defRPr>
            </a:lvl2pPr>
            <a:lvl3pPr lvl="2" algn="r">
              <a:buNone/>
              <a:defRPr b="1" sz="1000">
                <a:solidFill>
                  <a:srgbClr val="FFFFFF"/>
                </a:solidFill>
                <a:latin typeface="Source Serif Pro"/>
                <a:ea typeface="Source Serif Pro"/>
                <a:cs typeface="Source Serif Pro"/>
                <a:sym typeface="Source Serif Pro"/>
              </a:defRPr>
            </a:lvl3pPr>
            <a:lvl4pPr lvl="3" algn="r">
              <a:buNone/>
              <a:defRPr b="1" sz="1000">
                <a:solidFill>
                  <a:srgbClr val="FFFFFF"/>
                </a:solidFill>
                <a:latin typeface="Source Serif Pro"/>
                <a:ea typeface="Source Serif Pro"/>
                <a:cs typeface="Source Serif Pro"/>
                <a:sym typeface="Source Serif Pro"/>
              </a:defRPr>
            </a:lvl4pPr>
            <a:lvl5pPr lvl="4" algn="r">
              <a:buNone/>
              <a:defRPr b="1" sz="1000">
                <a:solidFill>
                  <a:srgbClr val="FFFFFF"/>
                </a:solidFill>
                <a:latin typeface="Source Serif Pro"/>
                <a:ea typeface="Source Serif Pro"/>
                <a:cs typeface="Source Serif Pro"/>
                <a:sym typeface="Source Serif Pro"/>
              </a:defRPr>
            </a:lvl5pPr>
            <a:lvl6pPr lvl="5" algn="r">
              <a:buNone/>
              <a:defRPr b="1" sz="1000">
                <a:solidFill>
                  <a:srgbClr val="FFFFFF"/>
                </a:solidFill>
                <a:latin typeface="Source Serif Pro"/>
                <a:ea typeface="Source Serif Pro"/>
                <a:cs typeface="Source Serif Pro"/>
                <a:sym typeface="Source Serif Pro"/>
              </a:defRPr>
            </a:lvl6pPr>
            <a:lvl7pPr lvl="6" algn="r">
              <a:buNone/>
              <a:defRPr b="1" sz="1000">
                <a:solidFill>
                  <a:srgbClr val="FFFFFF"/>
                </a:solidFill>
                <a:latin typeface="Source Serif Pro"/>
                <a:ea typeface="Source Serif Pro"/>
                <a:cs typeface="Source Serif Pro"/>
                <a:sym typeface="Source Serif Pro"/>
              </a:defRPr>
            </a:lvl7pPr>
            <a:lvl8pPr lvl="7" algn="r">
              <a:buNone/>
              <a:defRPr b="1" sz="1000">
                <a:solidFill>
                  <a:srgbClr val="FFFFFF"/>
                </a:solidFill>
                <a:latin typeface="Source Serif Pro"/>
                <a:ea typeface="Source Serif Pro"/>
                <a:cs typeface="Source Serif Pro"/>
                <a:sym typeface="Source Serif Pro"/>
              </a:defRPr>
            </a:lvl8pPr>
            <a:lvl9pPr lvl="8" algn="r">
              <a:buNone/>
              <a:defRPr b="1" sz="1000">
                <a:solidFill>
                  <a:srgbClr val="FFFFFF"/>
                </a:solidFill>
                <a:latin typeface="Source Serif Pro"/>
                <a:ea typeface="Source Serif Pro"/>
                <a:cs typeface="Source Serif Pro"/>
                <a:sym typeface="Source Serif Pro"/>
              </a:defRPr>
            </a:lvl9pPr>
          </a:lstStyle>
          <a:p>
            <a:pPr indent="0" lvl="0" marL="0" rtl="0" algn="r">
              <a:spcBef>
                <a:spcPts val="0"/>
              </a:spcBef>
              <a:spcAft>
                <a:spcPts val="0"/>
              </a:spcAft>
              <a:buNone/>
            </a:pPr>
            <a:fld id="{00000000-1234-1234-1234-123412341234}" type="slidenum">
              <a:rPr lang="en"/>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 Id="rId3" Type="http://schemas.openxmlformats.org/officeDocument/2006/relationships/hyperlink" Target="https://slidesmedia.com" TargetMode="Externa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4.xml"/><Relationship Id="rId3" Type="http://schemas.openxmlformats.org/officeDocument/2006/relationships/image" Target="../media/image14.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9.xml"/><Relationship Id="rId3" Type="http://schemas.openxmlformats.org/officeDocument/2006/relationships/image" Target="../media/image77.jp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0.xml"/><Relationship Id="rId3" Type="http://schemas.openxmlformats.org/officeDocument/2006/relationships/image" Target="../media/image79.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2.xml"/><Relationship Id="rId3" Type="http://schemas.openxmlformats.org/officeDocument/2006/relationships/image" Target="../media/image32.png"/><Relationship Id="rId4" Type="http://schemas.openxmlformats.org/officeDocument/2006/relationships/image" Target="../media/image5.png"/></Relationships>
</file>

<file path=ppt/slides/_rels/slide13.xml.rels><?xml version="1.0" encoding="UTF-8" standalone="yes"?><Relationships xmlns="http://schemas.openxmlformats.org/package/2006/relationships"><Relationship Id="rId40" Type="http://schemas.openxmlformats.org/officeDocument/2006/relationships/image" Target="../media/image41.png"/><Relationship Id="rId42" Type="http://schemas.openxmlformats.org/officeDocument/2006/relationships/image" Target="../media/image44.png"/><Relationship Id="rId41" Type="http://schemas.openxmlformats.org/officeDocument/2006/relationships/image" Target="../media/image47.png"/><Relationship Id="rId44" Type="http://schemas.openxmlformats.org/officeDocument/2006/relationships/image" Target="../media/image43.png"/><Relationship Id="rId43" Type="http://schemas.openxmlformats.org/officeDocument/2006/relationships/image" Target="../media/image45.png"/><Relationship Id="rId46" Type="http://schemas.openxmlformats.org/officeDocument/2006/relationships/image" Target="../media/image48.png"/><Relationship Id="rId45" Type="http://schemas.openxmlformats.org/officeDocument/2006/relationships/image" Target="../media/image53.png"/><Relationship Id="rId1" Type="http://schemas.openxmlformats.org/officeDocument/2006/relationships/slideLayout" Target="../slideLayouts/slideLayout3.xml"/><Relationship Id="rId2" Type="http://schemas.openxmlformats.org/officeDocument/2006/relationships/notesSlide" Target="../notesSlides/notesSlide13.xml"/><Relationship Id="rId3" Type="http://schemas.openxmlformats.org/officeDocument/2006/relationships/image" Target="../media/image2.png"/><Relationship Id="rId4" Type="http://schemas.openxmlformats.org/officeDocument/2006/relationships/image" Target="../media/image3.png"/><Relationship Id="rId9" Type="http://schemas.openxmlformats.org/officeDocument/2006/relationships/image" Target="../media/image7.png"/><Relationship Id="rId48" Type="http://schemas.openxmlformats.org/officeDocument/2006/relationships/image" Target="../media/image46.png"/><Relationship Id="rId47" Type="http://schemas.openxmlformats.org/officeDocument/2006/relationships/image" Target="../media/image57.png"/><Relationship Id="rId49" Type="http://schemas.openxmlformats.org/officeDocument/2006/relationships/image" Target="../media/image54.png"/><Relationship Id="rId5" Type="http://schemas.openxmlformats.org/officeDocument/2006/relationships/image" Target="../media/image6.png"/><Relationship Id="rId6" Type="http://schemas.openxmlformats.org/officeDocument/2006/relationships/image" Target="../media/image4.png"/><Relationship Id="rId7" Type="http://schemas.openxmlformats.org/officeDocument/2006/relationships/image" Target="../media/image12.png"/><Relationship Id="rId8" Type="http://schemas.openxmlformats.org/officeDocument/2006/relationships/image" Target="../media/image8.png"/><Relationship Id="rId73" Type="http://schemas.openxmlformats.org/officeDocument/2006/relationships/image" Target="../media/image78.png"/><Relationship Id="rId72" Type="http://schemas.openxmlformats.org/officeDocument/2006/relationships/image" Target="../media/image70.png"/><Relationship Id="rId31" Type="http://schemas.openxmlformats.org/officeDocument/2006/relationships/image" Target="../media/image38.png"/><Relationship Id="rId75" Type="http://schemas.openxmlformats.org/officeDocument/2006/relationships/image" Target="../media/image76.png"/><Relationship Id="rId30" Type="http://schemas.openxmlformats.org/officeDocument/2006/relationships/image" Target="../media/image27.png"/><Relationship Id="rId74" Type="http://schemas.openxmlformats.org/officeDocument/2006/relationships/image" Target="../media/image80.png"/><Relationship Id="rId33" Type="http://schemas.openxmlformats.org/officeDocument/2006/relationships/image" Target="../media/image30.png"/><Relationship Id="rId32" Type="http://schemas.openxmlformats.org/officeDocument/2006/relationships/image" Target="../media/image33.png"/><Relationship Id="rId76" Type="http://schemas.openxmlformats.org/officeDocument/2006/relationships/image" Target="../media/image75.png"/><Relationship Id="rId35" Type="http://schemas.openxmlformats.org/officeDocument/2006/relationships/image" Target="../media/image40.png"/><Relationship Id="rId34" Type="http://schemas.openxmlformats.org/officeDocument/2006/relationships/image" Target="../media/image37.png"/><Relationship Id="rId71" Type="http://schemas.openxmlformats.org/officeDocument/2006/relationships/image" Target="../media/image74.png"/><Relationship Id="rId70" Type="http://schemas.openxmlformats.org/officeDocument/2006/relationships/image" Target="../media/image67.png"/><Relationship Id="rId37" Type="http://schemas.openxmlformats.org/officeDocument/2006/relationships/image" Target="../media/image34.png"/><Relationship Id="rId36" Type="http://schemas.openxmlformats.org/officeDocument/2006/relationships/image" Target="../media/image35.png"/><Relationship Id="rId39" Type="http://schemas.openxmlformats.org/officeDocument/2006/relationships/image" Target="../media/image42.png"/><Relationship Id="rId38" Type="http://schemas.openxmlformats.org/officeDocument/2006/relationships/image" Target="../media/image39.png"/><Relationship Id="rId62" Type="http://schemas.openxmlformats.org/officeDocument/2006/relationships/image" Target="../media/image61.png"/><Relationship Id="rId61" Type="http://schemas.openxmlformats.org/officeDocument/2006/relationships/image" Target="../media/image72.png"/><Relationship Id="rId20" Type="http://schemas.openxmlformats.org/officeDocument/2006/relationships/image" Target="../media/image16.png"/><Relationship Id="rId64" Type="http://schemas.openxmlformats.org/officeDocument/2006/relationships/image" Target="../media/image64.png"/><Relationship Id="rId63" Type="http://schemas.openxmlformats.org/officeDocument/2006/relationships/image" Target="../media/image73.png"/><Relationship Id="rId22" Type="http://schemas.openxmlformats.org/officeDocument/2006/relationships/image" Target="../media/image23.png"/><Relationship Id="rId66" Type="http://schemas.openxmlformats.org/officeDocument/2006/relationships/image" Target="../media/image69.png"/><Relationship Id="rId21" Type="http://schemas.openxmlformats.org/officeDocument/2006/relationships/image" Target="../media/image13.png"/><Relationship Id="rId65" Type="http://schemas.openxmlformats.org/officeDocument/2006/relationships/image" Target="../media/image62.png"/><Relationship Id="rId24" Type="http://schemas.openxmlformats.org/officeDocument/2006/relationships/image" Target="../media/image31.png"/><Relationship Id="rId68" Type="http://schemas.openxmlformats.org/officeDocument/2006/relationships/image" Target="../media/image71.png"/><Relationship Id="rId23" Type="http://schemas.openxmlformats.org/officeDocument/2006/relationships/image" Target="../media/image22.png"/><Relationship Id="rId67" Type="http://schemas.openxmlformats.org/officeDocument/2006/relationships/image" Target="../media/image66.png"/><Relationship Id="rId60" Type="http://schemas.openxmlformats.org/officeDocument/2006/relationships/image" Target="../media/image59.png"/><Relationship Id="rId26" Type="http://schemas.openxmlformats.org/officeDocument/2006/relationships/image" Target="../media/image26.png"/><Relationship Id="rId25" Type="http://schemas.openxmlformats.org/officeDocument/2006/relationships/image" Target="../media/image29.png"/><Relationship Id="rId69" Type="http://schemas.openxmlformats.org/officeDocument/2006/relationships/image" Target="../media/image68.png"/><Relationship Id="rId28" Type="http://schemas.openxmlformats.org/officeDocument/2006/relationships/image" Target="../media/image28.png"/><Relationship Id="rId27" Type="http://schemas.openxmlformats.org/officeDocument/2006/relationships/image" Target="../media/image24.png"/><Relationship Id="rId29" Type="http://schemas.openxmlformats.org/officeDocument/2006/relationships/image" Target="../media/image25.png"/><Relationship Id="rId51" Type="http://schemas.openxmlformats.org/officeDocument/2006/relationships/image" Target="../media/image49.png"/><Relationship Id="rId50" Type="http://schemas.openxmlformats.org/officeDocument/2006/relationships/image" Target="../media/image51.png"/><Relationship Id="rId53" Type="http://schemas.openxmlformats.org/officeDocument/2006/relationships/image" Target="../media/image50.png"/><Relationship Id="rId52" Type="http://schemas.openxmlformats.org/officeDocument/2006/relationships/image" Target="../media/image55.png"/><Relationship Id="rId11" Type="http://schemas.openxmlformats.org/officeDocument/2006/relationships/image" Target="../media/image11.png"/><Relationship Id="rId55" Type="http://schemas.openxmlformats.org/officeDocument/2006/relationships/image" Target="../media/image52.png"/><Relationship Id="rId10" Type="http://schemas.openxmlformats.org/officeDocument/2006/relationships/image" Target="../media/image9.png"/><Relationship Id="rId54" Type="http://schemas.openxmlformats.org/officeDocument/2006/relationships/image" Target="../media/image56.png"/><Relationship Id="rId13" Type="http://schemas.openxmlformats.org/officeDocument/2006/relationships/image" Target="../media/image19.png"/><Relationship Id="rId57" Type="http://schemas.openxmlformats.org/officeDocument/2006/relationships/image" Target="../media/image58.png"/><Relationship Id="rId12" Type="http://schemas.openxmlformats.org/officeDocument/2006/relationships/image" Target="../media/image20.png"/><Relationship Id="rId56" Type="http://schemas.openxmlformats.org/officeDocument/2006/relationships/image" Target="../media/image65.png"/><Relationship Id="rId15" Type="http://schemas.openxmlformats.org/officeDocument/2006/relationships/image" Target="../media/image15.png"/><Relationship Id="rId59" Type="http://schemas.openxmlformats.org/officeDocument/2006/relationships/image" Target="../media/image63.png"/><Relationship Id="rId14" Type="http://schemas.openxmlformats.org/officeDocument/2006/relationships/image" Target="../media/image21.png"/><Relationship Id="rId58" Type="http://schemas.openxmlformats.org/officeDocument/2006/relationships/image" Target="../media/image60.png"/><Relationship Id="rId17" Type="http://schemas.openxmlformats.org/officeDocument/2006/relationships/image" Target="../media/image17.png"/><Relationship Id="rId16" Type="http://schemas.openxmlformats.org/officeDocument/2006/relationships/image" Target="../media/image18.png"/><Relationship Id="rId19" Type="http://schemas.openxmlformats.org/officeDocument/2006/relationships/image" Target="../media/image10.png"/><Relationship Id="rId18" Type="http://schemas.openxmlformats.org/officeDocument/2006/relationships/image" Target="../media/image36.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6.xml"/><Relationship Id="rId3" Type="http://schemas.openxmlformats.org/officeDocument/2006/relationships/hyperlink" Target="https://slidesmedia.com" TargetMode="External"/><Relationship Id="rId4" Type="http://schemas.openxmlformats.org/officeDocument/2006/relationships/hyperlink" Target="https://unsplash.com/" TargetMode="External"/><Relationship Id="rId9" Type="http://schemas.openxmlformats.org/officeDocument/2006/relationships/hyperlink" Target="https://fonts.google.com/specimen/Gothic+A1" TargetMode="External"/><Relationship Id="rId5" Type="http://schemas.openxmlformats.org/officeDocument/2006/relationships/hyperlink" Target="https://iconos8.es/" TargetMode="External"/><Relationship Id="rId6" Type="http://schemas.openxmlformats.org/officeDocument/2006/relationships/hyperlink" Target="https://www.iconfinder.com/" TargetMode="External"/><Relationship Id="rId7" Type="http://schemas.openxmlformats.org/officeDocument/2006/relationships/hyperlink" Target="http://pngimage.net" TargetMode="External"/><Relationship Id="rId8" Type="http://schemas.openxmlformats.org/officeDocument/2006/relationships/hyperlink" Target="https://fonts.google.com/specimen/DM+Serif+Display" TargetMode="Externa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1" name="Shape 71"/>
        <p:cNvGrpSpPr/>
        <p:nvPr/>
      </p:nvGrpSpPr>
      <p:grpSpPr>
        <a:xfrm>
          <a:off x="0" y="0"/>
          <a:ext cx="0" cy="0"/>
          <a:chOff x="0" y="0"/>
          <a:chExt cx="0" cy="0"/>
        </a:xfrm>
      </p:grpSpPr>
      <p:sp>
        <p:nvSpPr>
          <p:cNvPr id="72" name="Google Shape;72;p15"/>
          <p:cNvSpPr txBox="1"/>
          <p:nvPr>
            <p:ph type="ctrTitle"/>
          </p:nvPr>
        </p:nvSpPr>
        <p:spPr>
          <a:xfrm>
            <a:off x="2664750" y="1949100"/>
            <a:ext cx="3814500" cy="12453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This is presentation title.</a:t>
            </a:r>
            <a:endParaRPr/>
          </a:p>
        </p:txBody>
      </p:sp>
      <p:sp>
        <p:nvSpPr>
          <p:cNvPr id="73" name="Google Shape;73;p15"/>
          <p:cNvSpPr txBox="1"/>
          <p:nvPr>
            <p:ph idx="1" type="subTitle"/>
          </p:nvPr>
        </p:nvSpPr>
        <p:spPr>
          <a:xfrm>
            <a:off x="2805150" y="2879775"/>
            <a:ext cx="3533700" cy="17709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This is presentation subtitle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7" name="Shape 77"/>
        <p:cNvGrpSpPr/>
        <p:nvPr/>
      </p:nvGrpSpPr>
      <p:grpSpPr>
        <a:xfrm>
          <a:off x="0" y="0"/>
          <a:ext cx="0" cy="0"/>
          <a:chOff x="0" y="0"/>
          <a:chExt cx="0" cy="0"/>
        </a:xfrm>
      </p:grpSpPr>
      <p:sp>
        <p:nvSpPr>
          <p:cNvPr id="78" name="Google Shape;78;p16"/>
          <p:cNvSpPr txBox="1"/>
          <p:nvPr>
            <p:ph type="title"/>
          </p:nvPr>
        </p:nvSpPr>
        <p:spPr>
          <a:xfrm>
            <a:off x="1803000" y="2068950"/>
            <a:ext cx="5538000" cy="1005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Title or headline slide.</a:t>
            </a:r>
            <a:endParaRPr/>
          </a:p>
        </p:txBody>
      </p:sp>
      <p:sp>
        <p:nvSpPr>
          <p:cNvPr id="79" name="Google Shape;79;p16"/>
          <p:cNvSpPr txBox="1"/>
          <p:nvPr>
            <p:ph idx="2" type="title"/>
          </p:nvPr>
        </p:nvSpPr>
        <p:spPr>
          <a:xfrm>
            <a:off x="1803000" y="1398025"/>
            <a:ext cx="5538000" cy="7368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1</a:t>
            </a:r>
            <a:endParaRPr/>
          </a:p>
        </p:txBody>
      </p:sp>
      <p:sp>
        <p:nvSpPr>
          <p:cNvPr id="80" name="Google Shape;80;p16"/>
          <p:cNvSpPr txBox="1"/>
          <p:nvPr>
            <p:ph idx="1" type="body"/>
          </p:nvPr>
        </p:nvSpPr>
        <p:spPr>
          <a:xfrm>
            <a:off x="3382800" y="4827125"/>
            <a:ext cx="2378400" cy="3165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Name project</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4" name="Shape 84"/>
        <p:cNvGrpSpPr/>
        <p:nvPr/>
      </p:nvGrpSpPr>
      <p:grpSpPr>
        <a:xfrm>
          <a:off x="0" y="0"/>
          <a:ext cx="0" cy="0"/>
          <a:chOff x="0" y="0"/>
          <a:chExt cx="0" cy="0"/>
        </a:xfrm>
      </p:grpSpPr>
      <p:sp>
        <p:nvSpPr>
          <p:cNvPr id="85" name="Google Shape;85;p17"/>
          <p:cNvSpPr txBox="1"/>
          <p:nvPr>
            <p:ph type="title"/>
          </p:nvPr>
        </p:nvSpPr>
        <p:spPr>
          <a:xfrm>
            <a:off x="168275" y="0"/>
            <a:ext cx="8735100" cy="914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Instructions for use this presentation</a:t>
            </a:r>
            <a:endParaRPr/>
          </a:p>
        </p:txBody>
      </p:sp>
      <p:sp>
        <p:nvSpPr>
          <p:cNvPr id="86" name="Google Shape;86;p17"/>
          <p:cNvSpPr txBox="1"/>
          <p:nvPr>
            <p:ph idx="1" type="body"/>
          </p:nvPr>
        </p:nvSpPr>
        <p:spPr>
          <a:xfrm>
            <a:off x="168275" y="1057975"/>
            <a:ext cx="4284000" cy="3403800"/>
          </a:xfrm>
          <a:prstGeom prst="rect">
            <a:avLst/>
          </a:prstGeom>
        </p:spPr>
        <p:txBody>
          <a:bodyPr anchorCtr="0" anchor="t" bIns="91425" lIns="91425" spcFirstLastPara="1" rIns="91425" wrap="square" tIns="91425">
            <a:noAutofit/>
          </a:bodyPr>
          <a:lstStyle/>
          <a:p>
            <a:pPr indent="0" lvl="0" marL="0" rtl="0" algn="just">
              <a:spcBef>
                <a:spcPts val="0"/>
              </a:spcBef>
              <a:spcAft>
                <a:spcPts val="0"/>
              </a:spcAft>
              <a:buNone/>
            </a:pPr>
            <a:r>
              <a:rPr lang="en" sz="1200">
                <a:latin typeface="DM Serif Display"/>
                <a:ea typeface="DM Serif Display"/>
                <a:cs typeface="DM Serif Display"/>
                <a:sym typeface="DM Serif Display"/>
              </a:rPr>
              <a:t>Edit in Google Slides</a:t>
            </a:r>
            <a:endParaRPr sz="1200">
              <a:latin typeface="DM Serif Display"/>
              <a:ea typeface="DM Serif Display"/>
              <a:cs typeface="DM Serif Display"/>
              <a:sym typeface="DM Serif Display"/>
            </a:endParaRPr>
          </a:p>
          <a:p>
            <a:pPr indent="0" lvl="0" marL="0" rtl="0" algn="just">
              <a:spcBef>
                <a:spcPts val="0"/>
              </a:spcBef>
              <a:spcAft>
                <a:spcPts val="0"/>
              </a:spcAft>
              <a:buNone/>
            </a:pPr>
            <a:r>
              <a:t/>
            </a:r>
            <a:endParaRPr sz="1200">
              <a:latin typeface="DM Serif Display"/>
              <a:ea typeface="DM Serif Display"/>
              <a:cs typeface="DM Serif Display"/>
              <a:sym typeface="DM Serif Display"/>
            </a:endParaRPr>
          </a:p>
          <a:p>
            <a:pPr indent="0" lvl="0" marL="0" rtl="0" algn="just">
              <a:spcBef>
                <a:spcPts val="0"/>
              </a:spcBef>
              <a:spcAft>
                <a:spcPts val="0"/>
              </a:spcAft>
              <a:buNone/>
            </a:pPr>
            <a:r>
              <a:rPr lang="en"/>
              <a:t>Please click on the button </a:t>
            </a:r>
            <a:r>
              <a:rPr lang="en">
                <a:solidFill>
                  <a:srgbClr val="666666"/>
                </a:solidFill>
              </a:rPr>
              <a:t>“Use theme on Google Slides”</a:t>
            </a:r>
            <a:r>
              <a:rPr lang="en"/>
              <a:t> under the presentation preview.</a:t>
            </a:r>
            <a:endParaRPr/>
          </a:p>
          <a:p>
            <a:pPr indent="0" lvl="0" marL="0" rtl="0" algn="just">
              <a:spcBef>
                <a:spcPts val="0"/>
              </a:spcBef>
              <a:spcAft>
                <a:spcPts val="0"/>
              </a:spcAft>
              <a:buNone/>
            </a:pPr>
            <a:r>
              <a:rPr lang="en"/>
              <a:t>On click you will create a copy of this presentation on your Google Drive and will be able to edit, add or delete any slides.</a:t>
            </a:r>
            <a:endParaRPr/>
          </a:p>
          <a:p>
            <a:pPr indent="0" lvl="0" marL="0" rtl="0" algn="just">
              <a:spcBef>
                <a:spcPts val="0"/>
              </a:spcBef>
              <a:spcAft>
                <a:spcPts val="0"/>
              </a:spcAft>
              <a:buNone/>
            </a:pPr>
            <a:r>
              <a:rPr lang="en"/>
              <a:t>Remember, you need to be signed in to your Google Drive account. If you don’t have any Google account, you can create for free in Google.</a:t>
            </a:r>
            <a:endParaRPr/>
          </a:p>
        </p:txBody>
      </p:sp>
      <p:sp>
        <p:nvSpPr>
          <p:cNvPr id="87" name="Google Shape;87;p17"/>
          <p:cNvSpPr txBox="1"/>
          <p:nvPr>
            <p:ph idx="2" type="body"/>
          </p:nvPr>
        </p:nvSpPr>
        <p:spPr>
          <a:xfrm>
            <a:off x="3382800" y="4827125"/>
            <a:ext cx="2378400" cy="3165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sz="1200"/>
              <a:t>- </a:t>
            </a:r>
            <a:r>
              <a:rPr lang="en" sz="1200"/>
              <a:t>Name project -</a:t>
            </a:r>
            <a:endParaRPr/>
          </a:p>
        </p:txBody>
      </p:sp>
      <p:sp>
        <p:nvSpPr>
          <p:cNvPr id="88" name="Google Shape;88;p17"/>
          <p:cNvSpPr txBox="1"/>
          <p:nvPr/>
        </p:nvSpPr>
        <p:spPr>
          <a:xfrm>
            <a:off x="1378950" y="4267375"/>
            <a:ext cx="6386100" cy="3468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Clr>
                <a:srgbClr val="000000"/>
              </a:buClr>
              <a:buSzPts val="1100"/>
              <a:buFont typeface="Arial"/>
              <a:buNone/>
            </a:pPr>
            <a:r>
              <a:rPr lang="en" sz="800">
                <a:solidFill>
                  <a:srgbClr val="005248"/>
                </a:solidFill>
                <a:latin typeface="Gothic A1 Thin"/>
                <a:ea typeface="Gothic A1 Thin"/>
                <a:cs typeface="Gothic A1 Thin"/>
                <a:sym typeface="Gothic A1 Thin"/>
              </a:rPr>
              <a:t>More info about this templates and Creative Commons Attribution license in </a:t>
            </a:r>
            <a:r>
              <a:rPr lang="en" sz="800" u="sng">
                <a:solidFill>
                  <a:srgbClr val="005248"/>
                </a:solidFill>
                <a:latin typeface="Gothic A1 Thin"/>
                <a:ea typeface="Gothic A1 Thin"/>
                <a:cs typeface="Gothic A1 Thin"/>
                <a:sym typeface="Gothic A1 Thin"/>
                <a:hlinkClick r:id="rId3"/>
              </a:rPr>
              <a:t>https://slidesmedia.com</a:t>
            </a:r>
            <a:r>
              <a:rPr lang="en" sz="800">
                <a:solidFill>
                  <a:srgbClr val="005248"/>
                </a:solidFill>
                <a:latin typeface="Gothic A1 Thin"/>
                <a:ea typeface="Gothic A1 Thin"/>
                <a:cs typeface="Gothic A1 Thin"/>
                <a:sym typeface="Gothic A1 Thin"/>
              </a:rPr>
              <a:t>.</a:t>
            </a:r>
            <a:br>
              <a:rPr lang="en" sz="800">
                <a:solidFill>
                  <a:srgbClr val="005248"/>
                </a:solidFill>
                <a:latin typeface="Gothic A1 Thin"/>
                <a:ea typeface="Gothic A1 Thin"/>
                <a:cs typeface="Gothic A1 Thin"/>
                <a:sym typeface="Gothic A1 Thin"/>
              </a:rPr>
            </a:br>
            <a:r>
              <a:rPr lang="en" sz="800">
                <a:solidFill>
                  <a:srgbClr val="005248"/>
                </a:solidFill>
                <a:latin typeface="Gothic A1 Thin"/>
                <a:ea typeface="Gothic A1 Thin"/>
                <a:cs typeface="Gothic A1 Thin"/>
                <a:sym typeface="Gothic A1 Thin"/>
              </a:rPr>
              <a:t>You can remove our Credits slide or mention to SlidesMedia but I love is you credit our site.</a:t>
            </a:r>
            <a:endParaRPr sz="800">
              <a:solidFill>
                <a:srgbClr val="005248"/>
              </a:solidFill>
              <a:latin typeface="Gothic A1 Thin"/>
              <a:ea typeface="Gothic A1 Thin"/>
              <a:cs typeface="Gothic A1 Thin"/>
              <a:sym typeface="Gothic A1 Thin"/>
            </a:endParaRPr>
          </a:p>
        </p:txBody>
      </p:sp>
      <p:sp>
        <p:nvSpPr>
          <p:cNvPr id="89" name="Google Shape;89;p17"/>
          <p:cNvSpPr txBox="1"/>
          <p:nvPr>
            <p:ph idx="3" type="body"/>
          </p:nvPr>
        </p:nvSpPr>
        <p:spPr>
          <a:xfrm>
            <a:off x="4654675" y="1057975"/>
            <a:ext cx="4284000" cy="3149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1200">
                <a:latin typeface="DM Serif Display"/>
                <a:ea typeface="DM Serif Display"/>
                <a:cs typeface="DM Serif Display"/>
                <a:sym typeface="DM Serif Display"/>
              </a:rPr>
              <a:t>Export &amp; edit in Microsoft Powerpoint®</a:t>
            </a:r>
            <a:endParaRPr sz="1100">
              <a:latin typeface="DM Serif Display"/>
              <a:ea typeface="DM Serif Display"/>
              <a:cs typeface="DM Serif Display"/>
              <a:sym typeface="DM Serif Display"/>
            </a:endParaRPr>
          </a:p>
          <a:p>
            <a:pPr indent="0" lvl="0" marL="0" rtl="0" algn="just">
              <a:spcBef>
                <a:spcPts val="1600"/>
              </a:spcBef>
              <a:spcAft>
                <a:spcPts val="0"/>
              </a:spcAft>
              <a:buClr>
                <a:schemeClr val="dk1"/>
              </a:buClr>
              <a:buSzPts val="1100"/>
              <a:buFont typeface="Arial"/>
              <a:buNone/>
            </a:pPr>
            <a:r>
              <a:rPr lang="en"/>
              <a:t>Please click on the button “Download for Powerpoint” under the presentation preview.</a:t>
            </a:r>
            <a:endParaRPr/>
          </a:p>
          <a:p>
            <a:pPr indent="0" lvl="0" marL="0" rtl="0" algn="just">
              <a:spcBef>
                <a:spcPts val="1600"/>
              </a:spcBef>
              <a:spcAft>
                <a:spcPts val="0"/>
              </a:spcAft>
              <a:buClr>
                <a:schemeClr val="dk1"/>
              </a:buClr>
              <a:buSzPts val="1100"/>
              <a:buFont typeface="Arial"/>
              <a:buNone/>
            </a:pPr>
            <a:r>
              <a:rPr lang="en"/>
              <a:t>On click you will download a copy in .pptx file format of this presentation on your Google Drive and will be able to edit, add or delete any slides.</a:t>
            </a:r>
            <a:endParaRPr/>
          </a:p>
          <a:p>
            <a:pPr indent="0" lvl="0" marL="0" rtl="0" algn="just">
              <a:spcBef>
                <a:spcPts val="1600"/>
              </a:spcBef>
              <a:spcAft>
                <a:spcPts val="1600"/>
              </a:spcAft>
              <a:buClr>
                <a:schemeClr val="dk1"/>
              </a:buClr>
              <a:buSzPts val="1100"/>
              <a:buFont typeface="Arial"/>
              <a:buNone/>
            </a:pPr>
            <a:r>
              <a:rPr lang="en"/>
              <a:t>Remember to download and install the fonts used in this presentation. You can find the links to the font files download in the “Design notes slide”.</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3" name="Shape 93"/>
        <p:cNvGrpSpPr/>
        <p:nvPr/>
      </p:nvGrpSpPr>
      <p:grpSpPr>
        <a:xfrm>
          <a:off x="0" y="0"/>
          <a:ext cx="0" cy="0"/>
          <a:chOff x="0" y="0"/>
          <a:chExt cx="0" cy="0"/>
        </a:xfrm>
      </p:grpSpPr>
      <p:sp>
        <p:nvSpPr>
          <p:cNvPr id="94" name="Google Shape;94;p18"/>
          <p:cNvSpPr txBox="1"/>
          <p:nvPr>
            <p:ph idx="1" type="body"/>
          </p:nvPr>
        </p:nvSpPr>
        <p:spPr>
          <a:xfrm>
            <a:off x="331975" y="409300"/>
            <a:ext cx="3765600" cy="43749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sz="1800">
                <a:latin typeface="DM Serif Display"/>
                <a:ea typeface="DM Serif Display"/>
                <a:cs typeface="DM Serif Display"/>
                <a:sym typeface="DM Serif Display"/>
              </a:rPr>
              <a:t>Hello, I’m Jon Mallick.</a:t>
            </a:r>
            <a:endParaRPr sz="1800">
              <a:latin typeface="DM Serif Display"/>
              <a:ea typeface="DM Serif Display"/>
              <a:cs typeface="DM Serif Display"/>
              <a:sym typeface="DM Serif Display"/>
            </a:endParaRPr>
          </a:p>
          <a:p>
            <a:pPr indent="0" lvl="0" marL="0" rtl="0" algn="l">
              <a:spcBef>
                <a:spcPts val="1600"/>
              </a:spcBef>
              <a:spcAft>
                <a:spcPts val="1200"/>
              </a:spcAft>
              <a:buNone/>
            </a:pPr>
            <a:r>
              <a:rPr lang="en">
                <a:latin typeface="Gothic A1 Thin"/>
                <a:ea typeface="Gothic A1 Thin"/>
                <a:cs typeface="Gothic A1 Thin"/>
                <a:sym typeface="Gothic A1 Thin"/>
              </a:rPr>
              <a:t>Nunc porta, orci eu varius molestie, mi quam mattis dolor, ac hendrerit purus quam id lectus. Donec lacinia sapien nulla, at laoreet ex semper id. Sed feugiat sodales porttitor. Maecenas nec velit interdum, sollicitudin urna vitae, luctus ex. Phasellus eu leo varius, tempus ex in, bibendum nunc. Quisque volutpat sodales quam, ut condimentum purus dictum sed. Vivamus non ipsum quis ipsum dignissim pulvinar non sit amet neque. Nulla mi nisi, rhoncus sed consectetur ut, tincidunt dictum nulla. In justo felis, feugiat sed porta eget, facilisis id justo. Duis tempus lacus tincidunt bibendum ornare. Morbi quis dolor elementum, ullamcorper quam ut, sagittis massa.</a:t>
            </a:r>
            <a:endParaRPr>
              <a:latin typeface="Gothic A1 Thin"/>
              <a:ea typeface="Gothic A1 Thin"/>
              <a:cs typeface="Gothic A1 Thin"/>
              <a:sym typeface="Gothic A1 Thin"/>
            </a:endParaRPr>
          </a:p>
        </p:txBody>
      </p:sp>
      <p:pic>
        <p:nvPicPr>
          <p:cNvPr id="95" name="Google Shape;95;p18"/>
          <p:cNvPicPr preferRelativeResize="0"/>
          <p:nvPr/>
        </p:nvPicPr>
        <p:blipFill>
          <a:blip r:embed="rId3">
            <a:alphaModFix/>
          </a:blip>
          <a:stretch>
            <a:fillRect/>
          </a:stretch>
        </p:blipFill>
        <p:spPr>
          <a:xfrm>
            <a:off x="5223075" y="657025"/>
            <a:ext cx="3024699" cy="3765750"/>
          </a:xfrm>
          <a:prstGeom prst="rect">
            <a:avLst/>
          </a:prstGeom>
          <a:noFill/>
          <a:ln>
            <a:noFill/>
          </a:ln>
        </p:spPr>
      </p:pic>
      <p:sp>
        <p:nvSpPr>
          <p:cNvPr id="96" name="Google Shape;96;p18"/>
          <p:cNvSpPr txBox="1"/>
          <p:nvPr>
            <p:ph idx="2" type="body"/>
          </p:nvPr>
        </p:nvSpPr>
        <p:spPr>
          <a:xfrm>
            <a:off x="3382800" y="4827125"/>
            <a:ext cx="2378400" cy="3165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 Name project -</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00" name="Shape 100"/>
        <p:cNvGrpSpPr/>
        <p:nvPr/>
      </p:nvGrpSpPr>
      <p:grpSpPr>
        <a:xfrm>
          <a:off x="0" y="0"/>
          <a:ext cx="0" cy="0"/>
          <a:chOff x="0" y="0"/>
          <a:chExt cx="0" cy="0"/>
        </a:xfrm>
      </p:grpSpPr>
      <p:sp>
        <p:nvSpPr>
          <p:cNvPr id="101" name="Google Shape;101;p19"/>
          <p:cNvSpPr txBox="1"/>
          <p:nvPr>
            <p:ph type="title"/>
          </p:nvPr>
        </p:nvSpPr>
        <p:spPr>
          <a:xfrm>
            <a:off x="168275" y="0"/>
            <a:ext cx="8735100" cy="914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Intro</a:t>
            </a:r>
            <a:endParaRPr/>
          </a:p>
        </p:txBody>
      </p:sp>
      <p:sp>
        <p:nvSpPr>
          <p:cNvPr id="102" name="Google Shape;102;p19"/>
          <p:cNvSpPr txBox="1"/>
          <p:nvPr>
            <p:ph idx="1" type="body"/>
          </p:nvPr>
        </p:nvSpPr>
        <p:spPr>
          <a:xfrm>
            <a:off x="168275" y="1057975"/>
            <a:ext cx="8735100" cy="3403800"/>
          </a:xfrm>
          <a:prstGeom prst="rect">
            <a:avLst/>
          </a:prstGeom>
        </p:spPr>
        <p:txBody>
          <a:bodyPr anchorCtr="0" anchor="t" bIns="91425" lIns="91425" spcFirstLastPara="1" rIns="91425" wrap="square" tIns="91425">
            <a:noAutofit/>
          </a:bodyPr>
          <a:lstStyle/>
          <a:p>
            <a:pPr indent="0" lvl="0" marL="0" rtl="0" algn="just">
              <a:lnSpc>
                <a:spcPct val="115000"/>
              </a:lnSpc>
              <a:spcBef>
                <a:spcPts val="0"/>
              </a:spcBef>
              <a:spcAft>
                <a:spcPts val="0"/>
              </a:spcAft>
              <a:buNone/>
            </a:pPr>
            <a:r>
              <a:rPr lang="en"/>
              <a:t>What’s this presentation about? Use this slide to introduce yourself and give a high level overview of the topic you’re about to explain.</a:t>
            </a:r>
            <a:endParaRPr/>
          </a:p>
          <a:p>
            <a:pPr indent="0" lvl="0" marL="0" rtl="0" algn="just">
              <a:spcBef>
                <a:spcPts val="0"/>
              </a:spcBef>
              <a:spcAft>
                <a:spcPts val="0"/>
              </a:spcAft>
              <a:buNone/>
            </a:pPr>
            <a:r>
              <a:rPr lang="en"/>
              <a:t>Perfect slides for more contents about your presentation.</a:t>
            </a:r>
            <a:endParaRPr/>
          </a:p>
          <a:p>
            <a:pPr indent="0" lvl="0" marL="0" rtl="0" algn="just">
              <a:spcBef>
                <a:spcPts val="0"/>
              </a:spcBef>
              <a:spcAft>
                <a:spcPts val="0"/>
              </a:spcAft>
              <a:buNone/>
            </a:pPr>
            <a:r>
              <a:t/>
            </a:r>
            <a:endParaRPr/>
          </a:p>
          <a:p>
            <a:pPr indent="0" lvl="0" marL="0" rtl="0" algn="just">
              <a:spcBef>
                <a:spcPts val="0"/>
              </a:spcBef>
              <a:spcAft>
                <a:spcPts val="0"/>
              </a:spcAft>
              <a:buNone/>
            </a:pPr>
            <a:r>
              <a:rPr lang="en"/>
              <a:t>Lorem ipsum dolor sit amet, consectetur adipiscing elit. Praesent vel sem porttitor, feugiat est at, pretium neque. Interdum et malesuada fames ac ante ipsum primis in faucibus. Maecenas porttitor ante ac lorem gravida, in aliquet tellus aliquam. Sed feugiat ante vitae ex ultricies lobortis. Sed facilisis nunc eros, a tincidunt neque finibus sed. Aenean sodales quam id scelerisque faucibus. </a:t>
            </a:r>
            <a:endParaRPr/>
          </a:p>
          <a:p>
            <a:pPr indent="0" lvl="0" marL="0" rtl="0" algn="just">
              <a:spcBef>
                <a:spcPts val="0"/>
              </a:spcBef>
              <a:spcAft>
                <a:spcPts val="0"/>
              </a:spcAft>
              <a:buNone/>
            </a:pPr>
            <a:r>
              <a:t/>
            </a:r>
            <a:endParaRPr/>
          </a:p>
          <a:p>
            <a:pPr indent="0" lvl="0" marL="0" rtl="0" algn="just">
              <a:spcBef>
                <a:spcPts val="0"/>
              </a:spcBef>
              <a:spcAft>
                <a:spcPts val="0"/>
              </a:spcAft>
              <a:buNone/>
            </a:pPr>
            <a:r>
              <a:rPr lang="en"/>
              <a:t>Vestibulum fermentum, urna eu consectetur laoreet, orci tellus efficitur tellus, et convallis urna orci ac eros. Ut a nibh libero. Ut viverra quis turpis interdum tincidunt. Nunc a nisl sed mi bibendum pretium. Duis facilisis justo magna. Aenean in dui eget purus lobortis varius eget id tortor. </a:t>
            </a:r>
            <a:endParaRPr/>
          </a:p>
        </p:txBody>
      </p:sp>
      <p:sp>
        <p:nvSpPr>
          <p:cNvPr id="103" name="Google Shape;103;p19"/>
          <p:cNvSpPr txBox="1"/>
          <p:nvPr>
            <p:ph idx="2" type="body"/>
          </p:nvPr>
        </p:nvSpPr>
        <p:spPr>
          <a:xfrm>
            <a:off x="3382800" y="4827125"/>
            <a:ext cx="2378400" cy="3165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 </a:t>
            </a:r>
            <a:r>
              <a:rPr lang="en"/>
              <a:t>Name project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07" name="Shape 107"/>
        <p:cNvGrpSpPr/>
        <p:nvPr/>
      </p:nvGrpSpPr>
      <p:grpSpPr>
        <a:xfrm>
          <a:off x="0" y="0"/>
          <a:ext cx="0" cy="0"/>
          <a:chOff x="0" y="0"/>
          <a:chExt cx="0" cy="0"/>
        </a:xfrm>
      </p:grpSpPr>
      <p:sp>
        <p:nvSpPr>
          <p:cNvPr id="108" name="Google Shape;108;p20"/>
          <p:cNvSpPr txBox="1"/>
          <p:nvPr>
            <p:ph type="title"/>
          </p:nvPr>
        </p:nvSpPr>
        <p:spPr>
          <a:xfrm>
            <a:off x="168275" y="0"/>
            <a:ext cx="8735100" cy="914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First point 2 columns</a:t>
            </a:r>
            <a:endParaRPr/>
          </a:p>
        </p:txBody>
      </p:sp>
      <p:sp>
        <p:nvSpPr>
          <p:cNvPr id="109" name="Google Shape;109;p20"/>
          <p:cNvSpPr txBox="1"/>
          <p:nvPr>
            <p:ph idx="1" type="body"/>
          </p:nvPr>
        </p:nvSpPr>
        <p:spPr>
          <a:xfrm>
            <a:off x="168275" y="1057975"/>
            <a:ext cx="4284000" cy="3403800"/>
          </a:xfrm>
          <a:prstGeom prst="rect">
            <a:avLst/>
          </a:prstGeom>
        </p:spPr>
        <p:txBody>
          <a:bodyPr anchorCtr="0" anchor="t" bIns="91425" lIns="91425" spcFirstLastPara="1" rIns="91425" wrap="square" tIns="91425">
            <a:noAutofit/>
          </a:bodyPr>
          <a:lstStyle/>
          <a:p>
            <a:pPr indent="0" lvl="0" marL="0" rtl="0" algn="just">
              <a:spcBef>
                <a:spcPts val="0"/>
              </a:spcBef>
              <a:spcAft>
                <a:spcPts val="0"/>
              </a:spcAft>
              <a:buNone/>
            </a:pPr>
            <a:r>
              <a:rPr lang="en"/>
              <a:t>Lorem ipsum dolor sit amet, consectetur adipiscing elit, sed do eiusmod tempor incididunt ut labore et dolore magna aliqua</a:t>
            </a:r>
            <a:endParaRPr/>
          </a:p>
          <a:p>
            <a:pPr indent="0" lvl="0" marL="0" rtl="0" algn="just">
              <a:spcBef>
                <a:spcPts val="0"/>
              </a:spcBef>
              <a:spcAft>
                <a:spcPts val="0"/>
              </a:spcAft>
              <a:buNone/>
            </a:pPr>
            <a:r>
              <a:rPr lang="en"/>
              <a:t>Incididunt ut labore et dolore</a:t>
            </a:r>
            <a:endParaRPr/>
          </a:p>
          <a:p>
            <a:pPr indent="0" lvl="0" marL="0" rtl="0" algn="just">
              <a:spcBef>
                <a:spcPts val="0"/>
              </a:spcBef>
              <a:spcAft>
                <a:spcPts val="0"/>
              </a:spcAft>
              <a:buNone/>
            </a:pPr>
            <a:r>
              <a:rPr lang="en"/>
              <a:t>Consectetur adipiscing elit, sed do eiusmod tempor incididunt ut labore et dolore magna aliqua.</a:t>
            </a:r>
            <a:endParaRPr/>
          </a:p>
          <a:p>
            <a:pPr indent="0" lvl="0" marL="0" rtl="0" algn="just">
              <a:spcBef>
                <a:spcPts val="0"/>
              </a:spcBef>
              <a:spcAft>
                <a:spcPts val="0"/>
              </a:spcAft>
              <a:buNone/>
            </a:pPr>
            <a:r>
              <a:t/>
            </a:r>
            <a:endParaRPr/>
          </a:p>
          <a:p>
            <a:pPr indent="0" lvl="0" marL="0" rtl="0" algn="just">
              <a:spcBef>
                <a:spcPts val="1200"/>
              </a:spcBef>
              <a:spcAft>
                <a:spcPts val="1200"/>
              </a:spcAft>
              <a:buNone/>
            </a:pPr>
            <a:r>
              <a:rPr lang="en"/>
              <a:t>Lorem ipsum dolor sit amet, consectetur adipiscing elit. Proin at placerat tortor. Duis ullamcorper, dui at accumsan lobortis, odio sapien maximus augue, sed aliquet mi mi feugiat lectus. Fusce fermentum molestie eros et mattis. Quisque vel enim et enim finibus molestie. In mi erat, tincidunt in ultricies ac, dictum quis augue. Nulla eget risus non nisi interdum ornare. Aliquam leo lectus, egestas vel maximus id, convallis quis lorem. Sed id augue volutpat, blandit quam vitae, rutrum nisl. Morbi rhoncus, mauris at lacinia interdum, odio dolor imperdiet quam, non iaculis lorem est ac nisi. Aliquam vel aliquet leo, sed euismod augue. Proin eget justo et mi elementum fringilla. Proin hendrerit vel lectus at semper.</a:t>
            </a:r>
            <a:endParaRPr/>
          </a:p>
        </p:txBody>
      </p:sp>
      <p:sp>
        <p:nvSpPr>
          <p:cNvPr id="110" name="Google Shape;110;p20"/>
          <p:cNvSpPr txBox="1"/>
          <p:nvPr>
            <p:ph idx="2" type="body"/>
          </p:nvPr>
        </p:nvSpPr>
        <p:spPr>
          <a:xfrm>
            <a:off x="3382800" y="4827125"/>
            <a:ext cx="2378400" cy="3165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 Name project -</a:t>
            </a:r>
            <a:endParaRPr/>
          </a:p>
        </p:txBody>
      </p:sp>
      <p:sp>
        <p:nvSpPr>
          <p:cNvPr id="111" name="Google Shape;111;p20"/>
          <p:cNvSpPr txBox="1"/>
          <p:nvPr>
            <p:ph idx="3" type="body"/>
          </p:nvPr>
        </p:nvSpPr>
        <p:spPr>
          <a:xfrm>
            <a:off x="4654675" y="1057975"/>
            <a:ext cx="4284000" cy="35562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Lorem ipsum dolor sit amet, consectetur adipiscing elit, sed do eiusmod tempor incididunt ut labore et dolore magna aliqua.</a:t>
            </a:r>
            <a:endParaRPr/>
          </a:p>
          <a:p>
            <a:pPr indent="0" lvl="0" marL="0" rtl="0" algn="l">
              <a:spcBef>
                <a:spcPts val="1600"/>
              </a:spcBef>
              <a:spcAft>
                <a:spcPts val="1600"/>
              </a:spcAft>
              <a:buClr>
                <a:schemeClr val="dk1"/>
              </a:buClr>
              <a:buSzPts val="1100"/>
              <a:buFont typeface="Arial"/>
              <a:buNone/>
            </a:pPr>
            <a:r>
              <a:rPr lang="en"/>
              <a:t>Nunc egestas vehicula sem eget semper. Fusce aliquam ante in placerat tempor. Nullam scelerisque neque sit amet lectus vestibulum, tincidunt vestibulum ipsum malesuada. Class aptent taciti sociosqu ad litora torquent per conubia nostra, per inceptos himenaeos. Maecenas pulvinar euismod vestibulum. In mattis condimentum justo sed iaculis. Mauris sodales venenatis fringilla. Quisque vitae mattis nulla. Integer maximus ac risus sed pellentesque. </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15" name="Shape 115"/>
        <p:cNvGrpSpPr/>
        <p:nvPr/>
      </p:nvGrpSpPr>
      <p:grpSpPr>
        <a:xfrm>
          <a:off x="0" y="0"/>
          <a:ext cx="0" cy="0"/>
          <a:chOff x="0" y="0"/>
          <a:chExt cx="0" cy="0"/>
        </a:xfrm>
      </p:grpSpPr>
      <p:sp>
        <p:nvSpPr>
          <p:cNvPr id="116" name="Google Shape;116;p21"/>
          <p:cNvSpPr txBox="1"/>
          <p:nvPr>
            <p:ph type="title"/>
          </p:nvPr>
        </p:nvSpPr>
        <p:spPr>
          <a:xfrm>
            <a:off x="168275" y="0"/>
            <a:ext cx="8735100" cy="914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In two or three columns</a:t>
            </a:r>
            <a:endParaRPr/>
          </a:p>
        </p:txBody>
      </p:sp>
      <p:sp>
        <p:nvSpPr>
          <p:cNvPr id="117" name="Google Shape;117;p21"/>
          <p:cNvSpPr txBox="1"/>
          <p:nvPr>
            <p:ph idx="1" type="body"/>
          </p:nvPr>
        </p:nvSpPr>
        <p:spPr>
          <a:xfrm>
            <a:off x="168275" y="1057975"/>
            <a:ext cx="2683200" cy="3403800"/>
          </a:xfrm>
          <a:prstGeom prst="rect">
            <a:avLst/>
          </a:prstGeom>
        </p:spPr>
        <p:txBody>
          <a:bodyPr anchorCtr="0" anchor="t" bIns="91425" lIns="91425" spcFirstLastPara="1" rIns="91425" wrap="square" tIns="91425">
            <a:noAutofit/>
          </a:bodyPr>
          <a:lstStyle/>
          <a:p>
            <a:pPr indent="0" lvl="0" marL="0" rtl="0" algn="just">
              <a:spcBef>
                <a:spcPts val="0"/>
              </a:spcBef>
              <a:spcAft>
                <a:spcPts val="0"/>
              </a:spcAft>
              <a:buNone/>
            </a:pPr>
            <a:r>
              <a:rPr lang="en"/>
              <a:t>Lorem ipsum dolor sit amet, consectetur adipiscing elit, sed do eiusmod tempor incididunt ut labore et dolore magna aliqua</a:t>
            </a:r>
            <a:endParaRPr/>
          </a:p>
          <a:p>
            <a:pPr indent="0" lvl="0" marL="0" rtl="0" algn="just">
              <a:spcBef>
                <a:spcPts val="0"/>
              </a:spcBef>
              <a:spcAft>
                <a:spcPts val="0"/>
              </a:spcAft>
              <a:buNone/>
            </a:pPr>
            <a:r>
              <a:rPr lang="en"/>
              <a:t>Incididunt ut labore et dolore</a:t>
            </a:r>
            <a:endParaRPr/>
          </a:p>
          <a:p>
            <a:pPr indent="0" lvl="0" marL="0" rtl="0" algn="just">
              <a:spcBef>
                <a:spcPts val="0"/>
              </a:spcBef>
              <a:spcAft>
                <a:spcPts val="0"/>
              </a:spcAft>
              <a:buNone/>
            </a:pPr>
            <a:r>
              <a:t/>
            </a:r>
            <a:endParaRPr/>
          </a:p>
          <a:p>
            <a:pPr indent="0" lvl="0" marL="0" rtl="0" algn="just">
              <a:spcBef>
                <a:spcPts val="0"/>
              </a:spcBef>
              <a:spcAft>
                <a:spcPts val="0"/>
              </a:spcAft>
              <a:buNone/>
            </a:pPr>
            <a:r>
              <a:rPr lang="en"/>
              <a:t>Consectetur adipiscing,  incididunt ut labore et dolore magna aliqua.</a:t>
            </a:r>
            <a:endParaRPr/>
          </a:p>
          <a:p>
            <a:pPr indent="0" lvl="0" marL="0" rtl="0" algn="just">
              <a:spcBef>
                <a:spcPts val="0"/>
              </a:spcBef>
              <a:spcAft>
                <a:spcPts val="0"/>
              </a:spcAft>
              <a:buNone/>
            </a:pPr>
            <a:r>
              <a:t/>
            </a:r>
            <a:endParaRPr/>
          </a:p>
          <a:p>
            <a:pPr indent="0" lvl="0" marL="0" rtl="0" algn="just">
              <a:spcBef>
                <a:spcPts val="0"/>
              </a:spcBef>
              <a:spcAft>
                <a:spcPts val="0"/>
              </a:spcAft>
              <a:buNone/>
            </a:pPr>
            <a:r>
              <a:rPr lang="en"/>
              <a:t>Nulla viverra leo a ligula imperdiet, accumsan tincidunt mauris tincidunt. In nec elementum arcu. Maecenas felis augue, pretium sed consectetur at, tempus id quam. Fusce mattis nulla mauris, quis tempor leo dignissim nec. Cras volutpat, sapien quis malesuada vehicula, odio justo placerat orci</a:t>
            </a:r>
            <a:endParaRPr/>
          </a:p>
        </p:txBody>
      </p:sp>
      <p:sp>
        <p:nvSpPr>
          <p:cNvPr id="118" name="Google Shape;118;p21"/>
          <p:cNvSpPr txBox="1"/>
          <p:nvPr>
            <p:ph idx="2" type="body"/>
          </p:nvPr>
        </p:nvSpPr>
        <p:spPr>
          <a:xfrm>
            <a:off x="3382800" y="4827125"/>
            <a:ext cx="2378400" cy="3165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 Name project -</a:t>
            </a:r>
            <a:endParaRPr/>
          </a:p>
        </p:txBody>
      </p:sp>
      <p:sp>
        <p:nvSpPr>
          <p:cNvPr id="119" name="Google Shape;119;p21"/>
          <p:cNvSpPr txBox="1"/>
          <p:nvPr>
            <p:ph idx="3" type="body"/>
          </p:nvPr>
        </p:nvSpPr>
        <p:spPr>
          <a:xfrm>
            <a:off x="3001500" y="1057975"/>
            <a:ext cx="2759700" cy="3556200"/>
          </a:xfrm>
          <a:prstGeom prst="rect">
            <a:avLst/>
          </a:prstGeom>
        </p:spPr>
        <p:txBody>
          <a:bodyPr anchorCtr="0" anchor="t" bIns="91425" lIns="91425" spcFirstLastPara="1" rIns="91425" wrap="square" tIns="91425">
            <a:noAutofit/>
          </a:bodyPr>
          <a:lstStyle/>
          <a:p>
            <a:pPr indent="0" lvl="0" marL="0" rtl="0" algn="just">
              <a:spcBef>
                <a:spcPts val="0"/>
              </a:spcBef>
              <a:spcAft>
                <a:spcPts val="0"/>
              </a:spcAft>
              <a:buClr>
                <a:schemeClr val="dk1"/>
              </a:buClr>
              <a:buSzPts val="1100"/>
              <a:buFont typeface="Arial"/>
              <a:buNone/>
            </a:pPr>
            <a:r>
              <a:rPr lang="en"/>
              <a:t>Lorem ipsum dolor sit amet, consectetur adipiscing elit, sed do eiusmod tempor incididunt ut labore et dolore magna aliqua</a:t>
            </a:r>
            <a:endParaRPr/>
          </a:p>
          <a:p>
            <a:pPr indent="0" lvl="0" marL="0" rtl="0" algn="just">
              <a:spcBef>
                <a:spcPts val="0"/>
              </a:spcBef>
              <a:spcAft>
                <a:spcPts val="0"/>
              </a:spcAft>
              <a:buClr>
                <a:schemeClr val="dk1"/>
              </a:buClr>
              <a:buSzPts val="1100"/>
              <a:buFont typeface="Arial"/>
              <a:buNone/>
            </a:pPr>
            <a:r>
              <a:rPr lang="en"/>
              <a:t>Incididunt ut labore et dolore. Nulla faucibus molestie lorem, eu posuere ipsum maximus sed. Mauris auctor tempor facilisis. Sed porttitor vulputate vestibulum. Vivamus sed tortor tortor.</a:t>
            </a:r>
            <a:endParaRPr/>
          </a:p>
          <a:p>
            <a:pPr indent="0" lvl="0" marL="0" rtl="0" algn="just">
              <a:spcBef>
                <a:spcPts val="0"/>
              </a:spcBef>
              <a:spcAft>
                <a:spcPts val="0"/>
              </a:spcAft>
              <a:buClr>
                <a:schemeClr val="dk1"/>
              </a:buClr>
              <a:buSzPts val="1100"/>
              <a:buFont typeface="Arial"/>
              <a:buNone/>
            </a:pPr>
            <a:r>
              <a:t/>
            </a:r>
            <a:endParaRPr/>
          </a:p>
          <a:p>
            <a:pPr indent="0" lvl="0" marL="0" rtl="0" algn="just">
              <a:spcBef>
                <a:spcPts val="0"/>
              </a:spcBef>
              <a:spcAft>
                <a:spcPts val="0"/>
              </a:spcAft>
              <a:buClr>
                <a:schemeClr val="dk1"/>
              </a:buClr>
              <a:buSzPts val="1100"/>
              <a:buFont typeface="Arial"/>
              <a:buNone/>
            </a:pPr>
            <a:r>
              <a:rPr lang="en"/>
              <a:t>Sed tincidunt nisl eget lacus volutpat, nec aliquam justo congue. Duis eget arcu felis. Donec gravida dui tellus, sed vestibulum odio eleifend at. Etiam ante magna, dictum faucibus hendrerit eu, facilisis a mi. Quisque scelerisque cursus vulputate. </a:t>
            </a:r>
            <a:endParaRPr/>
          </a:p>
        </p:txBody>
      </p:sp>
      <p:sp>
        <p:nvSpPr>
          <p:cNvPr id="120" name="Google Shape;120;p21"/>
          <p:cNvSpPr txBox="1"/>
          <p:nvPr>
            <p:ph idx="4" type="body"/>
          </p:nvPr>
        </p:nvSpPr>
        <p:spPr>
          <a:xfrm>
            <a:off x="6109950" y="1057975"/>
            <a:ext cx="2759700" cy="35562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t>Lorem ipsum dolor sit amet, consectetur adipiscing elit, sed do eiusmod tempor incididunt ut labore et dolore magna aliqua</a:t>
            </a:r>
            <a:endParaRPr/>
          </a:p>
          <a:p>
            <a:pPr indent="0" lvl="0" marL="0" rtl="0" algn="l">
              <a:spcBef>
                <a:spcPts val="1600"/>
              </a:spcBef>
              <a:spcAft>
                <a:spcPts val="0"/>
              </a:spcAft>
              <a:buClr>
                <a:schemeClr val="dk1"/>
              </a:buClr>
              <a:buSzPts val="1100"/>
              <a:buFont typeface="Arial"/>
              <a:buNone/>
            </a:pPr>
            <a:r>
              <a:rPr lang="en"/>
              <a:t>Nunc porta, orci eu varius molestie, mi quam mattis dolor, ac hendrerit purus quam id lectus. Donec lacinia sapien nulla, at laoreet ex semper id. Sed feugiat sodales porttitor. Maecenas nec velit interdum, sollicitudin urna vitae, luctus ex. Phasellus eu leo varius, tempus ex in, bibendum nunc. Quisque volutpat sodales quam, ut condimentum purus dictum sed. Vivamus non ipsum quis ipsum dignissim pulvinar non sit amet neque. Nulla mi nisi, rhoncus sed consectetur ut, tincidunt dictum nulla.</a:t>
            </a:r>
            <a:endParaRPr/>
          </a:p>
          <a:p>
            <a:pPr indent="0" lvl="0" marL="0" rtl="0" algn="just">
              <a:spcBef>
                <a:spcPts val="1600"/>
              </a:spcBef>
              <a:spcAft>
                <a:spcPts val="0"/>
              </a:spcAft>
              <a:buNone/>
            </a:pPr>
            <a:r>
              <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24" name="Shape 124"/>
        <p:cNvGrpSpPr/>
        <p:nvPr/>
      </p:nvGrpSpPr>
      <p:grpSpPr>
        <a:xfrm>
          <a:off x="0" y="0"/>
          <a:ext cx="0" cy="0"/>
          <a:chOff x="0" y="0"/>
          <a:chExt cx="0" cy="0"/>
        </a:xfrm>
      </p:grpSpPr>
      <p:sp>
        <p:nvSpPr>
          <p:cNvPr id="125" name="Google Shape;125;p22"/>
          <p:cNvSpPr txBox="1"/>
          <p:nvPr>
            <p:ph type="title"/>
          </p:nvPr>
        </p:nvSpPr>
        <p:spPr>
          <a:xfrm>
            <a:off x="1371600" y="1334700"/>
            <a:ext cx="6400800" cy="24741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Big Concept.</a:t>
            </a:r>
            <a:endParaRPr/>
          </a:p>
        </p:txBody>
      </p:sp>
      <p:sp>
        <p:nvSpPr>
          <p:cNvPr id="126" name="Google Shape;126;p22"/>
          <p:cNvSpPr txBox="1"/>
          <p:nvPr>
            <p:ph idx="1" type="body"/>
          </p:nvPr>
        </p:nvSpPr>
        <p:spPr>
          <a:xfrm>
            <a:off x="3382800" y="4827125"/>
            <a:ext cx="2378400" cy="3165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 Name project -</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30" name="Shape 130"/>
        <p:cNvGrpSpPr/>
        <p:nvPr/>
      </p:nvGrpSpPr>
      <p:grpSpPr>
        <a:xfrm>
          <a:off x="0" y="0"/>
          <a:ext cx="0" cy="0"/>
          <a:chOff x="0" y="0"/>
          <a:chExt cx="0" cy="0"/>
        </a:xfrm>
      </p:grpSpPr>
      <p:pic>
        <p:nvPicPr>
          <p:cNvPr id="131" name="Google Shape;131;p23"/>
          <p:cNvPicPr preferRelativeResize="0"/>
          <p:nvPr/>
        </p:nvPicPr>
        <p:blipFill>
          <a:blip r:embed="rId3">
            <a:alphaModFix/>
          </a:blip>
          <a:stretch>
            <a:fillRect/>
          </a:stretch>
        </p:blipFill>
        <p:spPr>
          <a:xfrm>
            <a:off x="615650" y="651675"/>
            <a:ext cx="3840150" cy="3840150"/>
          </a:xfrm>
          <a:prstGeom prst="rect">
            <a:avLst/>
          </a:prstGeom>
          <a:noFill/>
          <a:ln>
            <a:noFill/>
          </a:ln>
        </p:spPr>
      </p:pic>
      <p:sp>
        <p:nvSpPr>
          <p:cNvPr id="132" name="Google Shape;132;p23"/>
          <p:cNvSpPr txBox="1"/>
          <p:nvPr>
            <p:ph idx="1" type="body"/>
          </p:nvPr>
        </p:nvSpPr>
        <p:spPr>
          <a:xfrm>
            <a:off x="5111675" y="668525"/>
            <a:ext cx="3529200" cy="40203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latin typeface="Muli Regular"/>
                <a:ea typeface="Muli Regular"/>
                <a:cs typeface="Muli Regular"/>
                <a:sym typeface="Muli Regular"/>
              </a:rPr>
              <a:t>A complex idea can be conveyed with just a single still image, namely making it possible to absorb large amounts of data quickly.</a:t>
            </a:r>
            <a:endParaRPr>
              <a:latin typeface="Muli Regular"/>
              <a:ea typeface="Muli Regular"/>
              <a:cs typeface="Muli Regular"/>
              <a:sym typeface="Muli Regular"/>
            </a:endParaRPr>
          </a:p>
          <a:p>
            <a:pPr indent="0" lvl="0" marL="0" rtl="0" algn="l">
              <a:spcBef>
                <a:spcPts val="1600"/>
              </a:spcBef>
              <a:spcAft>
                <a:spcPts val="1600"/>
              </a:spcAft>
              <a:buClr>
                <a:schemeClr val="dk1"/>
              </a:buClr>
              <a:buSzPts val="1100"/>
              <a:buFont typeface="Arial"/>
              <a:buNone/>
            </a:pPr>
            <a:r>
              <a:rPr lang="en">
                <a:latin typeface="Muli Regular"/>
                <a:ea typeface="Muli Regular"/>
                <a:cs typeface="Muli Regular"/>
                <a:sym typeface="Muli Regular"/>
              </a:rPr>
              <a:t>Duis pellentesque malesuada quam vitae congue. Nulla viverra leo a ligula imperdiet, accumsan tincidunt mauris tincidunt. In nec elementum arcu. Maecenas felis augue, pretium sed consectetur at, tempus id quam. Fusce mattis nulla mauris, quis tempor leo dignissim nec. Cras volutpat, sapien quis malesuada vehicula, odio justo placerat orci, et blandit sapien quam non turpis. Aenean feugiat laoreet viverra. Nulla diam turpis, ultricies id efficitur semper, consectetur at orci. Duis auctor gravida tincidunt. </a:t>
            </a:r>
            <a:endParaRPr>
              <a:latin typeface="Muli Regular"/>
              <a:ea typeface="Muli Regular"/>
              <a:cs typeface="Muli Regular"/>
              <a:sym typeface="Muli Regular"/>
            </a:endParaRPr>
          </a:p>
        </p:txBody>
      </p:sp>
      <p:sp>
        <p:nvSpPr>
          <p:cNvPr id="133" name="Google Shape;133;p23"/>
          <p:cNvSpPr txBox="1"/>
          <p:nvPr>
            <p:ph idx="2" type="body"/>
          </p:nvPr>
        </p:nvSpPr>
        <p:spPr>
          <a:xfrm>
            <a:off x="3382800" y="4827125"/>
            <a:ext cx="2378400" cy="3165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 Name project -</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blipFill>
          <a:blip r:embed="rId3">
            <a:alphaModFix/>
          </a:blip>
          <a:stretch>
            <a:fillRect/>
          </a:stretch>
        </a:blipFill>
      </p:bgPr>
    </p:bg>
    <p:spTree>
      <p:nvGrpSpPr>
        <p:cNvPr id="137" name="Shape 137"/>
        <p:cNvGrpSpPr/>
        <p:nvPr/>
      </p:nvGrpSpPr>
      <p:grpSpPr>
        <a:xfrm>
          <a:off x="0" y="0"/>
          <a:ext cx="0" cy="0"/>
          <a:chOff x="0" y="0"/>
          <a:chExt cx="0" cy="0"/>
        </a:xfrm>
      </p:grpSpPr>
      <p:sp>
        <p:nvSpPr>
          <p:cNvPr id="138" name="Google Shape;138;p24"/>
          <p:cNvSpPr txBox="1"/>
          <p:nvPr>
            <p:ph type="title"/>
          </p:nvPr>
        </p:nvSpPr>
        <p:spPr>
          <a:xfrm>
            <a:off x="2048700" y="2177850"/>
            <a:ext cx="5046600" cy="78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b="0" lang="en" sz="1000">
                <a:solidFill>
                  <a:srgbClr val="FFFFFF"/>
                </a:solidFill>
              </a:rPr>
              <a:t>Searching for impact? Use a big image.</a:t>
            </a:r>
            <a:endParaRPr b="0" sz="1000">
              <a:solidFill>
                <a:srgbClr val="FFFFFF"/>
              </a:solidFill>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42" name="Shape 142"/>
        <p:cNvGrpSpPr/>
        <p:nvPr/>
      </p:nvGrpSpPr>
      <p:grpSpPr>
        <a:xfrm>
          <a:off x="0" y="0"/>
          <a:ext cx="0" cy="0"/>
          <a:chOff x="0" y="0"/>
          <a:chExt cx="0" cy="0"/>
        </a:xfrm>
      </p:grpSpPr>
      <p:sp>
        <p:nvSpPr>
          <p:cNvPr id="143" name="Google Shape;143;p25"/>
          <p:cNvSpPr txBox="1"/>
          <p:nvPr>
            <p:ph type="title"/>
          </p:nvPr>
        </p:nvSpPr>
        <p:spPr>
          <a:xfrm>
            <a:off x="168275" y="0"/>
            <a:ext cx="8735100" cy="914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Table example</a:t>
            </a:r>
            <a:endParaRPr/>
          </a:p>
        </p:txBody>
      </p:sp>
      <p:sp>
        <p:nvSpPr>
          <p:cNvPr id="144" name="Google Shape;144;p25"/>
          <p:cNvSpPr txBox="1"/>
          <p:nvPr>
            <p:ph idx="1" type="body"/>
          </p:nvPr>
        </p:nvSpPr>
        <p:spPr>
          <a:xfrm>
            <a:off x="168275" y="1119600"/>
            <a:ext cx="3096900" cy="4425900"/>
          </a:xfrm>
          <a:prstGeom prst="rect">
            <a:avLst/>
          </a:prstGeom>
        </p:spPr>
        <p:txBody>
          <a:bodyPr anchorCtr="0" anchor="t" bIns="91425" lIns="91425" spcFirstLastPara="1" rIns="91425" wrap="square" tIns="91425">
            <a:noAutofit/>
          </a:bodyPr>
          <a:lstStyle/>
          <a:p>
            <a:pPr indent="0" lvl="0" marL="0" rtl="0" algn="just">
              <a:spcBef>
                <a:spcPts val="0"/>
              </a:spcBef>
              <a:spcAft>
                <a:spcPts val="0"/>
              </a:spcAft>
              <a:buNone/>
            </a:pPr>
            <a:r>
              <a:rPr lang="en"/>
              <a:t>Create table with data and compare data.</a:t>
            </a:r>
            <a:endParaRPr/>
          </a:p>
        </p:txBody>
      </p:sp>
      <p:graphicFrame>
        <p:nvGraphicFramePr>
          <p:cNvPr id="145" name="Google Shape;145;p25"/>
          <p:cNvGraphicFramePr/>
          <p:nvPr/>
        </p:nvGraphicFramePr>
        <p:xfrm>
          <a:off x="3219000" y="1266075"/>
          <a:ext cx="3000000" cy="3000000"/>
        </p:xfrm>
        <a:graphic>
          <a:graphicData uri="http://schemas.openxmlformats.org/drawingml/2006/table">
            <a:tbl>
              <a:tblPr>
                <a:noFill/>
                <a:tableStyleId>{14D9374B-A17F-4F8A-B00F-76C55ED9F315}</a:tableStyleId>
              </a:tblPr>
              <a:tblGrid>
                <a:gridCol w="1270075"/>
                <a:gridCol w="1020575"/>
                <a:gridCol w="1020575"/>
                <a:gridCol w="1020575"/>
                <a:gridCol w="1020575"/>
              </a:tblGrid>
              <a:tr h="387025">
                <a:tc>
                  <a:txBody>
                    <a:bodyPr/>
                    <a:lstStyle/>
                    <a:p>
                      <a:pPr indent="0" lvl="0" marL="0" rtl="0" algn="ctr">
                        <a:spcBef>
                          <a:spcPts val="0"/>
                        </a:spcBef>
                        <a:spcAft>
                          <a:spcPts val="0"/>
                        </a:spcAft>
                        <a:buNone/>
                      </a:pPr>
                      <a:r>
                        <a:t/>
                      </a:r>
                      <a:endParaRPr sz="1100">
                        <a:latin typeface="Istok Web"/>
                        <a:ea typeface="Istok Web"/>
                        <a:cs typeface="Istok Web"/>
                        <a:sym typeface="Istok Web"/>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None/>
                      </a:pPr>
                      <a:r>
                        <a:rPr b="1" lang="en" sz="1200">
                          <a:solidFill>
                            <a:srgbClr val="005248"/>
                          </a:solidFill>
                          <a:latin typeface="DM Serif Display"/>
                          <a:ea typeface="DM Serif Display"/>
                          <a:cs typeface="DM Serif Display"/>
                          <a:sym typeface="DM Serif Display"/>
                        </a:rPr>
                        <a:t>A</a:t>
                      </a:r>
                      <a:endParaRPr b="1" sz="1200">
                        <a:solidFill>
                          <a:srgbClr val="005248"/>
                        </a:solidFill>
                        <a:latin typeface="DM Serif Display"/>
                        <a:ea typeface="DM Serif Display"/>
                        <a:cs typeface="DM Serif Display"/>
                        <a:sym typeface="DM Serif Display"/>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None/>
                      </a:pPr>
                      <a:r>
                        <a:rPr b="1" lang="en" sz="1200">
                          <a:solidFill>
                            <a:srgbClr val="005248"/>
                          </a:solidFill>
                          <a:latin typeface="DM Serif Display"/>
                          <a:ea typeface="DM Serif Display"/>
                          <a:cs typeface="DM Serif Display"/>
                          <a:sym typeface="DM Serif Display"/>
                        </a:rPr>
                        <a:t>B</a:t>
                      </a:r>
                      <a:endParaRPr b="1" sz="1200">
                        <a:solidFill>
                          <a:srgbClr val="005248"/>
                        </a:solidFill>
                        <a:latin typeface="DM Serif Display"/>
                        <a:ea typeface="DM Serif Display"/>
                        <a:cs typeface="DM Serif Display"/>
                        <a:sym typeface="DM Serif Display"/>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None/>
                      </a:pPr>
                      <a:r>
                        <a:rPr b="1" lang="en" sz="1200">
                          <a:solidFill>
                            <a:srgbClr val="005248"/>
                          </a:solidFill>
                          <a:latin typeface="DM Serif Display"/>
                          <a:ea typeface="DM Serif Display"/>
                          <a:cs typeface="DM Serif Display"/>
                          <a:sym typeface="DM Serif Display"/>
                        </a:rPr>
                        <a:t>C</a:t>
                      </a:r>
                      <a:endParaRPr b="1" sz="1200">
                        <a:solidFill>
                          <a:srgbClr val="005248"/>
                        </a:solidFill>
                        <a:latin typeface="DM Serif Display"/>
                        <a:ea typeface="DM Serif Display"/>
                        <a:cs typeface="DM Serif Display"/>
                        <a:sym typeface="DM Serif Display"/>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None/>
                      </a:pPr>
                      <a:r>
                        <a:rPr b="1" lang="en" sz="1200">
                          <a:solidFill>
                            <a:srgbClr val="005248"/>
                          </a:solidFill>
                          <a:latin typeface="DM Serif Display"/>
                          <a:ea typeface="DM Serif Display"/>
                          <a:cs typeface="DM Serif Display"/>
                          <a:sym typeface="DM Serif Display"/>
                        </a:rPr>
                        <a:t>D</a:t>
                      </a:r>
                      <a:endParaRPr b="1" sz="1200">
                        <a:solidFill>
                          <a:srgbClr val="005248"/>
                        </a:solidFill>
                        <a:latin typeface="DM Serif Display"/>
                        <a:ea typeface="DM Serif Display"/>
                        <a:cs typeface="DM Serif Display"/>
                        <a:sym typeface="DM Serif Display"/>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r>
              <a:tr h="387025">
                <a:tc>
                  <a:txBody>
                    <a:bodyPr/>
                    <a:lstStyle/>
                    <a:p>
                      <a:pPr indent="0" lvl="0" marL="0" rtl="0" algn="ctr">
                        <a:spcBef>
                          <a:spcPts val="0"/>
                        </a:spcBef>
                        <a:spcAft>
                          <a:spcPts val="0"/>
                        </a:spcAft>
                        <a:buNone/>
                      </a:pPr>
                      <a:r>
                        <a:rPr b="1" lang="en" sz="1000">
                          <a:solidFill>
                            <a:srgbClr val="005248"/>
                          </a:solidFill>
                          <a:latin typeface="DM Serif Display"/>
                          <a:ea typeface="DM Serif Display"/>
                          <a:cs typeface="DM Serif Display"/>
                          <a:sym typeface="DM Serif Display"/>
                        </a:rPr>
                        <a:t>Slides</a:t>
                      </a:r>
                      <a:endParaRPr b="1" sz="1000">
                        <a:solidFill>
                          <a:srgbClr val="005248"/>
                        </a:solidFill>
                        <a:latin typeface="DM Serif Display"/>
                        <a:ea typeface="DM Serif Display"/>
                        <a:cs typeface="DM Serif Display"/>
                        <a:sym typeface="DM Serif Display"/>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None/>
                      </a:pPr>
                      <a:r>
                        <a:rPr lang="en" sz="900">
                          <a:solidFill>
                            <a:srgbClr val="434343"/>
                          </a:solidFill>
                          <a:latin typeface="Gothic A1 Thin"/>
                          <a:ea typeface="Gothic A1 Thin"/>
                          <a:cs typeface="Gothic A1 Thin"/>
                          <a:sym typeface="Gothic A1 Thin"/>
                        </a:rPr>
                        <a:t>12</a:t>
                      </a:r>
                      <a:endParaRPr sz="900">
                        <a:solidFill>
                          <a:srgbClr val="434343"/>
                        </a:solidFill>
                        <a:latin typeface="Gothic A1 Thin"/>
                        <a:ea typeface="Gothic A1 Thin"/>
                        <a:cs typeface="Gothic A1 Thin"/>
                        <a:sym typeface="Gothic A1 Thin"/>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None/>
                      </a:pPr>
                      <a:r>
                        <a:rPr lang="en" sz="900">
                          <a:solidFill>
                            <a:srgbClr val="434343"/>
                          </a:solidFill>
                          <a:latin typeface="Gothic A1 Thin"/>
                          <a:ea typeface="Gothic A1 Thin"/>
                          <a:cs typeface="Gothic A1 Thin"/>
                          <a:sym typeface="Gothic A1 Thin"/>
                        </a:rPr>
                        <a:t>24</a:t>
                      </a:r>
                      <a:endParaRPr sz="900">
                        <a:solidFill>
                          <a:srgbClr val="434343"/>
                        </a:solidFill>
                        <a:latin typeface="Gothic A1 Thin"/>
                        <a:ea typeface="Gothic A1 Thin"/>
                        <a:cs typeface="Gothic A1 Thin"/>
                        <a:sym typeface="Gothic A1 Thin"/>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None/>
                      </a:pPr>
                      <a:r>
                        <a:rPr lang="en" sz="900">
                          <a:solidFill>
                            <a:srgbClr val="434343"/>
                          </a:solidFill>
                          <a:latin typeface="Gothic A1 Thin"/>
                          <a:ea typeface="Gothic A1 Thin"/>
                          <a:cs typeface="Gothic A1 Thin"/>
                          <a:sym typeface="Gothic A1 Thin"/>
                        </a:rPr>
                        <a:t>48</a:t>
                      </a:r>
                      <a:endParaRPr sz="900">
                        <a:solidFill>
                          <a:srgbClr val="434343"/>
                        </a:solidFill>
                        <a:latin typeface="Gothic A1 Thin"/>
                        <a:ea typeface="Gothic A1 Thin"/>
                        <a:cs typeface="Gothic A1 Thin"/>
                        <a:sym typeface="Gothic A1 Thin"/>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None/>
                      </a:pPr>
                      <a:r>
                        <a:rPr lang="en" sz="900">
                          <a:solidFill>
                            <a:srgbClr val="434343"/>
                          </a:solidFill>
                          <a:latin typeface="Gothic A1 Thin"/>
                          <a:ea typeface="Gothic A1 Thin"/>
                          <a:cs typeface="Gothic A1 Thin"/>
                          <a:sym typeface="Gothic A1 Thin"/>
                        </a:rPr>
                        <a:t>64</a:t>
                      </a:r>
                      <a:endParaRPr sz="900">
                        <a:solidFill>
                          <a:srgbClr val="434343"/>
                        </a:solidFill>
                        <a:latin typeface="Gothic A1 Thin"/>
                        <a:ea typeface="Gothic A1 Thin"/>
                        <a:cs typeface="Gothic A1 Thin"/>
                        <a:sym typeface="Gothic A1 Thin"/>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r>
              <a:tr h="387025">
                <a:tc>
                  <a:txBody>
                    <a:bodyPr/>
                    <a:lstStyle/>
                    <a:p>
                      <a:pPr indent="0" lvl="0" marL="0" rtl="0" algn="ctr">
                        <a:spcBef>
                          <a:spcPts val="0"/>
                        </a:spcBef>
                        <a:spcAft>
                          <a:spcPts val="0"/>
                        </a:spcAft>
                        <a:buNone/>
                      </a:pPr>
                      <a:r>
                        <a:rPr b="1" lang="en" sz="1000">
                          <a:solidFill>
                            <a:srgbClr val="005248"/>
                          </a:solidFill>
                          <a:latin typeface="DM Serif Display"/>
                          <a:ea typeface="DM Serif Display"/>
                          <a:cs typeface="DM Serif Display"/>
                          <a:sym typeface="DM Serif Display"/>
                        </a:rPr>
                        <a:t>Space</a:t>
                      </a:r>
                      <a:endParaRPr b="1" sz="1000">
                        <a:solidFill>
                          <a:srgbClr val="005248"/>
                        </a:solidFill>
                        <a:latin typeface="DM Serif Display"/>
                        <a:ea typeface="DM Serif Display"/>
                        <a:cs typeface="DM Serif Display"/>
                        <a:sym typeface="DM Serif Display"/>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None/>
                      </a:pPr>
                      <a:r>
                        <a:rPr lang="en" sz="900">
                          <a:solidFill>
                            <a:srgbClr val="434343"/>
                          </a:solidFill>
                          <a:latin typeface="Gothic A1 Thin"/>
                          <a:ea typeface="Gothic A1 Thin"/>
                          <a:cs typeface="Gothic A1 Thin"/>
                          <a:sym typeface="Gothic A1 Thin"/>
                        </a:rPr>
                        <a:t>33</a:t>
                      </a:r>
                      <a:endParaRPr sz="900">
                        <a:solidFill>
                          <a:srgbClr val="434343"/>
                        </a:solidFill>
                        <a:latin typeface="Gothic A1 Thin"/>
                        <a:ea typeface="Gothic A1 Thin"/>
                        <a:cs typeface="Gothic A1 Thin"/>
                        <a:sym typeface="Gothic A1 Thin"/>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None/>
                      </a:pPr>
                      <a:r>
                        <a:rPr lang="en" sz="900">
                          <a:solidFill>
                            <a:srgbClr val="434343"/>
                          </a:solidFill>
                          <a:latin typeface="Gothic A1 Thin"/>
                          <a:ea typeface="Gothic A1 Thin"/>
                          <a:cs typeface="Gothic A1 Thin"/>
                          <a:sym typeface="Gothic A1 Thin"/>
                        </a:rPr>
                        <a:t>55</a:t>
                      </a:r>
                      <a:endParaRPr sz="900">
                        <a:solidFill>
                          <a:srgbClr val="434343"/>
                        </a:solidFill>
                        <a:latin typeface="Gothic A1 Thin"/>
                        <a:ea typeface="Gothic A1 Thin"/>
                        <a:cs typeface="Gothic A1 Thin"/>
                        <a:sym typeface="Gothic A1 Thin"/>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None/>
                      </a:pPr>
                      <a:r>
                        <a:rPr lang="en" sz="900">
                          <a:solidFill>
                            <a:srgbClr val="434343"/>
                          </a:solidFill>
                          <a:latin typeface="Gothic A1 Thin"/>
                          <a:ea typeface="Gothic A1 Thin"/>
                          <a:cs typeface="Gothic A1 Thin"/>
                          <a:sym typeface="Gothic A1 Thin"/>
                        </a:rPr>
                        <a:t>77</a:t>
                      </a:r>
                      <a:endParaRPr sz="900">
                        <a:solidFill>
                          <a:srgbClr val="434343"/>
                        </a:solidFill>
                        <a:latin typeface="Gothic A1 Thin"/>
                        <a:ea typeface="Gothic A1 Thin"/>
                        <a:cs typeface="Gothic A1 Thin"/>
                        <a:sym typeface="Gothic A1 Thin"/>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None/>
                      </a:pPr>
                      <a:r>
                        <a:rPr lang="en" sz="900">
                          <a:solidFill>
                            <a:srgbClr val="434343"/>
                          </a:solidFill>
                          <a:latin typeface="Gothic A1 Thin"/>
                          <a:ea typeface="Gothic A1 Thin"/>
                          <a:cs typeface="Gothic A1 Thin"/>
                          <a:sym typeface="Gothic A1 Thin"/>
                        </a:rPr>
                        <a:t>99</a:t>
                      </a:r>
                      <a:endParaRPr sz="900">
                        <a:solidFill>
                          <a:srgbClr val="434343"/>
                        </a:solidFill>
                        <a:latin typeface="Gothic A1 Thin"/>
                        <a:ea typeface="Gothic A1 Thin"/>
                        <a:cs typeface="Gothic A1 Thin"/>
                        <a:sym typeface="Gothic A1 Thin"/>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r>
              <a:tr h="387025">
                <a:tc>
                  <a:txBody>
                    <a:bodyPr/>
                    <a:lstStyle/>
                    <a:p>
                      <a:pPr indent="0" lvl="0" marL="0" rtl="0" algn="ctr">
                        <a:spcBef>
                          <a:spcPts val="0"/>
                        </a:spcBef>
                        <a:spcAft>
                          <a:spcPts val="0"/>
                        </a:spcAft>
                        <a:buNone/>
                      </a:pPr>
                      <a:r>
                        <a:rPr b="1" lang="en" sz="1000">
                          <a:solidFill>
                            <a:srgbClr val="005248"/>
                          </a:solidFill>
                          <a:latin typeface="DM Serif Display"/>
                          <a:ea typeface="DM Serif Display"/>
                          <a:cs typeface="DM Serif Display"/>
                          <a:sym typeface="DM Serif Display"/>
                        </a:rPr>
                        <a:t>Love</a:t>
                      </a:r>
                      <a:endParaRPr b="1" sz="1000">
                        <a:solidFill>
                          <a:srgbClr val="005248"/>
                        </a:solidFill>
                        <a:latin typeface="DM Serif Display"/>
                        <a:ea typeface="DM Serif Display"/>
                        <a:cs typeface="DM Serif Display"/>
                        <a:sym typeface="DM Serif Display"/>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None/>
                      </a:pPr>
                      <a:r>
                        <a:rPr lang="en" sz="900">
                          <a:solidFill>
                            <a:srgbClr val="434343"/>
                          </a:solidFill>
                          <a:latin typeface="Gothic A1 Thin"/>
                          <a:ea typeface="Gothic A1 Thin"/>
                          <a:cs typeface="Gothic A1 Thin"/>
                          <a:sym typeface="Gothic A1 Thin"/>
                        </a:rPr>
                        <a:t>&lt;3</a:t>
                      </a:r>
                      <a:endParaRPr sz="900">
                        <a:solidFill>
                          <a:srgbClr val="434343"/>
                        </a:solidFill>
                        <a:latin typeface="Gothic A1 Thin"/>
                        <a:ea typeface="Gothic A1 Thin"/>
                        <a:cs typeface="Gothic A1 Thin"/>
                        <a:sym typeface="Gothic A1 Thin"/>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Clr>
                          <a:srgbClr val="000000"/>
                        </a:buClr>
                        <a:buSzPts val="1100"/>
                        <a:buFont typeface="Arial"/>
                        <a:buNone/>
                      </a:pPr>
                      <a:r>
                        <a:rPr lang="en" sz="900">
                          <a:solidFill>
                            <a:srgbClr val="434343"/>
                          </a:solidFill>
                          <a:latin typeface="Gothic A1 Thin"/>
                          <a:ea typeface="Gothic A1 Thin"/>
                          <a:cs typeface="Gothic A1 Thin"/>
                          <a:sym typeface="Gothic A1 Thin"/>
                        </a:rPr>
                        <a:t>&lt;3</a:t>
                      </a:r>
                      <a:endParaRPr sz="900">
                        <a:solidFill>
                          <a:srgbClr val="434343"/>
                        </a:solidFill>
                        <a:latin typeface="Gothic A1 Thin"/>
                        <a:ea typeface="Gothic A1 Thin"/>
                        <a:cs typeface="Gothic A1 Thin"/>
                        <a:sym typeface="Gothic A1 Thin"/>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Clr>
                          <a:srgbClr val="000000"/>
                        </a:buClr>
                        <a:buSzPts val="1100"/>
                        <a:buFont typeface="Arial"/>
                        <a:buNone/>
                      </a:pPr>
                      <a:r>
                        <a:rPr lang="en" sz="900">
                          <a:solidFill>
                            <a:srgbClr val="434343"/>
                          </a:solidFill>
                          <a:latin typeface="Gothic A1 Thin"/>
                          <a:ea typeface="Gothic A1 Thin"/>
                          <a:cs typeface="Gothic A1 Thin"/>
                          <a:sym typeface="Gothic A1 Thin"/>
                        </a:rPr>
                        <a:t>&lt;3</a:t>
                      </a:r>
                      <a:endParaRPr sz="900">
                        <a:solidFill>
                          <a:srgbClr val="434343"/>
                        </a:solidFill>
                        <a:latin typeface="Gothic A1 Thin"/>
                        <a:ea typeface="Gothic A1 Thin"/>
                        <a:cs typeface="Gothic A1 Thin"/>
                        <a:sym typeface="Gothic A1 Thin"/>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Clr>
                          <a:srgbClr val="000000"/>
                        </a:buClr>
                        <a:buSzPts val="1100"/>
                        <a:buFont typeface="Arial"/>
                        <a:buNone/>
                      </a:pPr>
                      <a:r>
                        <a:rPr lang="en" sz="900">
                          <a:solidFill>
                            <a:srgbClr val="434343"/>
                          </a:solidFill>
                          <a:latin typeface="Gothic A1 Thin"/>
                          <a:ea typeface="Gothic A1 Thin"/>
                          <a:cs typeface="Gothic A1 Thin"/>
                          <a:sym typeface="Gothic A1 Thin"/>
                        </a:rPr>
                        <a:t>&lt;3</a:t>
                      </a:r>
                      <a:endParaRPr sz="900">
                        <a:solidFill>
                          <a:srgbClr val="434343"/>
                        </a:solidFill>
                        <a:latin typeface="Gothic A1 Thin"/>
                        <a:ea typeface="Gothic A1 Thin"/>
                        <a:cs typeface="Gothic A1 Thin"/>
                        <a:sym typeface="Gothic A1 Thin"/>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r>
              <a:tr h="387025">
                <a:tc>
                  <a:txBody>
                    <a:bodyPr/>
                    <a:lstStyle/>
                    <a:p>
                      <a:pPr indent="0" lvl="0" marL="0" rtl="0" algn="ctr">
                        <a:spcBef>
                          <a:spcPts val="0"/>
                        </a:spcBef>
                        <a:spcAft>
                          <a:spcPts val="0"/>
                        </a:spcAft>
                        <a:buNone/>
                      </a:pPr>
                      <a:r>
                        <a:rPr b="1" lang="en" sz="1000">
                          <a:solidFill>
                            <a:srgbClr val="005248"/>
                          </a:solidFill>
                          <a:latin typeface="DM Serif Display"/>
                          <a:ea typeface="DM Serif Display"/>
                          <a:cs typeface="DM Serif Display"/>
                          <a:sym typeface="DM Serif Display"/>
                        </a:rPr>
                        <a:t>Free</a:t>
                      </a:r>
                      <a:endParaRPr b="1" sz="1000">
                        <a:solidFill>
                          <a:srgbClr val="005248"/>
                        </a:solidFill>
                        <a:latin typeface="DM Serif Display"/>
                        <a:ea typeface="DM Serif Display"/>
                        <a:cs typeface="DM Serif Display"/>
                        <a:sym typeface="DM Serif Display"/>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None/>
                      </a:pPr>
                      <a:r>
                        <a:rPr lang="en" sz="900">
                          <a:solidFill>
                            <a:srgbClr val="434343"/>
                          </a:solidFill>
                          <a:latin typeface="Gothic A1 Thin"/>
                          <a:ea typeface="Gothic A1 Thin"/>
                          <a:cs typeface="Gothic A1 Thin"/>
                          <a:sym typeface="Gothic A1 Thin"/>
                        </a:rPr>
                        <a:t>Yes</a:t>
                      </a:r>
                      <a:endParaRPr sz="900">
                        <a:solidFill>
                          <a:srgbClr val="434343"/>
                        </a:solidFill>
                        <a:latin typeface="Gothic A1 Thin"/>
                        <a:ea typeface="Gothic A1 Thin"/>
                        <a:cs typeface="Gothic A1 Thin"/>
                        <a:sym typeface="Gothic A1 Thin"/>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Clr>
                          <a:srgbClr val="000000"/>
                        </a:buClr>
                        <a:buSzPts val="1100"/>
                        <a:buFont typeface="Arial"/>
                        <a:buNone/>
                      </a:pPr>
                      <a:r>
                        <a:rPr lang="en" sz="900">
                          <a:solidFill>
                            <a:srgbClr val="434343"/>
                          </a:solidFill>
                          <a:latin typeface="Gothic A1 Thin"/>
                          <a:ea typeface="Gothic A1 Thin"/>
                          <a:cs typeface="Gothic A1 Thin"/>
                          <a:sym typeface="Gothic A1 Thin"/>
                        </a:rPr>
                        <a:t>Yes</a:t>
                      </a:r>
                      <a:endParaRPr sz="900">
                        <a:solidFill>
                          <a:srgbClr val="434343"/>
                        </a:solidFill>
                        <a:latin typeface="Gothic A1 Thin"/>
                        <a:ea typeface="Gothic A1 Thin"/>
                        <a:cs typeface="Gothic A1 Thin"/>
                        <a:sym typeface="Gothic A1 Thin"/>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Clr>
                          <a:srgbClr val="000000"/>
                        </a:buClr>
                        <a:buSzPts val="1100"/>
                        <a:buFont typeface="Arial"/>
                        <a:buNone/>
                      </a:pPr>
                      <a:r>
                        <a:rPr lang="en" sz="900">
                          <a:solidFill>
                            <a:srgbClr val="434343"/>
                          </a:solidFill>
                          <a:latin typeface="Gothic A1 Thin"/>
                          <a:ea typeface="Gothic A1 Thin"/>
                          <a:cs typeface="Gothic A1 Thin"/>
                          <a:sym typeface="Gothic A1 Thin"/>
                        </a:rPr>
                        <a:t>Yes</a:t>
                      </a:r>
                      <a:endParaRPr sz="900">
                        <a:solidFill>
                          <a:srgbClr val="434343"/>
                        </a:solidFill>
                        <a:latin typeface="Gothic A1 Thin"/>
                        <a:ea typeface="Gothic A1 Thin"/>
                        <a:cs typeface="Gothic A1 Thin"/>
                        <a:sym typeface="Gothic A1 Thin"/>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Clr>
                          <a:srgbClr val="000000"/>
                        </a:buClr>
                        <a:buSzPts val="1100"/>
                        <a:buFont typeface="Arial"/>
                        <a:buNone/>
                      </a:pPr>
                      <a:r>
                        <a:rPr lang="en" sz="900">
                          <a:solidFill>
                            <a:srgbClr val="434343"/>
                          </a:solidFill>
                          <a:latin typeface="Gothic A1 Thin"/>
                          <a:ea typeface="Gothic A1 Thin"/>
                          <a:cs typeface="Gothic A1 Thin"/>
                          <a:sym typeface="Gothic A1 Thin"/>
                        </a:rPr>
                        <a:t>Yes</a:t>
                      </a:r>
                      <a:endParaRPr sz="900">
                        <a:solidFill>
                          <a:srgbClr val="434343"/>
                        </a:solidFill>
                        <a:latin typeface="Gothic A1 Thin"/>
                        <a:ea typeface="Gothic A1 Thin"/>
                        <a:cs typeface="Gothic A1 Thin"/>
                        <a:sym typeface="Gothic A1 Thin"/>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r>
              <a:tr h="387025">
                <a:tc>
                  <a:txBody>
                    <a:bodyPr/>
                    <a:lstStyle/>
                    <a:p>
                      <a:pPr indent="0" lvl="0" marL="0" rtl="0" algn="ctr">
                        <a:spcBef>
                          <a:spcPts val="0"/>
                        </a:spcBef>
                        <a:spcAft>
                          <a:spcPts val="0"/>
                        </a:spcAft>
                        <a:buNone/>
                      </a:pPr>
                      <a:r>
                        <a:rPr b="1" lang="en" sz="1000">
                          <a:solidFill>
                            <a:srgbClr val="005248"/>
                          </a:solidFill>
                          <a:latin typeface="DM Serif Display"/>
                          <a:ea typeface="DM Serif Display"/>
                          <a:cs typeface="DM Serif Display"/>
                          <a:sym typeface="DM Serif Display"/>
                        </a:rPr>
                        <a:t>Quotes</a:t>
                      </a:r>
                      <a:endParaRPr b="1" sz="1000">
                        <a:solidFill>
                          <a:srgbClr val="005248"/>
                        </a:solidFill>
                        <a:latin typeface="DM Serif Display"/>
                        <a:ea typeface="DM Serif Display"/>
                        <a:cs typeface="DM Serif Display"/>
                        <a:sym typeface="DM Serif Display"/>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None/>
                      </a:pPr>
                      <a:r>
                        <a:rPr lang="en" sz="900">
                          <a:solidFill>
                            <a:srgbClr val="434343"/>
                          </a:solidFill>
                          <a:latin typeface="Gothic A1 Thin"/>
                          <a:ea typeface="Gothic A1 Thin"/>
                          <a:cs typeface="Gothic A1 Thin"/>
                          <a:sym typeface="Gothic A1 Thin"/>
                        </a:rPr>
                        <a:t>Included</a:t>
                      </a:r>
                      <a:endParaRPr sz="900">
                        <a:solidFill>
                          <a:srgbClr val="434343"/>
                        </a:solidFill>
                        <a:latin typeface="Gothic A1 Thin"/>
                        <a:ea typeface="Gothic A1 Thin"/>
                        <a:cs typeface="Gothic A1 Thin"/>
                        <a:sym typeface="Gothic A1 Thin"/>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Clr>
                          <a:srgbClr val="000000"/>
                        </a:buClr>
                        <a:buSzPts val="1100"/>
                        <a:buFont typeface="Arial"/>
                        <a:buNone/>
                      </a:pPr>
                      <a:r>
                        <a:rPr lang="en" sz="900">
                          <a:solidFill>
                            <a:srgbClr val="434343"/>
                          </a:solidFill>
                          <a:latin typeface="Gothic A1 Thin"/>
                          <a:ea typeface="Gothic A1 Thin"/>
                          <a:cs typeface="Gothic A1 Thin"/>
                          <a:sym typeface="Gothic A1 Thin"/>
                        </a:rPr>
                        <a:t>Included</a:t>
                      </a:r>
                      <a:endParaRPr sz="900">
                        <a:solidFill>
                          <a:srgbClr val="434343"/>
                        </a:solidFill>
                        <a:latin typeface="Gothic A1 Thin"/>
                        <a:ea typeface="Gothic A1 Thin"/>
                        <a:cs typeface="Gothic A1 Thin"/>
                        <a:sym typeface="Gothic A1 Thin"/>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Clr>
                          <a:srgbClr val="000000"/>
                        </a:buClr>
                        <a:buSzPts val="1100"/>
                        <a:buFont typeface="Arial"/>
                        <a:buNone/>
                      </a:pPr>
                      <a:r>
                        <a:rPr lang="en" sz="900">
                          <a:solidFill>
                            <a:srgbClr val="434343"/>
                          </a:solidFill>
                          <a:latin typeface="Gothic A1 Thin"/>
                          <a:ea typeface="Gothic A1 Thin"/>
                          <a:cs typeface="Gothic A1 Thin"/>
                          <a:sym typeface="Gothic A1 Thin"/>
                        </a:rPr>
                        <a:t>Included</a:t>
                      </a:r>
                      <a:endParaRPr sz="900">
                        <a:solidFill>
                          <a:srgbClr val="434343"/>
                        </a:solidFill>
                        <a:latin typeface="Gothic A1 Thin"/>
                        <a:ea typeface="Gothic A1 Thin"/>
                        <a:cs typeface="Gothic A1 Thin"/>
                        <a:sym typeface="Gothic A1 Thin"/>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Clr>
                          <a:srgbClr val="000000"/>
                        </a:buClr>
                        <a:buSzPts val="1100"/>
                        <a:buFont typeface="Arial"/>
                        <a:buNone/>
                      </a:pPr>
                      <a:r>
                        <a:rPr lang="en" sz="900">
                          <a:solidFill>
                            <a:srgbClr val="434343"/>
                          </a:solidFill>
                          <a:latin typeface="Gothic A1 Thin"/>
                          <a:ea typeface="Gothic A1 Thin"/>
                          <a:cs typeface="Gothic A1 Thin"/>
                          <a:sym typeface="Gothic A1 Thin"/>
                        </a:rPr>
                        <a:t>Included</a:t>
                      </a:r>
                      <a:endParaRPr sz="900">
                        <a:solidFill>
                          <a:srgbClr val="434343"/>
                        </a:solidFill>
                        <a:latin typeface="Gothic A1 Thin"/>
                        <a:ea typeface="Gothic A1 Thin"/>
                        <a:cs typeface="Gothic A1 Thin"/>
                        <a:sym typeface="Gothic A1 Thin"/>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r>
              <a:tr h="387025">
                <a:tc>
                  <a:txBody>
                    <a:bodyPr/>
                    <a:lstStyle/>
                    <a:p>
                      <a:pPr indent="0" lvl="0" marL="0" rtl="0" algn="ctr">
                        <a:spcBef>
                          <a:spcPts val="0"/>
                        </a:spcBef>
                        <a:spcAft>
                          <a:spcPts val="0"/>
                        </a:spcAft>
                        <a:buNone/>
                      </a:pPr>
                      <a:r>
                        <a:rPr b="1" lang="en" sz="1000">
                          <a:solidFill>
                            <a:srgbClr val="005248"/>
                          </a:solidFill>
                          <a:latin typeface="DM Serif Display"/>
                          <a:ea typeface="DM Serif Display"/>
                          <a:cs typeface="DM Serif Display"/>
                          <a:sym typeface="DM Serif Display"/>
                        </a:rPr>
                        <a:t>Presentation</a:t>
                      </a:r>
                      <a:endParaRPr b="1" sz="1000">
                        <a:solidFill>
                          <a:srgbClr val="005248"/>
                        </a:solidFill>
                        <a:latin typeface="DM Serif Display"/>
                        <a:ea typeface="DM Serif Display"/>
                        <a:cs typeface="DM Serif Display"/>
                        <a:sym typeface="DM Serif Display"/>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None/>
                      </a:pPr>
                      <a:r>
                        <a:rPr lang="en" sz="900">
                          <a:solidFill>
                            <a:srgbClr val="434343"/>
                          </a:solidFill>
                          <a:latin typeface="Gothic A1 Thin"/>
                          <a:ea typeface="Gothic A1 Thin"/>
                          <a:cs typeface="Gothic A1 Thin"/>
                          <a:sym typeface="Gothic A1 Thin"/>
                        </a:rPr>
                        <a:t>Google</a:t>
                      </a:r>
                      <a:endParaRPr sz="900">
                        <a:solidFill>
                          <a:srgbClr val="434343"/>
                        </a:solidFill>
                        <a:latin typeface="Gothic A1 Thin"/>
                        <a:ea typeface="Gothic A1 Thin"/>
                        <a:cs typeface="Gothic A1 Thin"/>
                        <a:sym typeface="Gothic A1 Thin"/>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None/>
                      </a:pPr>
                      <a:r>
                        <a:rPr lang="en" sz="900">
                          <a:solidFill>
                            <a:srgbClr val="434343"/>
                          </a:solidFill>
                          <a:latin typeface="Gothic A1 Thin"/>
                          <a:ea typeface="Gothic A1 Thin"/>
                          <a:cs typeface="Gothic A1 Thin"/>
                          <a:sym typeface="Gothic A1 Thin"/>
                        </a:rPr>
                        <a:t>Powerpoint</a:t>
                      </a:r>
                      <a:endParaRPr sz="900">
                        <a:solidFill>
                          <a:srgbClr val="434343"/>
                        </a:solidFill>
                        <a:latin typeface="Gothic A1 Thin"/>
                        <a:ea typeface="Gothic A1 Thin"/>
                        <a:cs typeface="Gothic A1 Thin"/>
                        <a:sym typeface="Gothic A1 Thin"/>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None/>
                      </a:pPr>
                      <a:r>
                        <a:rPr lang="en" sz="900">
                          <a:solidFill>
                            <a:srgbClr val="434343"/>
                          </a:solidFill>
                          <a:latin typeface="Gothic A1 Thin"/>
                          <a:ea typeface="Gothic A1 Thin"/>
                          <a:cs typeface="Gothic A1 Thin"/>
                          <a:sym typeface="Gothic A1 Thin"/>
                        </a:rPr>
                        <a:t>Keynote</a:t>
                      </a:r>
                      <a:endParaRPr sz="900">
                        <a:solidFill>
                          <a:srgbClr val="434343"/>
                        </a:solidFill>
                        <a:latin typeface="Gothic A1 Thin"/>
                        <a:ea typeface="Gothic A1 Thin"/>
                        <a:cs typeface="Gothic A1 Thin"/>
                        <a:sym typeface="Gothic A1 Thin"/>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c>
                  <a:txBody>
                    <a:bodyPr/>
                    <a:lstStyle/>
                    <a:p>
                      <a:pPr indent="0" lvl="0" marL="0" rtl="0" algn="ctr">
                        <a:spcBef>
                          <a:spcPts val="0"/>
                        </a:spcBef>
                        <a:spcAft>
                          <a:spcPts val="0"/>
                        </a:spcAft>
                        <a:buNone/>
                      </a:pPr>
                      <a:r>
                        <a:rPr lang="en" sz="900">
                          <a:solidFill>
                            <a:srgbClr val="434343"/>
                          </a:solidFill>
                          <a:latin typeface="Gothic A1 Thin"/>
                          <a:ea typeface="Gothic A1 Thin"/>
                          <a:cs typeface="Gothic A1 Thin"/>
                          <a:sym typeface="Gothic A1 Thin"/>
                        </a:rPr>
                        <a:t>Impress</a:t>
                      </a:r>
                      <a:endParaRPr sz="900">
                        <a:solidFill>
                          <a:srgbClr val="434343"/>
                        </a:solidFill>
                        <a:latin typeface="Gothic A1 Thin"/>
                        <a:ea typeface="Gothic A1 Thin"/>
                        <a:cs typeface="Gothic A1 Thin"/>
                        <a:sym typeface="Gothic A1 Thin"/>
                      </a:endParaRPr>
                    </a:p>
                  </a:txBody>
                  <a:tcPr marT="91425" marB="91425" marR="91425" marL="91425" anchor="ctr">
                    <a:lnL cap="flat" cmpd="sng" w="9525">
                      <a:solidFill>
                        <a:srgbClr val="005248"/>
                      </a:solidFill>
                      <a:prstDash val="solid"/>
                      <a:round/>
                      <a:headEnd len="sm" w="sm" type="none"/>
                      <a:tailEnd len="sm" w="sm" type="none"/>
                    </a:lnL>
                    <a:lnR cap="flat" cmpd="sng" w="9525">
                      <a:solidFill>
                        <a:srgbClr val="005248"/>
                      </a:solidFill>
                      <a:prstDash val="solid"/>
                      <a:round/>
                      <a:headEnd len="sm" w="sm" type="none"/>
                      <a:tailEnd len="sm" w="sm" type="none"/>
                    </a:lnR>
                    <a:lnT cap="flat" cmpd="sng" w="9525">
                      <a:solidFill>
                        <a:srgbClr val="005248"/>
                      </a:solidFill>
                      <a:prstDash val="solid"/>
                      <a:round/>
                      <a:headEnd len="sm" w="sm" type="none"/>
                      <a:tailEnd len="sm" w="sm" type="none"/>
                    </a:lnT>
                    <a:lnB cap="flat" cmpd="sng" w="9525">
                      <a:solidFill>
                        <a:srgbClr val="005248"/>
                      </a:solidFill>
                      <a:prstDash val="solid"/>
                      <a:round/>
                      <a:headEnd len="sm" w="sm" type="none"/>
                      <a:tailEnd len="sm" w="sm" type="none"/>
                    </a:lnB>
                    <a:solidFill>
                      <a:srgbClr val="F3F4EE"/>
                    </a:solidFill>
                  </a:tcPr>
                </a:tc>
              </a:tr>
            </a:tbl>
          </a:graphicData>
        </a:graphic>
      </p:graphicFrame>
      <p:sp>
        <p:nvSpPr>
          <p:cNvPr id="146" name="Google Shape;146;p25"/>
          <p:cNvSpPr txBox="1"/>
          <p:nvPr>
            <p:ph idx="2" type="body"/>
          </p:nvPr>
        </p:nvSpPr>
        <p:spPr>
          <a:xfrm>
            <a:off x="3382800" y="4827125"/>
            <a:ext cx="2378400" cy="3165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 Name project -</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50" name="Shape 150"/>
        <p:cNvGrpSpPr/>
        <p:nvPr/>
      </p:nvGrpSpPr>
      <p:grpSpPr>
        <a:xfrm>
          <a:off x="0" y="0"/>
          <a:ext cx="0" cy="0"/>
          <a:chOff x="0" y="0"/>
          <a:chExt cx="0" cy="0"/>
        </a:xfrm>
      </p:grpSpPr>
      <p:sp>
        <p:nvSpPr>
          <p:cNvPr id="151" name="Google Shape;151;p26"/>
          <p:cNvSpPr txBox="1"/>
          <p:nvPr>
            <p:ph type="title"/>
          </p:nvPr>
        </p:nvSpPr>
        <p:spPr>
          <a:xfrm>
            <a:off x="168275" y="0"/>
            <a:ext cx="8735100" cy="914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Example map</a:t>
            </a:r>
            <a:endParaRPr/>
          </a:p>
        </p:txBody>
      </p:sp>
      <p:sp>
        <p:nvSpPr>
          <p:cNvPr id="152" name="Google Shape;152;p26"/>
          <p:cNvSpPr txBox="1"/>
          <p:nvPr>
            <p:ph idx="2" type="body"/>
          </p:nvPr>
        </p:nvSpPr>
        <p:spPr>
          <a:xfrm>
            <a:off x="3382800" y="4827125"/>
            <a:ext cx="2378400" cy="3165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 Name project -</a:t>
            </a:r>
            <a:endParaRPr/>
          </a:p>
        </p:txBody>
      </p:sp>
      <p:pic>
        <p:nvPicPr>
          <p:cNvPr id="153" name="Google Shape;153;p26"/>
          <p:cNvPicPr preferRelativeResize="0"/>
          <p:nvPr/>
        </p:nvPicPr>
        <p:blipFill>
          <a:blip r:embed="rId3">
            <a:alphaModFix/>
          </a:blip>
          <a:stretch>
            <a:fillRect/>
          </a:stretch>
        </p:blipFill>
        <p:spPr>
          <a:xfrm>
            <a:off x="945326" y="1140988"/>
            <a:ext cx="7253347" cy="3602496"/>
          </a:xfrm>
          <a:prstGeom prst="rect">
            <a:avLst/>
          </a:prstGeom>
          <a:noFill/>
          <a:ln>
            <a:noFill/>
          </a:ln>
        </p:spPr>
      </p:pic>
      <p:pic>
        <p:nvPicPr>
          <p:cNvPr id="154" name="Google Shape;154;p26"/>
          <p:cNvPicPr preferRelativeResize="0"/>
          <p:nvPr/>
        </p:nvPicPr>
        <p:blipFill>
          <a:blip r:embed="rId4">
            <a:alphaModFix/>
          </a:blip>
          <a:stretch>
            <a:fillRect/>
          </a:stretch>
        </p:blipFill>
        <p:spPr>
          <a:xfrm>
            <a:off x="2391175" y="2167400"/>
            <a:ext cx="249825" cy="249825"/>
          </a:xfrm>
          <a:prstGeom prst="rect">
            <a:avLst/>
          </a:prstGeom>
          <a:noFill/>
          <a:ln>
            <a:noFill/>
          </a:ln>
        </p:spPr>
      </p:pic>
      <p:pic>
        <p:nvPicPr>
          <p:cNvPr id="155" name="Google Shape;155;p26"/>
          <p:cNvPicPr preferRelativeResize="0"/>
          <p:nvPr/>
        </p:nvPicPr>
        <p:blipFill>
          <a:blip r:embed="rId4">
            <a:alphaModFix/>
          </a:blip>
          <a:stretch>
            <a:fillRect/>
          </a:stretch>
        </p:blipFill>
        <p:spPr>
          <a:xfrm>
            <a:off x="3088025" y="3160325"/>
            <a:ext cx="249825" cy="249825"/>
          </a:xfrm>
          <a:prstGeom prst="rect">
            <a:avLst/>
          </a:prstGeom>
          <a:noFill/>
          <a:ln>
            <a:noFill/>
          </a:ln>
        </p:spPr>
      </p:pic>
      <p:pic>
        <p:nvPicPr>
          <p:cNvPr id="156" name="Google Shape;156;p26"/>
          <p:cNvPicPr preferRelativeResize="0"/>
          <p:nvPr/>
        </p:nvPicPr>
        <p:blipFill>
          <a:blip r:embed="rId4">
            <a:alphaModFix/>
          </a:blip>
          <a:stretch>
            <a:fillRect/>
          </a:stretch>
        </p:blipFill>
        <p:spPr>
          <a:xfrm>
            <a:off x="4447088" y="2328925"/>
            <a:ext cx="249825" cy="249825"/>
          </a:xfrm>
          <a:prstGeom prst="rect">
            <a:avLst/>
          </a:prstGeom>
          <a:noFill/>
          <a:ln>
            <a:noFill/>
          </a:ln>
        </p:spPr>
      </p:pic>
      <p:pic>
        <p:nvPicPr>
          <p:cNvPr id="157" name="Google Shape;157;p26"/>
          <p:cNvPicPr preferRelativeResize="0"/>
          <p:nvPr/>
        </p:nvPicPr>
        <p:blipFill>
          <a:blip r:embed="rId4">
            <a:alphaModFix/>
          </a:blip>
          <a:stretch>
            <a:fillRect/>
          </a:stretch>
        </p:blipFill>
        <p:spPr>
          <a:xfrm>
            <a:off x="4070975" y="1659900"/>
            <a:ext cx="249825" cy="249825"/>
          </a:xfrm>
          <a:prstGeom prst="rect">
            <a:avLst/>
          </a:prstGeom>
          <a:noFill/>
          <a:ln>
            <a:noFill/>
          </a:ln>
        </p:spPr>
      </p:pic>
      <p:pic>
        <p:nvPicPr>
          <p:cNvPr id="158" name="Google Shape;158;p26"/>
          <p:cNvPicPr preferRelativeResize="0"/>
          <p:nvPr/>
        </p:nvPicPr>
        <p:blipFill>
          <a:blip r:embed="rId4">
            <a:alphaModFix/>
          </a:blip>
          <a:stretch>
            <a:fillRect/>
          </a:stretch>
        </p:blipFill>
        <p:spPr>
          <a:xfrm>
            <a:off x="4280675" y="1874375"/>
            <a:ext cx="249825" cy="249825"/>
          </a:xfrm>
          <a:prstGeom prst="rect">
            <a:avLst/>
          </a:prstGeom>
          <a:noFill/>
          <a:ln>
            <a:noFill/>
          </a:ln>
        </p:spPr>
      </p:pic>
      <p:pic>
        <p:nvPicPr>
          <p:cNvPr id="159" name="Google Shape;159;p26"/>
          <p:cNvPicPr preferRelativeResize="0"/>
          <p:nvPr/>
        </p:nvPicPr>
        <p:blipFill>
          <a:blip r:embed="rId4">
            <a:alphaModFix/>
          </a:blip>
          <a:stretch>
            <a:fillRect/>
          </a:stretch>
        </p:blipFill>
        <p:spPr>
          <a:xfrm>
            <a:off x="4530500" y="1909725"/>
            <a:ext cx="249825" cy="249825"/>
          </a:xfrm>
          <a:prstGeom prst="rect">
            <a:avLst/>
          </a:prstGeom>
          <a:noFill/>
          <a:ln>
            <a:noFill/>
          </a:ln>
        </p:spPr>
      </p:pic>
      <p:pic>
        <p:nvPicPr>
          <p:cNvPr id="160" name="Google Shape;160;p26"/>
          <p:cNvPicPr preferRelativeResize="0"/>
          <p:nvPr/>
        </p:nvPicPr>
        <p:blipFill>
          <a:blip r:embed="rId4">
            <a:alphaModFix/>
          </a:blip>
          <a:stretch>
            <a:fillRect/>
          </a:stretch>
        </p:blipFill>
        <p:spPr>
          <a:xfrm>
            <a:off x="1686600" y="2012025"/>
            <a:ext cx="249825" cy="249825"/>
          </a:xfrm>
          <a:prstGeom prst="rect">
            <a:avLst/>
          </a:prstGeom>
          <a:noFill/>
          <a:ln>
            <a:noFill/>
          </a:ln>
        </p:spPr>
      </p:pic>
      <p:pic>
        <p:nvPicPr>
          <p:cNvPr id="161" name="Google Shape;161;p26"/>
          <p:cNvPicPr preferRelativeResize="0"/>
          <p:nvPr/>
        </p:nvPicPr>
        <p:blipFill>
          <a:blip r:embed="rId4">
            <a:alphaModFix/>
          </a:blip>
          <a:stretch>
            <a:fillRect/>
          </a:stretch>
        </p:blipFill>
        <p:spPr>
          <a:xfrm>
            <a:off x="2555350" y="1909725"/>
            <a:ext cx="249825" cy="249825"/>
          </a:xfrm>
          <a:prstGeom prst="rect">
            <a:avLst/>
          </a:prstGeom>
          <a:noFill/>
          <a:ln>
            <a:noFill/>
          </a:ln>
        </p:spPr>
      </p:pic>
      <p:pic>
        <p:nvPicPr>
          <p:cNvPr id="162" name="Google Shape;162;p26"/>
          <p:cNvPicPr preferRelativeResize="0"/>
          <p:nvPr/>
        </p:nvPicPr>
        <p:blipFill>
          <a:blip r:embed="rId4">
            <a:alphaModFix/>
          </a:blip>
          <a:stretch>
            <a:fillRect/>
          </a:stretch>
        </p:blipFill>
        <p:spPr>
          <a:xfrm>
            <a:off x="4594175" y="3835525"/>
            <a:ext cx="249825" cy="249825"/>
          </a:xfrm>
          <a:prstGeom prst="rect">
            <a:avLst/>
          </a:prstGeom>
          <a:noFill/>
          <a:ln>
            <a:noFill/>
          </a:ln>
        </p:spPr>
      </p:pic>
      <p:pic>
        <p:nvPicPr>
          <p:cNvPr id="163" name="Google Shape;163;p26"/>
          <p:cNvPicPr preferRelativeResize="0"/>
          <p:nvPr/>
        </p:nvPicPr>
        <p:blipFill>
          <a:blip r:embed="rId4">
            <a:alphaModFix/>
          </a:blip>
          <a:stretch>
            <a:fillRect/>
          </a:stretch>
        </p:blipFill>
        <p:spPr>
          <a:xfrm>
            <a:off x="6986425" y="2124200"/>
            <a:ext cx="249825" cy="249825"/>
          </a:xfrm>
          <a:prstGeom prst="rect">
            <a:avLst/>
          </a:prstGeom>
          <a:noFill/>
          <a:ln>
            <a:noFill/>
          </a:ln>
        </p:spPr>
      </p:pic>
      <p:pic>
        <p:nvPicPr>
          <p:cNvPr id="164" name="Google Shape;164;p26"/>
          <p:cNvPicPr preferRelativeResize="0"/>
          <p:nvPr/>
        </p:nvPicPr>
        <p:blipFill>
          <a:blip r:embed="rId4">
            <a:alphaModFix/>
          </a:blip>
          <a:stretch>
            <a:fillRect/>
          </a:stretch>
        </p:blipFill>
        <p:spPr>
          <a:xfrm>
            <a:off x="6293500" y="1972125"/>
            <a:ext cx="249825" cy="249825"/>
          </a:xfrm>
          <a:prstGeom prst="rect">
            <a:avLst/>
          </a:prstGeom>
          <a:noFill/>
          <a:ln>
            <a:noFill/>
          </a:ln>
        </p:spPr>
      </p:pic>
      <p:pic>
        <p:nvPicPr>
          <p:cNvPr id="165" name="Google Shape;165;p26"/>
          <p:cNvPicPr preferRelativeResize="0"/>
          <p:nvPr/>
        </p:nvPicPr>
        <p:blipFill>
          <a:blip r:embed="rId4">
            <a:alphaModFix/>
          </a:blip>
          <a:stretch>
            <a:fillRect/>
          </a:stretch>
        </p:blipFill>
        <p:spPr>
          <a:xfrm>
            <a:off x="7353300" y="3671850"/>
            <a:ext cx="249825" cy="249825"/>
          </a:xfrm>
          <a:prstGeom prst="rect">
            <a:avLst/>
          </a:prstGeom>
          <a:noFill/>
          <a:ln>
            <a:noFill/>
          </a:ln>
        </p:spPr>
      </p:pic>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69" name="Shape 169"/>
        <p:cNvGrpSpPr/>
        <p:nvPr/>
      </p:nvGrpSpPr>
      <p:grpSpPr>
        <a:xfrm>
          <a:off x="0" y="0"/>
          <a:ext cx="0" cy="0"/>
          <a:chOff x="0" y="0"/>
          <a:chExt cx="0" cy="0"/>
        </a:xfrm>
      </p:grpSpPr>
      <p:sp>
        <p:nvSpPr>
          <p:cNvPr id="170" name="Google Shape;170;p27"/>
          <p:cNvSpPr txBox="1"/>
          <p:nvPr>
            <p:ph type="title"/>
          </p:nvPr>
        </p:nvSpPr>
        <p:spPr>
          <a:xfrm>
            <a:off x="168275" y="0"/>
            <a:ext cx="8735100" cy="914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Icons</a:t>
            </a:r>
            <a:endParaRPr/>
          </a:p>
        </p:txBody>
      </p:sp>
      <p:sp>
        <p:nvSpPr>
          <p:cNvPr id="171" name="Google Shape;171;p27"/>
          <p:cNvSpPr txBox="1"/>
          <p:nvPr>
            <p:ph idx="1" type="body"/>
          </p:nvPr>
        </p:nvSpPr>
        <p:spPr>
          <a:xfrm>
            <a:off x="168275" y="1088875"/>
            <a:ext cx="2161200" cy="6876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Use this icons in your presentation.</a:t>
            </a:r>
            <a:endParaRPr/>
          </a:p>
        </p:txBody>
      </p:sp>
      <p:pic>
        <p:nvPicPr>
          <p:cNvPr id="172" name="Google Shape;172;p27"/>
          <p:cNvPicPr preferRelativeResize="0"/>
          <p:nvPr/>
        </p:nvPicPr>
        <p:blipFill>
          <a:blip r:embed="rId3">
            <a:alphaModFix/>
          </a:blip>
          <a:stretch>
            <a:fillRect/>
          </a:stretch>
        </p:blipFill>
        <p:spPr>
          <a:xfrm>
            <a:off x="2228375" y="1388425"/>
            <a:ext cx="303000" cy="303000"/>
          </a:xfrm>
          <a:prstGeom prst="rect">
            <a:avLst/>
          </a:prstGeom>
          <a:noFill/>
          <a:ln>
            <a:noFill/>
          </a:ln>
        </p:spPr>
      </p:pic>
      <p:pic>
        <p:nvPicPr>
          <p:cNvPr id="173" name="Google Shape;173;p27"/>
          <p:cNvPicPr preferRelativeResize="0"/>
          <p:nvPr/>
        </p:nvPicPr>
        <p:blipFill>
          <a:blip r:embed="rId4">
            <a:alphaModFix/>
          </a:blip>
          <a:stretch>
            <a:fillRect/>
          </a:stretch>
        </p:blipFill>
        <p:spPr>
          <a:xfrm>
            <a:off x="2531225" y="1385725"/>
            <a:ext cx="308400" cy="308400"/>
          </a:xfrm>
          <a:prstGeom prst="rect">
            <a:avLst/>
          </a:prstGeom>
          <a:noFill/>
          <a:ln>
            <a:noFill/>
          </a:ln>
        </p:spPr>
      </p:pic>
      <p:pic>
        <p:nvPicPr>
          <p:cNvPr id="174" name="Google Shape;174;p27"/>
          <p:cNvPicPr preferRelativeResize="0"/>
          <p:nvPr/>
        </p:nvPicPr>
        <p:blipFill>
          <a:blip r:embed="rId5">
            <a:alphaModFix/>
          </a:blip>
          <a:stretch>
            <a:fillRect/>
          </a:stretch>
        </p:blipFill>
        <p:spPr>
          <a:xfrm>
            <a:off x="2830650" y="1385725"/>
            <a:ext cx="308400" cy="308400"/>
          </a:xfrm>
          <a:prstGeom prst="rect">
            <a:avLst/>
          </a:prstGeom>
          <a:noFill/>
          <a:ln>
            <a:noFill/>
          </a:ln>
        </p:spPr>
      </p:pic>
      <p:pic>
        <p:nvPicPr>
          <p:cNvPr id="175" name="Google Shape;175;p27"/>
          <p:cNvPicPr preferRelativeResize="0"/>
          <p:nvPr/>
        </p:nvPicPr>
        <p:blipFill>
          <a:blip r:embed="rId6">
            <a:alphaModFix/>
          </a:blip>
          <a:stretch>
            <a:fillRect/>
          </a:stretch>
        </p:blipFill>
        <p:spPr>
          <a:xfrm>
            <a:off x="3142625" y="1388415"/>
            <a:ext cx="303000" cy="303000"/>
          </a:xfrm>
          <a:prstGeom prst="rect">
            <a:avLst/>
          </a:prstGeom>
          <a:noFill/>
          <a:ln>
            <a:noFill/>
          </a:ln>
        </p:spPr>
      </p:pic>
      <p:pic>
        <p:nvPicPr>
          <p:cNvPr id="176" name="Google Shape;176;p27"/>
          <p:cNvPicPr preferRelativeResize="0"/>
          <p:nvPr/>
        </p:nvPicPr>
        <p:blipFill>
          <a:blip r:embed="rId7">
            <a:alphaModFix/>
          </a:blip>
          <a:stretch>
            <a:fillRect/>
          </a:stretch>
        </p:blipFill>
        <p:spPr>
          <a:xfrm>
            <a:off x="3438325" y="1385725"/>
            <a:ext cx="308400" cy="308400"/>
          </a:xfrm>
          <a:prstGeom prst="rect">
            <a:avLst/>
          </a:prstGeom>
          <a:noFill/>
          <a:ln>
            <a:noFill/>
          </a:ln>
        </p:spPr>
      </p:pic>
      <p:pic>
        <p:nvPicPr>
          <p:cNvPr id="177" name="Google Shape;177;p27"/>
          <p:cNvPicPr preferRelativeResize="0"/>
          <p:nvPr/>
        </p:nvPicPr>
        <p:blipFill>
          <a:blip r:embed="rId8">
            <a:alphaModFix/>
          </a:blip>
          <a:stretch>
            <a:fillRect/>
          </a:stretch>
        </p:blipFill>
        <p:spPr>
          <a:xfrm>
            <a:off x="2232200" y="1091575"/>
            <a:ext cx="303000" cy="303000"/>
          </a:xfrm>
          <a:prstGeom prst="rect">
            <a:avLst/>
          </a:prstGeom>
          <a:noFill/>
          <a:ln>
            <a:noFill/>
          </a:ln>
        </p:spPr>
      </p:pic>
      <p:pic>
        <p:nvPicPr>
          <p:cNvPr id="178" name="Google Shape;178;p27"/>
          <p:cNvPicPr preferRelativeResize="0"/>
          <p:nvPr/>
        </p:nvPicPr>
        <p:blipFill>
          <a:blip r:embed="rId9">
            <a:alphaModFix/>
          </a:blip>
          <a:stretch>
            <a:fillRect/>
          </a:stretch>
        </p:blipFill>
        <p:spPr>
          <a:xfrm>
            <a:off x="2533925" y="1091575"/>
            <a:ext cx="303000" cy="303000"/>
          </a:xfrm>
          <a:prstGeom prst="rect">
            <a:avLst/>
          </a:prstGeom>
          <a:noFill/>
          <a:ln>
            <a:noFill/>
          </a:ln>
        </p:spPr>
      </p:pic>
      <p:pic>
        <p:nvPicPr>
          <p:cNvPr id="179" name="Google Shape;179;p27"/>
          <p:cNvPicPr preferRelativeResize="0"/>
          <p:nvPr/>
        </p:nvPicPr>
        <p:blipFill>
          <a:blip r:embed="rId10">
            <a:alphaModFix/>
          </a:blip>
          <a:stretch>
            <a:fillRect/>
          </a:stretch>
        </p:blipFill>
        <p:spPr>
          <a:xfrm>
            <a:off x="2839475" y="1088875"/>
            <a:ext cx="308400" cy="308400"/>
          </a:xfrm>
          <a:prstGeom prst="rect">
            <a:avLst/>
          </a:prstGeom>
          <a:noFill/>
          <a:ln>
            <a:noFill/>
          </a:ln>
        </p:spPr>
      </p:pic>
      <p:pic>
        <p:nvPicPr>
          <p:cNvPr id="180" name="Google Shape;180;p27"/>
          <p:cNvPicPr preferRelativeResize="0"/>
          <p:nvPr/>
        </p:nvPicPr>
        <p:blipFill>
          <a:blip r:embed="rId11">
            <a:alphaModFix/>
          </a:blip>
          <a:stretch>
            <a:fillRect/>
          </a:stretch>
        </p:blipFill>
        <p:spPr>
          <a:xfrm>
            <a:off x="3139925" y="1088875"/>
            <a:ext cx="308400" cy="308400"/>
          </a:xfrm>
          <a:prstGeom prst="rect">
            <a:avLst/>
          </a:prstGeom>
          <a:noFill/>
          <a:ln>
            <a:noFill/>
          </a:ln>
        </p:spPr>
      </p:pic>
      <p:pic>
        <p:nvPicPr>
          <p:cNvPr id="181" name="Google Shape;181;p27"/>
          <p:cNvPicPr preferRelativeResize="0"/>
          <p:nvPr/>
        </p:nvPicPr>
        <p:blipFill>
          <a:blip r:embed="rId12">
            <a:alphaModFix/>
          </a:blip>
          <a:stretch>
            <a:fillRect/>
          </a:stretch>
        </p:blipFill>
        <p:spPr>
          <a:xfrm>
            <a:off x="3434488" y="1088875"/>
            <a:ext cx="308400" cy="308400"/>
          </a:xfrm>
          <a:prstGeom prst="rect">
            <a:avLst/>
          </a:prstGeom>
          <a:noFill/>
          <a:ln>
            <a:noFill/>
          </a:ln>
        </p:spPr>
      </p:pic>
      <p:pic>
        <p:nvPicPr>
          <p:cNvPr id="182" name="Google Shape;182;p27"/>
          <p:cNvPicPr preferRelativeResize="0"/>
          <p:nvPr/>
        </p:nvPicPr>
        <p:blipFill>
          <a:blip r:embed="rId13">
            <a:alphaModFix/>
          </a:blip>
          <a:stretch>
            <a:fillRect/>
          </a:stretch>
        </p:blipFill>
        <p:spPr>
          <a:xfrm>
            <a:off x="3751325" y="1091575"/>
            <a:ext cx="303000" cy="303000"/>
          </a:xfrm>
          <a:prstGeom prst="rect">
            <a:avLst/>
          </a:prstGeom>
          <a:noFill/>
          <a:ln>
            <a:noFill/>
          </a:ln>
        </p:spPr>
      </p:pic>
      <p:pic>
        <p:nvPicPr>
          <p:cNvPr id="183" name="Google Shape;183;p27"/>
          <p:cNvPicPr preferRelativeResize="0"/>
          <p:nvPr/>
        </p:nvPicPr>
        <p:blipFill>
          <a:blip r:embed="rId14">
            <a:alphaModFix/>
          </a:blip>
          <a:stretch>
            <a:fillRect/>
          </a:stretch>
        </p:blipFill>
        <p:spPr>
          <a:xfrm>
            <a:off x="4046288" y="1091575"/>
            <a:ext cx="303000" cy="303000"/>
          </a:xfrm>
          <a:prstGeom prst="rect">
            <a:avLst/>
          </a:prstGeom>
          <a:noFill/>
          <a:ln>
            <a:noFill/>
          </a:ln>
        </p:spPr>
      </p:pic>
      <p:pic>
        <p:nvPicPr>
          <p:cNvPr id="184" name="Google Shape;184;p27"/>
          <p:cNvPicPr preferRelativeResize="0"/>
          <p:nvPr/>
        </p:nvPicPr>
        <p:blipFill>
          <a:blip r:embed="rId15">
            <a:alphaModFix/>
          </a:blip>
          <a:stretch>
            <a:fillRect/>
          </a:stretch>
        </p:blipFill>
        <p:spPr>
          <a:xfrm>
            <a:off x="4340475" y="1091575"/>
            <a:ext cx="303000" cy="303000"/>
          </a:xfrm>
          <a:prstGeom prst="rect">
            <a:avLst/>
          </a:prstGeom>
          <a:noFill/>
          <a:ln>
            <a:noFill/>
          </a:ln>
        </p:spPr>
      </p:pic>
      <p:pic>
        <p:nvPicPr>
          <p:cNvPr id="185" name="Google Shape;185;p27"/>
          <p:cNvPicPr preferRelativeResize="0"/>
          <p:nvPr/>
        </p:nvPicPr>
        <p:blipFill>
          <a:blip r:embed="rId16">
            <a:alphaModFix/>
          </a:blip>
          <a:stretch>
            <a:fillRect/>
          </a:stretch>
        </p:blipFill>
        <p:spPr>
          <a:xfrm>
            <a:off x="4652700" y="1088875"/>
            <a:ext cx="308400" cy="308400"/>
          </a:xfrm>
          <a:prstGeom prst="rect">
            <a:avLst/>
          </a:prstGeom>
          <a:noFill/>
          <a:ln>
            <a:noFill/>
          </a:ln>
        </p:spPr>
      </p:pic>
      <p:pic>
        <p:nvPicPr>
          <p:cNvPr id="186" name="Google Shape;186;p27"/>
          <p:cNvPicPr preferRelativeResize="0"/>
          <p:nvPr/>
        </p:nvPicPr>
        <p:blipFill>
          <a:blip r:embed="rId17">
            <a:alphaModFix/>
          </a:blip>
          <a:stretch>
            <a:fillRect/>
          </a:stretch>
        </p:blipFill>
        <p:spPr>
          <a:xfrm>
            <a:off x="4965238" y="1097825"/>
            <a:ext cx="290500" cy="290500"/>
          </a:xfrm>
          <a:prstGeom prst="rect">
            <a:avLst/>
          </a:prstGeom>
          <a:noFill/>
          <a:ln>
            <a:noFill/>
          </a:ln>
        </p:spPr>
      </p:pic>
      <p:pic>
        <p:nvPicPr>
          <p:cNvPr id="187" name="Google Shape;187;p27"/>
          <p:cNvPicPr preferRelativeResize="0"/>
          <p:nvPr/>
        </p:nvPicPr>
        <p:blipFill>
          <a:blip r:embed="rId18">
            <a:alphaModFix/>
          </a:blip>
          <a:stretch>
            <a:fillRect/>
          </a:stretch>
        </p:blipFill>
        <p:spPr>
          <a:xfrm>
            <a:off x="5264500" y="1091575"/>
            <a:ext cx="303000" cy="303000"/>
          </a:xfrm>
          <a:prstGeom prst="rect">
            <a:avLst/>
          </a:prstGeom>
          <a:noFill/>
          <a:ln>
            <a:noFill/>
          </a:ln>
        </p:spPr>
      </p:pic>
      <p:pic>
        <p:nvPicPr>
          <p:cNvPr id="188" name="Google Shape;188;p27"/>
          <p:cNvPicPr preferRelativeResize="0"/>
          <p:nvPr/>
        </p:nvPicPr>
        <p:blipFill>
          <a:blip r:embed="rId19">
            <a:alphaModFix/>
          </a:blip>
          <a:stretch>
            <a:fillRect/>
          </a:stretch>
        </p:blipFill>
        <p:spPr>
          <a:xfrm>
            <a:off x="5554275" y="1088875"/>
            <a:ext cx="308400" cy="308400"/>
          </a:xfrm>
          <a:prstGeom prst="rect">
            <a:avLst/>
          </a:prstGeom>
          <a:noFill/>
          <a:ln>
            <a:noFill/>
          </a:ln>
        </p:spPr>
      </p:pic>
      <p:pic>
        <p:nvPicPr>
          <p:cNvPr id="189" name="Google Shape;189;p27"/>
          <p:cNvPicPr preferRelativeResize="0"/>
          <p:nvPr/>
        </p:nvPicPr>
        <p:blipFill>
          <a:blip r:embed="rId20">
            <a:alphaModFix/>
          </a:blip>
          <a:stretch>
            <a:fillRect/>
          </a:stretch>
        </p:blipFill>
        <p:spPr>
          <a:xfrm>
            <a:off x="5863600" y="1091575"/>
            <a:ext cx="303000" cy="303000"/>
          </a:xfrm>
          <a:prstGeom prst="rect">
            <a:avLst/>
          </a:prstGeom>
          <a:noFill/>
          <a:ln>
            <a:noFill/>
          </a:ln>
        </p:spPr>
      </p:pic>
      <p:pic>
        <p:nvPicPr>
          <p:cNvPr id="190" name="Google Shape;190;p27"/>
          <p:cNvPicPr preferRelativeResize="0"/>
          <p:nvPr/>
        </p:nvPicPr>
        <p:blipFill>
          <a:blip r:embed="rId21">
            <a:alphaModFix/>
          </a:blip>
          <a:stretch>
            <a:fillRect/>
          </a:stretch>
        </p:blipFill>
        <p:spPr>
          <a:xfrm>
            <a:off x="6166575" y="1091575"/>
            <a:ext cx="303000" cy="303000"/>
          </a:xfrm>
          <a:prstGeom prst="rect">
            <a:avLst/>
          </a:prstGeom>
          <a:noFill/>
          <a:ln>
            <a:noFill/>
          </a:ln>
        </p:spPr>
      </p:pic>
      <p:pic>
        <p:nvPicPr>
          <p:cNvPr id="191" name="Google Shape;191;p27"/>
          <p:cNvPicPr preferRelativeResize="0"/>
          <p:nvPr/>
        </p:nvPicPr>
        <p:blipFill>
          <a:blip r:embed="rId22">
            <a:alphaModFix/>
          </a:blip>
          <a:stretch>
            <a:fillRect/>
          </a:stretch>
        </p:blipFill>
        <p:spPr>
          <a:xfrm>
            <a:off x="6485425" y="1097825"/>
            <a:ext cx="290500" cy="290500"/>
          </a:xfrm>
          <a:prstGeom prst="rect">
            <a:avLst/>
          </a:prstGeom>
          <a:noFill/>
          <a:ln>
            <a:noFill/>
          </a:ln>
        </p:spPr>
      </p:pic>
      <p:pic>
        <p:nvPicPr>
          <p:cNvPr id="192" name="Google Shape;192;p27"/>
          <p:cNvPicPr preferRelativeResize="0"/>
          <p:nvPr/>
        </p:nvPicPr>
        <p:blipFill>
          <a:blip r:embed="rId23">
            <a:alphaModFix/>
          </a:blip>
          <a:stretch>
            <a:fillRect/>
          </a:stretch>
        </p:blipFill>
        <p:spPr>
          <a:xfrm>
            <a:off x="6791775" y="1091575"/>
            <a:ext cx="303000" cy="303000"/>
          </a:xfrm>
          <a:prstGeom prst="rect">
            <a:avLst/>
          </a:prstGeom>
          <a:noFill/>
          <a:ln>
            <a:noFill/>
          </a:ln>
        </p:spPr>
      </p:pic>
      <p:pic>
        <p:nvPicPr>
          <p:cNvPr id="193" name="Google Shape;193;p27"/>
          <p:cNvPicPr preferRelativeResize="0"/>
          <p:nvPr/>
        </p:nvPicPr>
        <p:blipFill>
          <a:blip r:embed="rId24">
            <a:alphaModFix/>
          </a:blip>
          <a:stretch>
            <a:fillRect/>
          </a:stretch>
        </p:blipFill>
        <p:spPr>
          <a:xfrm>
            <a:off x="7081238" y="1091575"/>
            <a:ext cx="303000" cy="303000"/>
          </a:xfrm>
          <a:prstGeom prst="rect">
            <a:avLst/>
          </a:prstGeom>
          <a:noFill/>
          <a:ln>
            <a:noFill/>
          </a:ln>
        </p:spPr>
      </p:pic>
      <p:pic>
        <p:nvPicPr>
          <p:cNvPr id="194" name="Google Shape;194;p27"/>
          <p:cNvPicPr preferRelativeResize="0"/>
          <p:nvPr/>
        </p:nvPicPr>
        <p:blipFill>
          <a:blip r:embed="rId25">
            <a:alphaModFix/>
          </a:blip>
          <a:stretch>
            <a:fillRect/>
          </a:stretch>
        </p:blipFill>
        <p:spPr>
          <a:xfrm>
            <a:off x="7386375" y="1097825"/>
            <a:ext cx="290500" cy="290500"/>
          </a:xfrm>
          <a:prstGeom prst="rect">
            <a:avLst/>
          </a:prstGeom>
          <a:noFill/>
          <a:ln>
            <a:noFill/>
          </a:ln>
        </p:spPr>
      </p:pic>
      <p:pic>
        <p:nvPicPr>
          <p:cNvPr id="195" name="Google Shape;195;p27"/>
          <p:cNvPicPr preferRelativeResize="0"/>
          <p:nvPr/>
        </p:nvPicPr>
        <p:blipFill>
          <a:blip r:embed="rId26">
            <a:alphaModFix/>
          </a:blip>
          <a:stretch>
            <a:fillRect/>
          </a:stretch>
        </p:blipFill>
        <p:spPr>
          <a:xfrm>
            <a:off x="7689550" y="1097825"/>
            <a:ext cx="290500" cy="290500"/>
          </a:xfrm>
          <a:prstGeom prst="rect">
            <a:avLst/>
          </a:prstGeom>
          <a:noFill/>
          <a:ln>
            <a:noFill/>
          </a:ln>
        </p:spPr>
      </p:pic>
      <p:pic>
        <p:nvPicPr>
          <p:cNvPr id="196" name="Google Shape;196;p27"/>
          <p:cNvPicPr preferRelativeResize="0"/>
          <p:nvPr/>
        </p:nvPicPr>
        <p:blipFill>
          <a:blip r:embed="rId27">
            <a:alphaModFix/>
          </a:blip>
          <a:stretch>
            <a:fillRect/>
          </a:stretch>
        </p:blipFill>
        <p:spPr>
          <a:xfrm>
            <a:off x="7986775" y="1088875"/>
            <a:ext cx="308400" cy="308400"/>
          </a:xfrm>
          <a:prstGeom prst="rect">
            <a:avLst/>
          </a:prstGeom>
          <a:noFill/>
          <a:ln>
            <a:noFill/>
          </a:ln>
        </p:spPr>
      </p:pic>
      <p:pic>
        <p:nvPicPr>
          <p:cNvPr id="197" name="Google Shape;197;p27"/>
          <p:cNvPicPr preferRelativeResize="0"/>
          <p:nvPr/>
        </p:nvPicPr>
        <p:blipFill>
          <a:blip r:embed="rId28">
            <a:alphaModFix/>
          </a:blip>
          <a:stretch>
            <a:fillRect/>
          </a:stretch>
        </p:blipFill>
        <p:spPr>
          <a:xfrm>
            <a:off x="3742675" y="1385725"/>
            <a:ext cx="308400" cy="308400"/>
          </a:xfrm>
          <a:prstGeom prst="rect">
            <a:avLst/>
          </a:prstGeom>
          <a:noFill/>
          <a:ln>
            <a:noFill/>
          </a:ln>
        </p:spPr>
      </p:pic>
      <p:pic>
        <p:nvPicPr>
          <p:cNvPr id="198" name="Google Shape;198;p27"/>
          <p:cNvPicPr preferRelativeResize="0"/>
          <p:nvPr/>
        </p:nvPicPr>
        <p:blipFill>
          <a:blip r:embed="rId29">
            <a:alphaModFix/>
          </a:blip>
          <a:stretch>
            <a:fillRect/>
          </a:stretch>
        </p:blipFill>
        <p:spPr>
          <a:xfrm>
            <a:off x="4045513" y="1385725"/>
            <a:ext cx="308400" cy="308400"/>
          </a:xfrm>
          <a:prstGeom prst="rect">
            <a:avLst/>
          </a:prstGeom>
          <a:noFill/>
          <a:ln>
            <a:noFill/>
          </a:ln>
        </p:spPr>
      </p:pic>
      <p:pic>
        <p:nvPicPr>
          <p:cNvPr id="199" name="Google Shape;199;p27"/>
          <p:cNvPicPr preferRelativeResize="0"/>
          <p:nvPr/>
        </p:nvPicPr>
        <p:blipFill>
          <a:blip r:embed="rId30">
            <a:alphaModFix/>
          </a:blip>
          <a:stretch>
            <a:fillRect/>
          </a:stretch>
        </p:blipFill>
        <p:spPr>
          <a:xfrm>
            <a:off x="4345425" y="1385725"/>
            <a:ext cx="308400" cy="308400"/>
          </a:xfrm>
          <a:prstGeom prst="rect">
            <a:avLst/>
          </a:prstGeom>
          <a:noFill/>
          <a:ln>
            <a:noFill/>
          </a:ln>
        </p:spPr>
      </p:pic>
      <p:pic>
        <p:nvPicPr>
          <p:cNvPr id="200" name="Google Shape;200;p27"/>
          <p:cNvPicPr preferRelativeResize="0"/>
          <p:nvPr/>
        </p:nvPicPr>
        <p:blipFill>
          <a:blip r:embed="rId31">
            <a:alphaModFix/>
          </a:blip>
          <a:stretch>
            <a:fillRect/>
          </a:stretch>
        </p:blipFill>
        <p:spPr>
          <a:xfrm>
            <a:off x="4652725" y="1388425"/>
            <a:ext cx="303000" cy="303000"/>
          </a:xfrm>
          <a:prstGeom prst="rect">
            <a:avLst/>
          </a:prstGeom>
          <a:noFill/>
          <a:ln>
            <a:noFill/>
          </a:ln>
        </p:spPr>
      </p:pic>
      <p:pic>
        <p:nvPicPr>
          <p:cNvPr id="201" name="Google Shape;201;p27"/>
          <p:cNvPicPr preferRelativeResize="0"/>
          <p:nvPr/>
        </p:nvPicPr>
        <p:blipFill>
          <a:blip r:embed="rId32">
            <a:alphaModFix/>
          </a:blip>
          <a:stretch>
            <a:fillRect/>
          </a:stretch>
        </p:blipFill>
        <p:spPr>
          <a:xfrm>
            <a:off x="4947369" y="1388425"/>
            <a:ext cx="303000" cy="303000"/>
          </a:xfrm>
          <a:prstGeom prst="rect">
            <a:avLst/>
          </a:prstGeom>
          <a:noFill/>
          <a:ln>
            <a:noFill/>
          </a:ln>
        </p:spPr>
      </p:pic>
      <p:pic>
        <p:nvPicPr>
          <p:cNvPr id="202" name="Google Shape;202;p27"/>
          <p:cNvPicPr preferRelativeResize="0"/>
          <p:nvPr/>
        </p:nvPicPr>
        <p:blipFill>
          <a:blip r:embed="rId33">
            <a:alphaModFix/>
          </a:blip>
          <a:stretch>
            <a:fillRect/>
          </a:stretch>
        </p:blipFill>
        <p:spPr>
          <a:xfrm>
            <a:off x="5259875" y="1385725"/>
            <a:ext cx="303000" cy="303000"/>
          </a:xfrm>
          <a:prstGeom prst="rect">
            <a:avLst/>
          </a:prstGeom>
          <a:noFill/>
          <a:ln>
            <a:noFill/>
          </a:ln>
        </p:spPr>
      </p:pic>
      <p:pic>
        <p:nvPicPr>
          <p:cNvPr id="203" name="Google Shape;203;p27"/>
          <p:cNvPicPr preferRelativeResize="0"/>
          <p:nvPr/>
        </p:nvPicPr>
        <p:blipFill>
          <a:blip r:embed="rId34">
            <a:alphaModFix/>
          </a:blip>
          <a:stretch>
            <a:fillRect/>
          </a:stretch>
        </p:blipFill>
        <p:spPr>
          <a:xfrm>
            <a:off x="5554275" y="1394575"/>
            <a:ext cx="303000" cy="303000"/>
          </a:xfrm>
          <a:prstGeom prst="rect">
            <a:avLst/>
          </a:prstGeom>
          <a:noFill/>
          <a:ln>
            <a:noFill/>
          </a:ln>
        </p:spPr>
      </p:pic>
      <p:pic>
        <p:nvPicPr>
          <p:cNvPr id="204" name="Google Shape;204;p27"/>
          <p:cNvPicPr preferRelativeResize="0"/>
          <p:nvPr/>
        </p:nvPicPr>
        <p:blipFill>
          <a:blip r:embed="rId35">
            <a:alphaModFix/>
          </a:blip>
          <a:stretch>
            <a:fillRect/>
          </a:stretch>
        </p:blipFill>
        <p:spPr>
          <a:xfrm>
            <a:off x="5870900" y="1388425"/>
            <a:ext cx="308400" cy="308400"/>
          </a:xfrm>
          <a:prstGeom prst="rect">
            <a:avLst/>
          </a:prstGeom>
          <a:noFill/>
          <a:ln>
            <a:noFill/>
          </a:ln>
        </p:spPr>
      </p:pic>
      <p:pic>
        <p:nvPicPr>
          <p:cNvPr id="205" name="Google Shape;205;p27"/>
          <p:cNvPicPr preferRelativeResize="0"/>
          <p:nvPr/>
        </p:nvPicPr>
        <p:blipFill>
          <a:blip r:embed="rId36">
            <a:alphaModFix/>
          </a:blip>
          <a:stretch>
            <a:fillRect/>
          </a:stretch>
        </p:blipFill>
        <p:spPr>
          <a:xfrm>
            <a:off x="6167525" y="1388425"/>
            <a:ext cx="308400" cy="308400"/>
          </a:xfrm>
          <a:prstGeom prst="rect">
            <a:avLst/>
          </a:prstGeom>
          <a:noFill/>
          <a:ln>
            <a:noFill/>
          </a:ln>
        </p:spPr>
      </p:pic>
      <p:pic>
        <p:nvPicPr>
          <p:cNvPr id="206" name="Google Shape;206;p27"/>
          <p:cNvPicPr preferRelativeResize="0"/>
          <p:nvPr/>
        </p:nvPicPr>
        <p:blipFill>
          <a:blip r:embed="rId37">
            <a:alphaModFix/>
          </a:blip>
          <a:stretch>
            <a:fillRect/>
          </a:stretch>
        </p:blipFill>
        <p:spPr>
          <a:xfrm>
            <a:off x="6482700" y="1388425"/>
            <a:ext cx="290500" cy="290500"/>
          </a:xfrm>
          <a:prstGeom prst="rect">
            <a:avLst/>
          </a:prstGeom>
          <a:noFill/>
          <a:ln>
            <a:noFill/>
          </a:ln>
        </p:spPr>
      </p:pic>
      <p:pic>
        <p:nvPicPr>
          <p:cNvPr id="207" name="Google Shape;207;p27"/>
          <p:cNvPicPr preferRelativeResize="0"/>
          <p:nvPr/>
        </p:nvPicPr>
        <p:blipFill>
          <a:blip r:embed="rId38">
            <a:alphaModFix/>
          </a:blip>
          <a:stretch>
            <a:fillRect/>
          </a:stretch>
        </p:blipFill>
        <p:spPr>
          <a:xfrm>
            <a:off x="6779975" y="1397275"/>
            <a:ext cx="290500" cy="290500"/>
          </a:xfrm>
          <a:prstGeom prst="rect">
            <a:avLst/>
          </a:prstGeom>
          <a:noFill/>
          <a:ln>
            <a:noFill/>
          </a:ln>
        </p:spPr>
      </p:pic>
      <p:pic>
        <p:nvPicPr>
          <p:cNvPr id="208" name="Google Shape;208;p27"/>
          <p:cNvPicPr preferRelativeResize="0"/>
          <p:nvPr/>
        </p:nvPicPr>
        <p:blipFill>
          <a:blip r:embed="rId39">
            <a:alphaModFix/>
          </a:blip>
          <a:stretch>
            <a:fillRect/>
          </a:stretch>
        </p:blipFill>
        <p:spPr>
          <a:xfrm>
            <a:off x="7076600" y="1385725"/>
            <a:ext cx="303000" cy="303000"/>
          </a:xfrm>
          <a:prstGeom prst="rect">
            <a:avLst/>
          </a:prstGeom>
          <a:noFill/>
          <a:ln>
            <a:noFill/>
          </a:ln>
        </p:spPr>
      </p:pic>
      <p:pic>
        <p:nvPicPr>
          <p:cNvPr id="209" name="Google Shape;209;p27"/>
          <p:cNvPicPr preferRelativeResize="0"/>
          <p:nvPr/>
        </p:nvPicPr>
        <p:blipFill>
          <a:blip r:embed="rId40">
            <a:alphaModFix/>
          </a:blip>
          <a:stretch>
            <a:fillRect/>
          </a:stretch>
        </p:blipFill>
        <p:spPr>
          <a:xfrm>
            <a:off x="7374525" y="1388425"/>
            <a:ext cx="303000" cy="303000"/>
          </a:xfrm>
          <a:prstGeom prst="rect">
            <a:avLst/>
          </a:prstGeom>
          <a:noFill/>
          <a:ln>
            <a:noFill/>
          </a:ln>
        </p:spPr>
      </p:pic>
      <p:pic>
        <p:nvPicPr>
          <p:cNvPr id="210" name="Google Shape;210;p27"/>
          <p:cNvPicPr preferRelativeResize="0"/>
          <p:nvPr/>
        </p:nvPicPr>
        <p:blipFill>
          <a:blip r:embed="rId41">
            <a:alphaModFix/>
          </a:blip>
          <a:stretch>
            <a:fillRect/>
          </a:stretch>
        </p:blipFill>
        <p:spPr>
          <a:xfrm>
            <a:off x="7679000" y="1385725"/>
            <a:ext cx="290500" cy="290500"/>
          </a:xfrm>
          <a:prstGeom prst="rect">
            <a:avLst/>
          </a:prstGeom>
          <a:noFill/>
          <a:ln>
            <a:noFill/>
          </a:ln>
        </p:spPr>
      </p:pic>
      <p:pic>
        <p:nvPicPr>
          <p:cNvPr id="211" name="Google Shape;211;p27"/>
          <p:cNvPicPr preferRelativeResize="0"/>
          <p:nvPr/>
        </p:nvPicPr>
        <p:blipFill>
          <a:blip r:embed="rId42">
            <a:alphaModFix/>
          </a:blip>
          <a:stretch>
            <a:fillRect/>
          </a:stretch>
        </p:blipFill>
        <p:spPr>
          <a:xfrm>
            <a:off x="7989575" y="1388425"/>
            <a:ext cx="290500" cy="290500"/>
          </a:xfrm>
          <a:prstGeom prst="rect">
            <a:avLst/>
          </a:prstGeom>
          <a:noFill/>
          <a:ln>
            <a:noFill/>
          </a:ln>
        </p:spPr>
      </p:pic>
      <p:pic>
        <p:nvPicPr>
          <p:cNvPr id="212" name="Google Shape;212;p27"/>
          <p:cNvPicPr preferRelativeResize="0"/>
          <p:nvPr/>
        </p:nvPicPr>
        <p:blipFill>
          <a:blip r:embed="rId43">
            <a:alphaModFix/>
          </a:blip>
          <a:stretch>
            <a:fillRect/>
          </a:stretch>
        </p:blipFill>
        <p:spPr>
          <a:xfrm>
            <a:off x="2228375" y="1697625"/>
            <a:ext cx="290500" cy="290500"/>
          </a:xfrm>
          <a:prstGeom prst="rect">
            <a:avLst/>
          </a:prstGeom>
          <a:noFill/>
          <a:ln>
            <a:noFill/>
          </a:ln>
        </p:spPr>
      </p:pic>
      <p:pic>
        <p:nvPicPr>
          <p:cNvPr id="213" name="Google Shape;213;p27"/>
          <p:cNvPicPr preferRelativeResize="0"/>
          <p:nvPr/>
        </p:nvPicPr>
        <p:blipFill>
          <a:blip r:embed="rId44">
            <a:alphaModFix/>
          </a:blip>
          <a:stretch>
            <a:fillRect/>
          </a:stretch>
        </p:blipFill>
        <p:spPr>
          <a:xfrm>
            <a:off x="2527141" y="1694125"/>
            <a:ext cx="303000" cy="303008"/>
          </a:xfrm>
          <a:prstGeom prst="rect">
            <a:avLst/>
          </a:prstGeom>
          <a:noFill/>
          <a:ln>
            <a:noFill/>
          </a:ln>
        </p:spPr>
      </p:pic>
      <p:pic>
        <p:nvPicPr>
          <p:cNvPr id="214" name="Google Shape;214;p27"/>
          <p:cNvPicPr preferRelativeResize="0"/>
          <p:nvPr/>
        </p:nvPicPr>
        <p:blipFill>
          <a:blip r:embed="rId45">
            <a:alphaModFix/>
          </a:blip>
          <a:stretch>
            <a:fillRect/>
          </a:stretch>
        </p:blipFill>
        <p:spPr>
          <a:xfrm>
            <a:off x="2838425" y="1696825"/>
            <a:ext cx="303000" cy="303000"/>
          </a:xfrm>
          <a:prstGeom prst="rect">
            <a:avLst/>
          </a:prstGeom>
          <a:noFill/>
          <a:ln>
            <a:noFill/>
          </a:ln>
        </p:spPr>
      </p:pic>
      <p:pic>
        <p:nvPicPr>
          <p:cNvPr id="215" name="Google Shape;215;p27"/>
          <p:cNvPicPr preferRelativeResize="0"/>
          <p:nvPr/>
        </p:nvPicPr>
        <p:blipFill>
          <a:blip r:embed="rId46">
            <a:alphaModFix/>
          </a:blip>
          <a:stretch>
            <a:fillRect/>
          </a:stretch>
        </p:blipFill>
        <p:spPr>
          <a:xfrm>
            <a:off x="3149700" y="1696825"/>
            <a:ext cx="303000" cy="303000"/>
          </a:xfrm>
          <a:prstGeom prst="rect">
            <a:avLst/>
          </a:prstGeom>
          <a:noFill/>
          <a:ln>
            <a:noFill/>
          </a:ln>
        </p:spPr>
      </p:pic>
      <p:pic>
        <p:nvPicPr>
          <p:cNvPr id="216" name="Google Shape;216;p27"/>
          <p:cNvPicPr preferRelativeResize="0"/>
          <p:nvPr/>
        </p:nvPicPr>
        <p:blipFill>
          <a:blip r:embed="rId47">
            <a:alphaModFix/>
          </a:blip>
          <a:stretch>
            <a:fillRect/>
          </a:stretch>
        </p:blipFill>
        <p:spPr>
          <a:xfrm>
            <a:off x="3443450" y="1697625"/>
            <a:ext cx="290500" cy="290500"/>
          </a:xfrm>
          <a:prstGeom prst="rect">
            <a:avLst/>
          </a:prstGeom>
          <a:noFill/>
          <a:ln>
            <a:noFill/>
          </a:ln>
        </p:spPr>
      </p:pic>
      <p:pic>
        <p:nvPicPr>
          <p:cNvPr id="217" name="Google Shape;217;p27"/>
          <p:cNvPicPr preferRelativeResize="0"/>
          <p:nvPr/>
        </p:nvPicPr>
        <p:blipFill>
          <a:blip r:embed="rId48">
            <a:alphaModFix/>
          </a:blip>
          <a:stretch>
            <a:fillRect/>
          </a:stretch>
        </p:blipFill>
        <p:spPr>
          <a:xfrm>
            <a:off x="3739717" y="1710317"/>
            <a:ext cx="290474" cy="290476"/>
          </a:xfrm>
          <a:prstGeom prst="rect">
            <a:avLst/>
          </a:prstGeom>
          <a:noFill/>
          <a:ln>
            <a:noFill/>
          </a:ln>
        </p:spPr>
      </p:pic>
      <p:pic>
        <p:nvPicPr>
          <p:cNvPr id="218" name="Google Shape;218;p27"/>
          <p:cNvPicPr preferRelativeResize="0"/>
          <p:nvPr/>
        </p:nvPicPr>
        <p:blipFill>
          <a:blip r:embed="rId49">
            <a:alphaModFix/>
          </a:blip>
          <a:stretch>
            <a:fillRect/>
          </a:stretch>
        </p:blipFill>
        <p:spPr>
          <a:xfrm>
            <a:off x="4035975" y="1697625"/>
            <a:ext cx="303000" cy="303000"/>
          </a:xfrm>
          <a:prstGeom prst="rect">
            <a:avLst/>
          </a:prstGeom>
          <a:noFill/>
          <a:ln>
            <a:noFill/>
          </a:ln>
        </p:spPr>
      </p:pic>
      <p:pic>
        <p:nvPicPr>
          <p:cNvPr id="219" name="Google Shape;219;p27"/>
          <p:cNvPicPr preferRelativeResize="0"/>
          <p:nvPr/>
        </p:nvPicPr>
        <p:blipFill>
          <a:blip r:embed="rId50">
            <a:alphaModFix/>
          </a:blip>
          <a:stretch>
            <a:fillRect/>
          </a:stretch>
        </p:blipFill>
        <p:spPr>
          <a:xfrm>
            <a:off x="4353175" y="1697625"/>
            <a:ext cx="290474" cy="290476"/>
          </a:xfrm>
          <a:prstGeom prst="rect">
            <a:avLst/>
          </a:prstGeom>
          <a:noFill/>
          <a:ln>
            <a:noFill/>
          </a:ln>
        </p:spPr>
      </p:pic>
      <p:pic>
        <p:nvPicPr>
          <p:cNvPr id="220" name="Google Shape;220;p27"/>
          <p:cNvPicPr preferRelativeResize="0"/>
          <p:nvPr/>
        </p:nvPicPr>
        <p:blipFill>
          <a:blip r:embed="rId51">
            <a:alphaModFix/>
          </a:blip>
          <a:stretch>
            <a:fillRect/>
          </a:stretch>
        </p:blipFill>
        <p:spPr>
          <a:xfrm>
            <a:off x="4657850" y="1702341"/>
            <a:ext cx="290500" cy="290500"/>
          </a:xfrm>
          <a:prstGeom prst="rect">
            <a:avLst/>
          </a:prstGeom>
          <a:noFill/>
          <a:ln>
            <a:noFill/>
          </a:ln>
        </p:spPr>
      </p:pic>
      <p:pic>
        <p:nvPicPr>
          <p:cNvPr id="221" name="Google Shape;221;p27"/>
          <p:cNvPicPr preferRelativeResize="0"/>
          <p:nvPr/>
        </p:nvPicPr>
        <p:blipFill>
          <a:blip r:embed="rId52">
            <a:alphaModFix/>
          </a:blip>
          <a:stretch>
            <a:fillRect/>
          </a:stretch>
        </p:blipFill>
        <p:spPr>
          <a:xfrm>
            <a:off x="4962550" y="1702350"/>
            <a:ext cx="290476" cy="290474"/>
          </a:xfrm>
          <a:prstGeom prst="rect">
            <a:avLst/>
          </a:prstGeom>
          <a:noFill/>
          <a:ln>
            <a:noFill/>
          </a:ln>
        </p:spPr>
      </p:pic>
      <p:pic>
        <p:nvPicPr>
          <p:cNvPr id="222" name="Google Shape;222;p27"/>
          <p:cNvPicPr preferRelativeResize="0"/>
          <p:nvPr/>
        </p:nvPicPr>
        <p:blipFill>
          <a:blip r:embed="rId53">
            <a:alphaModFix/>
          </a:blip>
          <a:stretch>
            <a:fillRect/>
          </a:stretch>
        </p:blipFill>
        <p:spPr>
          <a:xfrm>
            <a:off x="5561675" y="1702363"/>
            <a:ext cx="290476" cy="290476"/>
          </a:xfrm>
          <a:prstGeom prst="rect">
            <a:avLst/>
          </a:prstGeom>
          <a:noFill/>
          <a:ln>
            <a:noFill/>
          </a:ln>
        </p:spPr>
      </p:pic>
      <p:pic>
        <p:nvPicPr>
          <p:cNvPr id="223" name="Google Shape;223;p27"/>
          <p:cNvPicPr preferRelativeResize="0"/>
          <p:nvPr/>
        </p:nvPicPr>
        <p:blipFill>
          <a:blip r:embed="rId54">
            <a:alphaModFix/>
          </a:blip>
          <a:stretch>
            <a:fillRect/>
          </a:stretch>
        </p:blipFill>
        <p:spPr>
          <a:xfrm>
            <a:off x="5853150" y="1697625"/>
            <a:ext cx="303000" cy="303000"/>
          </a:xfrm>
          <a:prstGeom prst="rect">
            <a:avLst/>
          </a:prstGeom>
          <a:noFill/>
          <a:ln>
            <a:noFill/>
          </a:ln>
        </p:spPr>
      </p:pic>
      <p:pic>
        <p:nvPicPr>
          <p:cNvPr id="224" name="Google Shape;224;p27"/>
          <p:cNvPicPr preferRelativeResize="0"/>
          <p:nvPr/>
        </p:nvPicPr>
        <p:blipFill>
          <a:blip r:embed="rId55">
            <a:alphaModFix/>
          </a:blip>
          <a:stretch>
            <a:fillRect/>
          </a:stretch>
        </p:blipFill>
        <p:spPr>
          <a:xfrm>
            <a:off x="6160800" y="1702350"/>
            <a:ext cx="308400" cy="308400"/>
          </a:xfrm>
          <a:prstGeom prst="rect">
            <a:avLst/>
          </a:prstGeom>
          <a:noFill/>
          <a:ln>
            <a:noFill/>
          </a:ln>
        </p:spPr>
      </p:pic>
      <p:pic>
        <p:nvPicPr>
          <p:cNvPr id="225" name="Google Shape;225;p27"/>
          <p:cNvPicPr preferRelativeResize="0"/>
          <p:nvPr/>
        </p:nvPicPr>
        <p:blipFill>
          <a:blip r:embed="rId56">
            <a:alphaModFix/>
          </a:blip>
          <a:stretch>
            <a:fillRect/>
          </a:stretch>
        </p:blipFill>
        <p:spPr>
          <a:xfrm>
            <a:off x="6473850" y="1702350"/>
            <a:ext cx="290500" cy="290500"/>
          </a:xfrm>
          <a:prstGeom prst="rect">
            <a:avLst/>
          </a:prstGeom>
          <a:noFill/>
          <a:ln>
            <a:noFill/>
          </a:ln>
        </p:spPr>
      </p:pic>
      <p:pic>
        <p:nvPicPr>
          <p:cNvPr id="226" name="Google Shape;226;p27"/>
          <p:cNvPicPr preferRelativeResize="0"/>
          <p:nvPr/>
        </p:nvPicPr>
        <p:blipFill>
          <a:blip r:embed="rId57">
            <a:alphaModFix/>
          </a:blip>
          <a:stretch>
            <a:fillRect/>
          </a:stretch>
        </p:blipFill>
        <p:spPr>
          <a:xfrm>
            <a:off x="6769000" y="1702350"/>
            <a:ext cx="303000" cy="303000"/>
          </a:xfrm>
          <a:prstGeom prst="rect">
            <a:avLst/>
          </a:prstGeom>
          <a:noFill/>
          <a:ln>
            <a:noFill/>
          </a:ln>
        </p:spPr>
      </p:pic>
      <p:pic>
        <p:nvPicPr>
          <p:cNvPr id="227" name="Google Shape;227;p27"/>
          <p:cNvPicPr preferRelativeResize="0"/>
          <p:nvPr/>
        </p:nvPicPr>
        <p:blipFill>
          <a:blip r:embed="rId58">
            <a:alphaModFix/>
          </a:blip>
          <a:stretch>
            <a:fillRect/>
          </a:stretch>
        </p:blipFill>
        <p:spPr>
          <a:xfrm>
            <a:off x="7076625" y="1702350"/>
            <a:ext cx="290474" cy="290476"/>
          </a:xfrm>
          <a:prstGeom prst="rect">
            <a:avLst/>
          </a:prstGeom>
          <a:noFill/>
          <a:ln>
            <a:noFill/>
          </a:ln>
        </p:spPr>
      </p:pic>
      <p:pic>
        <p:nvPicPr>
          <p:cNvPr id="228" name="Google Shape;228;p27"/>
          <p:cNvPicPr preferRelativeResize="0"/>
          <p:nvPr/>
        </p:nvPicPr>
        <p:blipFill>
          <a:blip r:embed="rId59">
            <a:alphaModFix/>
          </a:blip>
          <a:stretch>
            <a:fillRect/>
          </a:stretch>
        </p:blipFill>
        <p:spPr>
          <a:xfrm>
            <a:off x="7371725" y="1702350"/>
            <a:ext cx="308400" cy="308400"/>
          </a:xfrm>
          <a:prstGeom prst="rect">
            <a:avLst/>
          </a:prstGeom>
          <a:noFill/>
          <a:ln>
            <a:noFill/>
          </a:ln>
        </p:spPr>
      </p:pic>
      <p:pic>
        <p:nvPicPr>
          <p:cNvPr id="229" name="Google Shape;229;p27"/>
          <p:cNvPicPr preferRelativeResize="0"/>
          <p:nvPr/>
        </p:nvPicPr>
        <p:blipFill>
          <a:blip r:embed="rId60">
            <a:alphaModFix/>
          </a:blip>
          <a:stretch>
            <a:fillRect/>
          </a:stretch>
        </p:blipFill>
        <p:spPr>
          <a:xfrm>
            <a:off x="7684750" y="1702350"/>
            <a:ext cx="290474" cy="290476"/>
          </a:xfrm>
          <a:prstGeom prst="rect">
            <a:avLst/>
          </a:prstGeom>
          <a:noFill/>
          <a:ln>
            <a:noFill/>
          </a:ln>
        </p:spPr>
      </p:pic>
      <p:pic>
        <p:nvPicPr>
          <p:cNvPr id="230" name="Google Shape;230;p27"/>
          <p:cNvPicPr preferRelativeResize="0"/>
          <p:nvPr/>
        </p:nvPicPr>
        <p:blipFill>
          <a:blip r:embed="rId61">
            <a:alphaModFix/>
          </a:blip>
          <a:stretch>
            <a:fillRect/>
          </a:stretch>
        </p:blipFill>
        <p:spPr>
          <a:xfrm>
            <a:off x="7979850" y="1702350"/>
            <a:ext cx="290474" cy="290476"/>
          </a:xfrm>
          <a:prstGeom prst="rect">
            <a:avLst/>
          </a:prstGeom>
          <a:noFill/>
          <a:ln>
            <a:noFill/>
          </a:ln>
        </p:spPr>
      </p:pic>
      <p:pic>
        <p:nvPicPr>
          <p:cNvPr id="231" name="Google Shape;231;p27"/>
          <p:cNvPicPr preferRelativeResize="0"/>
          <p:nvPr/>
        </p:nvPicPr>
        <p:blipFill>
          <a:blip r:embed="rId62">
            <a:alphaModFix/>
          </a:blip>
          <a:stretch>
            <a:fillRect/>
          </a:stretch>
        </p:blipFill>
        <p:spPr>
          <a:xfrm>
            <a:off x="2232200" y="2010750"/>
            <a:ext cx="303000" cy="303000"/>
          </a:xfrm>
          <a:prstGeom prst="rect">
            <a:avLst/>
          </a:prstGeom>
          <a:noFill/>
          <a:ln>
            <a:noFill/>
          </a:ln>
        </p:spPr>
      </p:pic>
      <p:pic>
        <p:nvPicPr>
          <p:cNvPr id="232" name="Google Shape;232;p27"/>
          <p:cNvPicPr preferRelativeResize="0"/>
          <p:nvPr/>
        </p:nvPicPr>
        <p:blipFill>
          <a:blip r:embed="rId63">
            <a:alphaModFix/>
          </a:blip>
          <a:stretch>
            <a:fillRect/>
          </a:stretch>
        </p:blipFill>
        <p:spPr>
          <a:xfrm>
            <a:off x="2527150" y="2010750"/>
            <a:ext cx="303000" cy="303000"/>
          </a:xfrm>
          <a:prstGeom prst="rect">
            <a:avLst/>
          </a:prstGeom>
          <a:noFill/>
          <a:ln>
            <a:noFill/>
          </a:ln>
        </p:spPr>
      </p:pic>
      <p:pic>
        <p:nvPicPr>
          <p:cNvPr id="233" name="Google Shape;233;p27"/>
          <p:cNvPicPr preferRelativeResize="0"/>
          <p:nvPr/>
        </p:nvPicPr>
        <p:blipFill>
          <a:blip r:embed="rId64">
            <a:alphaModFix/>
          </a:blip>
          <a:stretch>
            <a:fillRect/>
          </a:stretch>
        </p:blipFill>
        <p:spPr>
          <a:xfrm>
            <a:off x="2839625" y="2002525"/>
            <a:ext cx="303000" cy="303000"/>
          </a:xfrm>
          <a:prstGeom prst="rect">
            <a:avLst/>
          </a:prstGeom>
          <a:noFill/>
          <a:ln>
            <a:noFill/>
          </a:ln>
        </p:spPr>
      </p:pic>
      <p:pic>
        <p:nvPicPr>
          <p:cNvPr id="234" name="Google Shape;234;p27"/>
          <p:cNvPicPr preferRelativeResize="0"/>
          <p:nvPr/>
        </p:nvPicPr>
        <p:blipFill>
          <a:blip r:embed="rId65">
            <a:alphaModFix/>
          </a:blip>
          <a:stretch>
            <a:fillRect/>
          </a:stretch>
        </p:blipFill>
        <p:spPr>
          <a:xfrm>
            <a:off x="3139050" y="2010750"/>
            <a:ext cx="290474" cy="290474"/>
          </a:xfrm>
          <a:prstGeom prst="rect">
            <a:avLst/>
          </a:prstGeom>
          <a:noFill/>
          <a:ln>
            <a:noFill/>
          </a:ln>
        </p:spPr>
      </p:pic>
      <p:pic>
        <p:nvPicPr>
          <p:cNvPr id="235" name="Google Shape;235;p27"/>
          <p:cNvPicPr preferRelativeResize="0"/>
          <p:nvPr/>
        </p:nvPicPr>
        <p:blipFill>
          <a:blip r:embed="rId66">
            <a:alphaModFix/>
          </a:blip>
          <a:stretch>
            <a:fillRect/>
          </a:stretch>
        </p:blipFill>
        <p:spPr>
          <a:xfrm>
            <a:off x="3447050" y="2010750"/>
            <a:ext cx="303000" cy="303000"/>
          </a:xfrm>
          <a:prstGeom prst="rect">
            <a:avLst/>
          </a:prstGeom>
          <a:noFill/>
          <a:ln>
            <a:noFill/>
          </a:ln>
        </p:spPr>
      </p:pic>
      <p:pic>
        <p:nvPicPr>
          <p:cNvPr id="236" name="Google Shape;236;p27"/>
          <p:cNvPicPr preferRelativeResize="0"/>
          <p:nvPr/>
        </p:nvPicPr>
        <p:blipFill>
          <a:blip r:embed="rId67">
            <a:alphaModFix/>
          </a:blip>
          <a:stretch>
            <a:fillRect/>
          </a:stretch>
        </p:blipFill>
        <p:spPr>
          <a:xfrm>
            <a:off x="3738425" y="2017000"/>
            <a:ext cx="290500" cy="290500"/>
          </a:xfrm>
          <a:prstGeom prst="rect">
            <a:avLst/>
          </a:prstGeom>
          <a:noFill/>
          <a:ln>
            <a:noFill/>
          </a:ln>
        </p:spPr>
      </p:pic>
      <p:pic>
        <p:nvPicPr>
          <p:cNvPr id="237" name="Google Shape;237;p27"/>
          <p:cNvPicPr preferRelativeResize="0"/>
          <p:nvPr/>
        </p:nvPicPr>
        <p:blipFill>
          <a:blip r:embed="rId68">
            <a:alphaModFix/>
          </a:blip>
          <a:stretch>
            <a:fillRect/>
          </a:stretch>
        </p:blipFill>
        <p:spPr>
          <a:xfrm>
            <a:off x="4054475" y="2004125"/>
            <a:ext cx="303000" cy="303000"/>
          </a:xfrm>
          <a:prstGeom prst="rect">
            <a:avLst/>
          </a:prstGeom>
          <a:noFill/>
          <a:ln>
            <a:noFill/>
          </a:ln>
        </p:spPr>
      </p:pic>
      <p:pic>
        <p:nvPicPr>
          <p:cNvPr id="238" name="Google Shape;238;p27"/>
          <p:cNvPicPr preferRelativeResize="0"/>
          <p:nvPr/>
        </p:nvPicPr>
        <p:blipFill>
          <a:blip r:embed="rId69">
            <a:alphaModFix/>
          </a:blip>
          <a:stretch>
            <a:fillRect/>
          </a:stretch>
        </p:blipFill>
        <p:spPr>
          <a:xfrm>
            <a:off x="4366938" y="2017013"/>
            <a:ext cx="290474" cy="290474"/>
          </a:xfrm>
          <a:prstGeom prst="rect">
            <a:avLst/>
          </a:prstGeom>
          <a:noFill/>
          <a:ln>
            <a:noFill/>
          </a:ln>
        </p:spPr>
      </p:pic>
      <p:pic>
        <p:nvPicPr>
          <p:cNvPr id="239" name="Google Shape;239;p27"/>
          <p:cNvPicPr preferRelativeResize="0"/>
          <p:nvPr/>
        </p:nvPicPr>
        <p:blipFill>
          <a:blip r:embed="rId70">
            <a:alphaModFix/>
          </a:blip>
          <a:stretch>
            <a:fillRect/>
          </a:stretch>
        </p:blipFill>
        <p:spPr>
          <a:xfrm>
            <a:off x="4666875" y="2003775"/>
            <a:ext cx="290450" cy="290450"/>
          </a:xfrm>
          <a:prstGeom prst="rect">
            <a:avLst/>
          </a:prstGeom>
          <a:noFill/>
          <a:ln>
            <a:noFill/>
          </a:ln>
        </p:spPr>
      </p:pic>
      <p:pic>
        <p:nvPicPr>
          <p:cNvPr id="240" name="Google Shape;240;p27"/>
          <p:cNvPicPr preferRelativeResize="0"/>
          <p:nvPr/>
        </p:nvPicPr>
        <p:blipFill>
          <a:blip r:embed="rId71">
            <a:alphaModFix/>
          </a:blip>
          <a:stretch>
            <a:fillRect/>
          </a:stretch>
        </p:blipFill>
        <p:spPr>
          <a:xfrm>
            <a:off x="4966800" y="2006475"/>
            <a:ext cx="290450" cy="290450"/>
          </a:xfrm>
          <a:prstGeom prst="rect">
            <a:avLst/>
          </a:prstGeom>
          <a:noFill/>
          <a:ln>
            <a:noFill/>
          </a:ln>
        </p:spPr>
      </p:pic>
      <p:pic>
        <p:nvPicPr>
          <p:cNvPr id="241" name="Google Shape;241;p27"/>
          <p:cNvPicPr preferRelativeResize="0"/>
          <p:nvPr/>
        </p:nvPicPr>
        <p:blipFill>
          <a:blip r:embed="rId72">
            <a:alphaModFix/>
          </a:blip>
          <a:stretch>
            <a:fillRect/>
          </a:stretch>
        </p:blipFill>
        <p:spPr>
          <a:xfrm>
            <a:off x="5254475" y="2000675"/>
            <a:ext cx="303000" cy="303000"/>
          </a:xfrm>
          <a:prstGeom prst="rect">
            <a:avLst/>
          </a:prstGeom>
          <a:noFill/>
          <a:ln>
            <a:noFill/>
          </a:ln>
        </p:spPr>
      </p:pic>
      <p:pic>
        <p:nvPicPr>
          <p:cNvPr id="242" name="Google Shape;242;p27"/>
          <p:cNvPicPr preferRelativeResize="0"/>
          <p:nvPr/>
        </p:nvPicPr>
        <p:blipFill>
          <a:blip r:embed="rId73">
            <a:alphaModFix/>
          </a:blip>
          <a:stretch>
            <a:fillRect/>
          </a:stretch>
        </p:blipFill>
        <p:spPr>
          <a:xfrm>
            <a:off x="5551594" y="2006475"/>
            <a:ext cx="308400" cy="308400"/>
          </a:xfrm>
          <a:prstGeom prst="rect">
            <a:avLst/>
          </a:prstGeom>
          <a:noFill/>
          <a:ln>
            <a:noFill/>
          </a:ln>
        </p:spPr>
      </p:pic>
      <p:pic>
        <p:nvPicPr>
          <p:cNvPr id="243" name="Google Shape;243;p27"/>
          <p:cNvPicPr preferRelativeResize="0"/>
          <p:nvPr/>
        </p:nvPicPr>
        <p:blipFill>
          <a:blip r:embed="rId74">
            <a:alphaModFix/>
          </a:blip>
          <a:stretch>
            <a:fillRect/>
          </a:stretch>
        </p:blipFill>
        <p:spPr>
          <a:xfrm>
            <a:off x="5246550" y="1691525"/>
            <a:ext cx="308400" cy="308400"/>
          </a:xfrm>
          <a:prstGeom prst="rect">
            <a:avLst/>
          </a:prstGeom>
          <a:noFill/>
          <a:ln>
            <a:noFill/>
          </a:ln>
        </p:spPr>
      </p:pic>
      <p:pic>
        <p:nvPicPr>
          <p:cNvPr id="244" name="Google Shape;244;p27"/>
          <p:cNvPicPr preferRelativeResize="0"/>
          <p:nvPr/>
        </p:nvPicPr>
        <p:blipFill>
          <a:blip r:embed="rId75">
            <a:alphaModFix/>
          </a:blip>
          <a:stretch>
            <a:fillRect/>
          </a:stretch>
        </p:blipFill>
        <p:spPr>
          <a:xfrm>
            <a:off x="5875538" y="2001425"/>
            <a:ext cx="290450" cy="290450"/>
          </a:xfrm>
          <a:prstGeom prst="rect">
            <a:avLst/>
          </a:prstGeom>
          <a:noFill/>
          <a:ln>
            <a:noFill/>
          </a:ln>
        </p:spPr>
      </p:pic>
      <p:pic>
        <p:nvPicPr>
          <p:cNvPr id="245" name="Google Shape;245;p27"/>
          <p:cNvPicPr preferRelativeResize="0"/>
          <p:nvPr/>
        </p:nvPicPr>
        <p:blipFill>
          <a:blip r:embed="rId76">
            <a:alphaModFix/>
          </a:blip>
          <a:stretch>
            <a:fillRect/>
          </a:stretch>
        </p:blipFill>
        <p:spPr>
          <a:xfrm>
            <a:off x="6181550" y="2016275"/>
            <a:ext cx="280274" cy="280276"/>
          </a:xfrm>
          <a:prstGeom prst="rect">
            <a:avLst/>
          </a:prstGeom>
          <a:noFill/>
          <a:ln>
            <a:noFill/>
          </a:ln>
        </p:spPr>
      </p:pic>
      <p:sp>
        <p:nvSpPr>
          <p:cNvPr id="246" name="Google Shape;246;p27"/>
          <p:cNvSpPr txBox="1"/>
          <p:nvPr>
            <p:ph idx="2" type="body"/>
          </p:nvPr>
        </p:nvSpPr>
        <p:spPr>
          <a:xfrm>
            <a:off x="3382800" y="4827125"/>
            <a:ext cx="2378400" cy="3165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 Name project -</a:t>
            </a:r>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50" name="Shape 250"/>
        <p:cNvGrpSpPr/>
        <p:nvPr/>
      </p:nvGrpSpPr>
      <p:grpSpPr>
        <a:xfrm>
          <a:off x="0" y="0"/>
          <a:ext cx="0" cy="0"/>
          <a:chOff x="0" y="0"/>
          <a:chExt cx="0" cy="0"/>
        </a:xfrm>
      </p:grpSpPr>
      <p:sp>
        <p:nvSpPr>
          <p:cNvPr id="251" name="Google Shape;251;p28"/>
          <p:cNvSpPr txBox="1"/>
          <p:nvPr>
            <p:ph type="title"/>
          </p:nvPr>
        </p:nvSpPr>
        <p:spPr>
          <a:xfrm>
            <a:off x="311700" y="1249225"/>
            <a:ext cx="8520600" cy="18906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xx%</a:t>
            </a:r>
            <a:endParaRPr/>
          </a:p>
        </p:txBody>
      </p:sp>
      <p:sp>
        <p:nvSpPr>
          <p:cNvPr id="252" name="Google Shape;252;p28"/>
          <p:cNvSpPr txBox="1"/>
          <p:nvPr>
            <p:ph idx="1" type="body"/>
          </p:nvPr>
        </p:nvSpPr>
        <p:spPr>
          <a:xfrm>
            <a:off x="2077450" y="3139825"/>
            <a:ext cx="4794900" cy="1648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Use this slide to show a major stat. It can help enforce the presentation’s main message or argument.</a:t>
            </a:r>
            <a:endParaRPr/>
          </a:p>
        </p:txBody>
      </p:sp>
      <p:sp>
        <p:nvSpPr>
          <p:cNvPr id="253" name="Google Shape;253;p28"/>
          <p:cNvSpPr txBox="1"/>
          <p:nvPr>
            <p:ph idx="2" type="body"/>
          </p:nvPr>
        </p:nvSpPr>
        <p:spPr>
          <a:xfrm>
            <a:off x="3382800" y="4827125"/>
            <a:ext cx="2378400" cy="3165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57" name="Shape 257"/>
        <p:cNvGrpSpPr/>
        <p:nvPr/>
      </p:nvGrpSpPr>
      <p:grpSpPr>
        <a:xfrm>
          <a:off x="0" y="0"/>
          <a:ext cx="0" cy="0"/>
          <a:chOff x="0" y="0"/>
          <a:chExt cx="0" cy="0"/>
        </a:xfrm>
      </p:grpSpPr>
      <p:sp>
        <p:nvSpPr>
          <p:cNvPr id="258" name="Google Shape;258;p29"/>
          <p:cNvSpPr txBox="1"/>
          <p:nvPr>
            <p:ph type="title"/>
          </p:nvPr>
        </p:nvSpPr>
        <p:spPr>
          <a:xfrm>
            <a:off x="2543700" y="1835550"/>
            <a:ext cx="4056600" cy="14724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a:t>
            </a:r>
            <a:r>
              <a:rPr lang="en"/>
              <a:t>Things don't have to change the world to be important.</a:t>
            </a:r>
            <a:r>
              <a:rPr lang="en"/>
              <a:t>”</a:t>
            </a:r>
            <a:endParaRPr/>
          </a:p>
        </p:txBody>
      </p:sp>
      <p:sp>
        <p:nvSpPr>
          <p:cNvPr id="259" name="Google Shape;259;p29"/>
          <p:cNvSpPr txBox="1"/>
          <p:nvPr>
            <p:ph idx="1" type="body"/>
          </p:nvPr>
        </p:nvSpPr>
        <p:spPr>
          <a:xfrm>
            <a:off x="2514900" y="2737750"/>
            <a:ext cx="4056600" cy="990300"/>
          </a:xfrm>
          <a:prstGeom prst="rect">
            <a:avLst/>
          </a:prstGeom>
        </p:spPr>
        <p:txBody>
          <a:bodyPr anchorCtr="0" anchor="t" bIns="91425" lIns="91425" spcFirstLastPara="1" rIns="91425" wrap="square" tIns="91425">
            <a:noAutofit/>
          </a:bodyPr>
          <a:lstStyle/>
          <a:p>
            <a:pPr indent="0" lvl="0" marL="0" rtl="0" algn="r">
              <a:lnSpc>
                <a:spcPct val="100000"/>
              </a:lnSpc>
              <a:spcBef>
                <a:spcPts val="0"/>
              </a:spcBef>
              <a:spcAft>
                <a:spcPts val="0"/>
              </a:spcAft>
              <a:buNone/>
            </a:pPr>
            <a:r>
              <a:rPr lang="en"/>
              <a:t>Steve Jobs</a:t>
            </a:r>
            <a:endParaRPr/>
          </a:p>
        </p:txBody>
      </p:sp>
      <p:sp>
        <p:nvSpPr>
          <p:cNvPr id="260" name="Google Shape;260;p29"/>
          <p:cNvSpPr txBox="1"/>
          <p:nvPr>
            <p:ph idx="2" type="body"/>
          </p:nvPr>
        </p:nvSpPr>
        <p:spPr>
          <a:xfrm>
            <a:off x="3382800" y="4827125"/>
            <a:ext cx="2378400" cy="3165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 Name project -</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64" name="Shape 264"/>
        <p:cNvGrpSpPr/>
        <p:nvPr/>
      </p:nvGrpSpPr>
      <p:grpSpPr>
        <a:xfrm>
          <a:off x="0" y="0"/>
          <a:ext cx="0" cy="0"/>
          <a:chOff x="0" y="0"/>
          <a:chExt cx="0" cy="0"/>
        </a:xfrm>
      </p:grpSpPr>
      <p:sp>
        <p:nvSpPr>
          <p:cNvPr id="265" name="Google Shape;265;p30"/>
          <p:cNvSpPr txBox="1"/>
          <p:nvPr>
            <p:ph type="title"/>
          </p:nvPr>
        </p:nvSpPr>
        <p:spPr>
          <a:xfrm>
            <a:off x="167425" y="172825"/>
            <a:ext cx="1933500" cy="1556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Design notes &amp; credits</a:t>
            </a:r>
            <a:endParaRPr/>
          </a:p>
        </p:txBody>
      </p:sp>
      <p:sp>
        <p:nvSpPr>
          <p:cNvPr id="266" name="Google Shape;266;p30"/>
          <p:cNvSpPr txBox="1"/>
          <p:nvPr>
            <p:ph idx="1" type="body"/>
          </p:nvPr>
        </p:nvSpPr>
        <p:spPr>
          <a:xfrm>
            <a:off x="264675" y="2274275"/>
            <a:ext cx="2142900" cy="2354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I love free presentations and our special thanks to all the people who made, share and released these awe-inspiring resources for free:</a:t>
            </a:r>
            <a:endParaRPr/>
          </a:p>
          <a:p>
            <a:pPr indent="-285750" lvl="0" marL="457200" rtl="0" algn="l">
              <a:spcBef>
                <a:spcPts val="0"/>
              </a:spcBef>
              <a:spcAft>
                <a:spcPts val="0"/>
              </a:spcAft>
              <a:buSzPts val="900"/>
              <a:buChar char="●"/>
            </a:pPr>
            <a:r>
              <a:rPr lang="en"/>
              <a:t>Presentation template by </a:t>
            </a:r>
            <a:r>
              <a:rPr lang="en" u="sng">
                <a:solidFill>
                  <a:srgbClr val="FFFFFF"/>
                </a:solidFill>
                <a:hlinkClick r:id="rId3"/>
              </a:rPr>
              <a:t>SlidesMedia</a:t>
            </a:r>
            <a:r>
              <a:rPr lang="en"/>
              <a:t>.</a:t>
            </a:r>
            <a:endParaRPr/>
          </a:p>
          <a:p>
            <a:pPr indent="-285750" lvl="0" marL="457200" rtl="0" algn="l">
              <a:spcBef>
                <a:spcPts val="0"/>
              </a:spcBef>
              <a:spcAft>
                <a:spcPts val="0"/>
              </a:spcAft>
              <a:buSzPts val="900"/>
              <a:buChar char="●"/>
            </a:pPr>
            <a:r>
              <a:rPr lang="en"/>
              <a:t>Photographs by </a:t>
            </a:r>
            <a:r>
              <a:rPr lang="en" u="sng">
                <a:solidFill>
                  <a:srgbClr val="FFFFFF"/>
                </a:solidFill>
                <a:hlinkClick r:id="rId4"/>
              </a:rPr>
              <a:t>Unsplash</a:t>
            </a:r>
            <a:r>
              <a:rPr lang="en"/>
              <a:t>.</a:t>
            </a:r>
            <a:endParaRPr/>
          </a:p>
          <a:p>
            <a:pPr indent="-285750" lvl="0" marL="457200" rtl="0" algn="l">
              <a:spcBef>
                <a:spcPts val="0"/>
              </a:spcBef>
              <a:spcAft>
                <a:spcPts val="0"/>
              </a:spcAft>
              <a:buSzPts val="900"/>
              <a:buChar char="●"/>
            </a:pPr>
            <a:r>
              <a:rPr lang="en"/>
              <a:t>Icons by</a:t>
            </a:r>
            <a:r>
              <a:rPr lang="en">
                <a:solidFill>
                  <a:srgbClr val="999999"/>
                </a:solidFill>
              </a:rPr>
              <a:t> </a:t>
            </a:r>
            <a:r>
              <a:rPr lang="en" u="sng">
                <a:solidFill>
                  <a:srgbClr val="FFFFFF"/>
                </a:solidFill>
                <a:hlinkClick r:id="rId5"/>
              </a:rPr>
              <a:t>icons8.com</a:t>
            </a:r>
            <a:r>
              <a:rPr lang="en">
                <a:solidFill>
                  <a:srgbClr val="FFFFFF"/>
                </a:solidFill>
              </a:rPr>
              <a:t> &amp; </a:t>
            </a:r>
            <a:r>
              <a:rPr lang="en" u="sng">
                <a:solidFill>
                  <a:srgbClr val="FFFFFF"/>
                </a:solidFill>
                <a:hlinkClick r:id="rId6"/>
              </a:rPr>
              <a:t>iconfinder.com</a:t>
            </a:r>
            <a:endParaRPr>
              <a:solidFill>
                <a:srgbClr val="FFFFFF"/>
              </a:solidFill>
            </a:endParaRPr>
          </a:p>
          <a:p>
            <a:pPr indent="-285750" lvl="0" marL="457200" rtl="0" algn="l">
              <a:spcBef>
                <a:spcPts val="0"/>
              </a:spcBef>
              <a:spcAft>
                <a:spcPts val="0"/>
              </a:spcAft>
              <a:buSzPts val="900"/>
              <a:buChar char="●"/>
            </a:pPr>
            <a:r>
              <a:rPr lang="en"/>
              <a:t>Map by </a:t>
            </a:r>
            <a:r>
              <a:rPr lang="en" u="sng">
                <a:solidFill>
                  <a:srgbClr val="FFFFFF"/>
                </a:solidFill>
                <a:hlinkClick r:id="rId7"/>
              </a:rPr>
              <a:t>pngimage.net</a:t>
            </a:r>
            <a:endParaRPr>
              <a:solidFill>
                <a:srgbClr val="FFFFFF"/>
              </a:solidFill>
            </a:endParaRPr>
          </a:p>
        </p:txBody>
      </p:sp>
      <p:sp>
        <p:nvSpPr>
          <p:cNvPr id="267" name="Google Shape;267;p30"/>
          <p:cNvSpPr txBox="1"/>
          <p:nvPr>
            <p:ph idx="2" type="body"/>
          </p:nvPr>
        </p:nvSpPr>
        <p:spPr>
          <a:xfrm>
            <a:off x="3176075" y="222500"/>
            <a:ext cx="5624700" cy="4669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This presentation uses the following fonts included in Google Slides:</a:t>
            </a:r>
            <a:endParaRPr/>
          </a:p>
          <a:p>
            <a:pPr indent="-292100" lvl="0" marL="457200" rtl="0" algn="l">
              <a:spcBef>
                <a:spcPts val="0"/>
              </a:spcBef>
              <a:spcAft>
                <a:spcPts val="0"/>
              </a:spcAft>
              <a:buSzPts val="1000"/>
              <a:buChar char="●"/>
            </a:pPr>
            <a:r>
              <a:rPr lang="en"/>
              <a:t>Title: DM Serif Display</a:t>
            </a:r>
            <a:endParaRPr/>
          </a:p>
          <a:p>
            <a:pPr indent="-292100" lvl="0" marL="457200" rtl="0" algn="l">
              <a:spcBef>
                <a:spcPts val="0"/>
              </a:spcBef>
              <a:spcAft>
                <a:spcPts val="0"/>
              </a:spcAft>
              <a:buSzPts val="1000"/>
              <a:buChar char="●"/>
            </a:pPr>
            <a:r>
              <a:rPr lang="en"/>
              <a:t>Body Text: Gothic A1</a:t>
            </a:r>
            <a:endParaRPr/>
          </a:p>
          <a:p>
            <a:pPr indent="0" lvl="0" marL="0" rtl="0" algn="l">
              <a:spcBef>
                <a:spcPts val="0"/>
              </a:spcBef>
              <a:spcAft>
                <a:spcPts val="0"/>
              </a:spcAft>
              <a:buNone/>
            </a:pPr>
            <a: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download this fonts on this page:</a:t>
            </a:r>
            <a:endParaRPr/>
          </a:p>
          <a:p>
            <a:pPr indent="-292100" lvl="0" marL="457200" rtl="0" algn="l">
              <a:spcBef>
                <a:spcPts val="0"/>
              </a:spcBef>
              <a:spcAft>
                <a:spcPts val="0"/>
              </a:spcAft>
              <a:buClr>
                <a:srgbClr val="FFFFFF"/>
              </a:buClr>
              <a:buSzPts val="1000"/>
              <a:buChar char="●"/>
            </a:pPr>
            <a:r>
              <a:rPr lang="en" u="sng">
                <a:solidFill>
                  <a:srgbClr val="FFFFFF"/>
                </a:solidFill>
                <a:hlinkClick r:id="rId8"/>
              </a:rPr>
              <a:t>https://fonts.google.com/specimen/DM+Serif+Display</a:t>
            </a:r>
            <a:endParaRPr>
              <a:solidFill>
                <a:srgbClr val="FFFFFF"/>
              </a:solidFill>
            </a:endParaRPr>
          </a:p>
          <a:p>
            <a:pPr indent="-292100" lvl="0" marL="457200" rtl="0" algn="l">
              <a:spcBef>
                <a:spcPts val="0"/>
              </a:spcBef>
              <a:spcAft>
                <a:spcPts val="0"/>
              </a:spcAft>
              <a:buClr>
                <a:srgbClr val="FFFFFF"/>
              </a:buClr>
              <a:buSzPts val="1000"/>
              <a:buChar char="●"/>
            </a:pPr>
            <a:r>
              <a:rPr lang="en" u="sng">
                <a:solidFill>
                  <a:srgbClr val="FFFFFF"/>
                </a:solidFill>
                <a:hlinkClick r:id="rId9"/>
              </a:rPr>
              <a:t>https://fonts.google.com/specimen/Gothic+A1</a:t>
            </a:r>
            <a:endParaRPr>
              <a:solidFill>
                <a:srgbClr val="FFFFFF"/>
              </a:solidFill>
            </a:endParaRPr>
          </a:p>
          <a:p>
            <a:pPr indent="0" lvl="0" marL="0" rtl="0" algn="l">
              <a:spcBef>
                <a:spcPts val="0"/>
              </a:spcBef>
              <a:spcAft>
                <a:spcPts val="0"/>
              </a:spcAft>
              <a:buNone/>
            </a:pPr>
            <a:r>
              <a:t/>
            </a:r>
            <a:endParaRPr sz="800"/>
          </a:p>
          <a:p>
            <a:pPr indent="0" lvl="0" marL="0" rtl="0" algn="l">
              <a:spcBef>
                <a:spcPts val="0"/>
              </a:spcBef>
              <a:spcAft>
                <a:spcPts val="0"/>
              </a:spcAft>
              <a:buNone/>
            </a:pPr>
            <a:r>
              <a:t/>
            </a:r>
            <a:endParaRPr sz="800"/>
          </a:p>
          <a:p>
            <a:pPr indent="0" lvl="0" marL="0" rtl="0" algn="l">
              <a:spcBef>
                <a:spcPts val="0"/>
              </a:spcBef>
              <a:spcAft>
                <a:spcPts val="0"/>
              </a:spcAft>
              <a:buNone/>
            </a:pPr>
            <a:r>
              <a:rPr lang="en"/>
              <a:t>This slide is only for your information about design notes and credits. You can remove.</a:t>
            </a:r>
            <a:endParaRPr/>
          </a:p>
          <a:p>
            <a:pPr indent="0" lvl="0" marL="0" rtl="0" algn="l">
              <a:spcBef>
                <a:spcPts val="0"/>
              </a:spcBef>
              <a:spcAft>
                <a:spcPts val="0"/>
              </a:spcAft>
              <a:buNone/>
            </a:pPr>
            <a:r>
              <a:t/>
            </a:r>
            <a:endParaRPr/>
          </a:p>
        </p:txBody>
      </p:sp>
      <p:sp>
        <p:nvSpPr>
          <p:cNvPr id="268" name="Google Shape;268;p30"/>
          <p:cNvSpPr txBox="1"/>
          <p:nvPr>
            <p:ph idx="3" type="body"/>
          </p:nvPr>
        </p:nvSpPr>
        <p:spPr>
          <a:xfrm>
            <a:off x="3382800" y="4827125"/>
            <a:ext cx="2378400" cy="3165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 Name project -</a:t>
            </a:r>
            <a:endParaRPr/>
          </a:p>
        </p:txBody>
      </p:sp>
    </p:spTree>
  </p:cSld>
  <p:clrMapOvr>
    <a:masterClrMapping/>
  </p:clrMapOvr>
</p:sld>
</file>

<file path=ppt/theme/theme1.xml><?xml version="1.0" encoding="utf-8"?>
<a:theme xmlns:a="http://schemas.openxmlformats.org/drawingml/2006/main" xmlns:r="http://schemas.openxmlformats.org/officeDocument/2006/relationships" name="Velvet">
  <a:themeElements>
    <a:clrScheme name="Simple Light">
      <a:dk1>
        <a:srgbClr val="000000"/>
      </a:dk1>
      <a:lt1>
        <a:srgbClr val="FFFFFF"/>
      </a:lt1>
      <a:dk2>
        <a:srgbClr val="595959"/>
      </a:dk2>
      <a:lt2>
        <a:srgbClr val="EEEEEE"/>
      </a:lt2>
      <a:accent1>
        <a:srgbClr val="FFAB40"/>
      </a:accent1>
      <a:accent2>
        <a:srgbClr val="212121"/>
      </a:accent2>
      <a:accent3>
        <a:srgbClr val="78909C"/>
      </a:accent3>
      <a:accent4>
        <a:srgbClr val="FFAB40"/>
      </a:accent4>
      <a:accent5>
        <a:srgbClr val="0097A7"/>
      </a:accent5>
      <a:accent6>
        <a:srgbClr val="EEFF41"/>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