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60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Montserrat"/>
      <p:regular r:id="rId37"/>
      <p:bold r:id="rId38"/>
      <p:italic r:id="rId39"/>
      <p:boldItalic r:id="rId40"/>
    </p:embeddedFont>
    <p:embeddedFont>
      <p:font typeface="Karla"/>
      <p:regular r:id="rId41"/>
      <p:bold r:id="rId42"/>
      <p:italic r:id="rId43"/>
      <p:boldItalic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802D54B2-2B4F-41DF-81E1-B7984215B552}">
  <a:tblStyle styleId="{802D54B2-2B4F-41DF-81E1-B7984215B552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Karla-bold.fntdata"/><Relationship Id="rId41" Type="http://schemas.openxmlformats.org/officeDocument/2006/relationships/font" Target="fonts/Karla-regular.fntdata"/><Relationship Id="rId22" Type="http://schemas.openxmlformats.org/officeDocument/2006/relationships/slide" Target="slides/slide17.xml"/><Relationship Id="rId44" Type="http://schemas.openxmlformats.org/officeDocument/2006/relationships/font" Target="fonts/Karla-boldItalic.fntdata"/><Relationship Id="rId21" Type="http://schemas.openxmlformats.org/officeDocument/2006/relationships/slide" Target="slides/slide16.xml"/><Relationship Id="rId43" Type="http://schemas.openxmlformats.org/officeDocument/2006/relationships/font" Target="fonts/Karla-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" name="Google Shape;7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7" name="Google Shape;87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5" name="Google Shape;95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6" name="Google Shape;96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" name="Google Shape;115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5" name="Google Shape;135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9" name="Shape 1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" name="Google Shape;150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1" name="Google Shape;151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9" name="Google Shape;159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0" name="Google Shape;160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3" name="Shape 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4" name="Google Shape;19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5" name="Google Shape;19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g72907688f_4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8" name="Google Shape;208;g72907688f_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1" name="Shape 2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2" name="Google Shape;242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3" name="Google Shape;243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2" name="Shape 2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3" name="Google Shape;27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4" name="Google Shape;27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5" name="Google Shape;30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1" name="Google Shape;331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1" name="Google Shape;341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9" name="Shape 3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0" name="Google Shape;350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1" name="Google Shape;351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9" name="Shape 3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0" name="Google Shape;360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1" name="Google Shape;361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1" name="Shape 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2" name="Google Shape;372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3" name="Google Shape;373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6" name="Google Shape;386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8" name="Google Shape;398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09" name="Shape 4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0" name="Google Shape;410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1" name="Google Shape;411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2" name="Shape 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3" name="Google Shape;863;g850c82beb4_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64" name="Google Shape;864;g850c82beb4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12" name="Shape 13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3" name="Google Shape;1313;g13527fe84f_178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14" name="Google Shape;1314;g13527fe84f_178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20" name="Shape 13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1" name="Google Shape;1321;g62569be687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22" name="Google Shape;1322;g62569be687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21892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11" name="Google Shape;11;p2"/>
          <p:cNvSpPr/>
          <p:nvPr/>
        </p:nvSpPr>
        <p:spPr>
          <a:xfrm>
            <a:off x="-967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2" name="Google Shape;12;p2"/>
          <p:cNvSpPr txBox="1"/>
          <p:nvPr>
            <p:ph type="ctrTitle"/>
          </p:nvPr>
        </p:nvSpPr>
        <p:spPr>
          <a:xfrm>
            <a:off x="648300" y="3404550"/>
            <a:ext cx="3530700" cy="1182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/>
          <p:nvPr/>
        </p:nvSpPr>
        <p:spPr>
          <a:xfrm>
            <a:off x="21892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15" name="Google Shape;15;p3"/>
          <p:cNvSpPr/>
          <p:nvPr/>
        </p:nvSpPr>
        <p:spPr>
          <a:xfrm>
            <a:off x="-967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16" name="Google Shape;16;p3"/>
          <p:cNvSpPr txBox="1"/>
          <p:nvPr>
            <p:ph type="ctrTitle"/>
          </p:nvPr>
        </p:nvSpPr>
        <p:spPr>
          <a:xfrm>
            <a:off x="648300" y="1583350"/>
            <a:ext cx="3522300" cy="29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17" name="Google Shape;17;p3"/>
          <p:cNvSpPr txBox="1"/>
          <p:nvPr>
            <p:ph idx="1" type="subTitle"/>
          </p:nvPr>
        </p:nvSpPr>
        <p:spPr>
          <a:xfrm>
            <a:off x="6724950" y="3494300"/>
            <a:ext cx="1906200" cy="1031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+ image">
  <p:cSld name="TITLE_1_2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/>
          <p:nvPr/>
        </p:nvSpPr>
        <p:spPr>
          <a:xfrm>
            <a:off x="21892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20" name="Google Shape;20;p4"/>
          <p:cNvSpPr/>
          <p:nvPr/>
        </p:nvSpPr>
        <p:spPr>
          <a:xfrm>
            <a:off x="-9675" y="-9675"/>
            <a:ext cx="5276875" cy="5167075"/>
          </a:xfrm>
          <a:custGeom>
            <a:rect b="b" l="l" r="r" t="t"/>
            <a:pathLst>
              <a:path extrusionOk="0" h="206683" w="211075">
                <a:moveTo>
                  <a:pt x="387" y="0"/>
                </a:moveTo>
                <a:lnTo>
                  <a:pt x="0" y="206683"/>
                </a:lnTo>
                <a:lnTo>
                  <a:pt x="211075" y="206545"/>
                </a:lnTo>
                <a:lnTo>
                  <a:pt x="155812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21" name="Google Shape;21;p4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22" name="Google Shape;22;p4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600"/>
              </a:spcBef>
              <a:spcAft>
                <a:spcPts val="0"/>
              </a:spcAft>
              <a:buSzPts val="1600"/>
              <a:buChar char="▸"/>
              <a:defRPr/>
            </a:lvl1pPr>
            <a:lvl2pPr indent="-330200" lvl="1" marL="9144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2pPr>
            <a:lvl3pPr indent="-330200" lvl="2" marL="1371600" rtl="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3pPr>
            <a:lvl4pPr indent="-330200" lvl="3" marL="18288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 rtl="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 rtl="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sp>
        <p:nvSpPr>
          <p:cNvPr id="23" name="Google Shape;23;p4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big image">
  <p:cSld name="TITLE_1_2_1">
    <p:spTree>
      <p:nvGrpSpPr>
        <p:cNvPr id="24" name="Shape 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Google Shape;25;p5"/>
          <p:cNvSpPr/>
          <p:nvPr/>
        </p:nvSpPr>
        <p:spPr>
          <a:xfrm>
            <a:off x="209250" y="-9675"/>
            <a:ext cx="3076750" cy="5167075"/>
          </a:xfrm>
          <a:custGeom>
            <a:rect b="b" l="l" r="r" t="t"/>
            <a:pathLst>
              <a:path extrusionOk="0" h="206683" w="123070">
                <a:moveTo>
                  <a:pt x="0" y="0"/>
                </a:moveTo>
                <a:lnTo>
                  <a:pt x="0" y="206683"/>
                </a:lnTo>
                <a:lnTo>
                  <a:pt x="123070" y="206545"/>
                </a:lnTo>
                <a:lnTo>
                  <a:pt x="67807" y="30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26" name="Google Shape;26;p5"/>
          <p:cNvSpPr/>
          <p:nvPr/>
        </p:nvSpPr>
        <p:spPr>
          <a:xfrm>
            <a:off x="-19350" y="-9675"/>
            <a:ext cx="3076750" cy="5167075"/>
          </a:xfrm>
          <a:custGeom>
            <a:rect b="b" l="l" r="r" t="t"/>
            <a:pathLst>
              <a:path extrusionOk="0" h="206683" w="123070">
                <a:moveTo>
                  <a:pt x="0" y="0"/>
                </a:moveTo>
                <a:lnTo>
                  <a:pt x="0" y="206683"/>
                </a:lnTo>
                <a:lnTo>
                  <a:pt x="123070" y="206545"/>
                </a:lnTo>
                <a:lnTo>
                  <a:pt x="67807" y="30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27" name="Google Shape;27;p5"/>
          <p:cNvSpPr txBox="1"/>
          <p:nvPr>
            <p:ph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28" name="Google Shape;28;p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" name="Google Shape;30;p6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31" name="Google Shape;31;p6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32" name="Google Shape;32;p6"/>
          <p:cNvSpPr txBox="1"/>
          <p:nvPr/>
        </p:nvSpPr>
        <p:spPr>
          <a:xfrm>
            <a:off x="799645" y="1612075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rPr>
              <a:t>“</a:t>
            </a:r>
            <a:endParaRPr sz="7200">
              <a:solidFill>
                <a:schemeClr val="dk2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33" name="Google Shape;33;p6"/>
          <p:cNvSpPr txBox="1"/>
          <p:nvPr>
            <p:ph idx="1" type="body"/>
          </p:nvPr>
        </p:nvSpPr>
        <p:spPr>
          <a:xfrm>
            <a:off x="838250" y="2419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Font typeface="Montserrat"/>
              <a:buChar char="▸"/>
              <a:defRPr sz="2400">
                <a:latin typeface="Montserrat"/>
                <a:ea typeface="Montserrat"/>
                <a:cs typeface="Montserrat"/>
                <a:sym typeface="Montserrat"/>
              </a:defRPr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▹"/>
              <a:defRPr sz="2400">
                <a:latin typeface="Montserrat"/>
                <a:ea typeface="Montserrat"/>
                <a:cs typeface="Montserrat"/>
                <a:sym typeface="Montserrat"/>
              </a:defRPr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▹"/>
              <a:defRPr sz="2400">
                <a:latin typeface="Montserrat"/>
                <a:ea typeface="Montserrat"/>
                <a:cs typeface="Montserrat"/>
                <a:sym typeface="Montserrat"/>
              </a:defRPr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●"/>
              <a:defRPr sz="2400">
                <a:latin typeface="Montserrat"/>
                <a:ea typeface="Montserrat"/>
                <a:cs typeface="Montserrat"/>
                <a:sym typeface="Montserrat"/>
              </a:defRPr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○"/>
              <a:defRPr sz="2400">
                <a:latin typeface="Montserrat"/>
                <a:ea typeface="Montserrat"/>
                <a:cs typeface="Montserrat"/>
                <a:sym typeface="Montserrat"/>
              </a:defRPr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■"/>
              <a:defRPr sz="2400">
                <a:latin typeface="Montserrat"/>
                <a:ea typeface="Montserrat"/>
                <a:cs typeface="Montserrat"/>
                <a:sym typeface="Montserrat"/>
              </a:defRPr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●"/>
              <a:defRPr sz="2400">
                <a:latin typeface="Montserrat"/>
                <a:ea typeface="Montserrat"/>
                <a:cs typeface="Montserrat"/>
                <a:sym typeface="Montserrat"/>
              </a:defRPr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○"/>
              <a:defRPr sz="2400">
                <a:latin typeface="Montserrat"/>
                <a:ea typeface="Montserrat"/>
                <a:cs typeface="Montserrat"/>
                <a:sym typeface="Montserrat"/>
              </a:defRPr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Font typeface="Montserrat"/>
              <a:buChar char="■"/>
              <a:defRPr sz="2400"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34" name="Google Shape;34;p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buNone/>
              <a:defRPr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7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37" name="Google Shape;37;p7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38" name="Google Shape;38;p7"/>
          <p:cNvSpPr txBox="1"/>
          <p:nvPr>
            <p:ph type="title"/>
          </p:nvPr>
        </p:nvSpPr>
        <p:spPr>
          <a:xfrm>
            <a:off x="838350" y="18079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39" name="Google Shape;39;p7"/>
          <p:cNvSpPr txBox="1"/>
          <p:nvPr>
            <p:ph idx="1" type="body"/>
          </p:nvPr>
        </p:nvSpPr>
        <p:spPr>
          <a:xfrm>
            <a:off x="838250" y="2419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▸"/>
              <a:defRPr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43" name="Google Shape;43;p8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44" name="Google Shape;44;p8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45" name="Google Shape;45;p8"/>
          <p:cNvSpPr txBox="1"/>
          <p:nvPr>
            <p:ph idx="1" type="body"/>
          </p:nvPr>
        </p:nvSpPr>
        <p:spPr>
          <a:xfrm>
            <a:off x="841001" y="24924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▸"/>
              <a:defRPr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sp>
        <p:nvSpPr>
          <p:cNvPr id="46" name="Google Shape;46;p8"/>
          <p:cNvSpPr txBox="1"/>
          <p:nvPr>
            <p:ph idx="2" type="body"/>
          </p:nvPr>
        </p:nvSpPr>
        <p:spPr>
          <a:xfrm>
            <a:off x="3673842" y="24924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SzPts val="1600"/>
              <a:buChar char="▸"/>
              <a:defRPr/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SzPts val="1600"/>
              <a:buChar char="▹"/>
              <a:defRPr/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SzPts val="1600"/>
              <a:buChar char="●"/>
              <a:defRPr/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SzPts val="1600"/>
              <a:buChar char="○"/>
              <a:defRPr/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SzPts val="1600"/>
              <a:buChar char="■"/>
              <a:defRPr/>
            </a:lvl9pPr>
          </a:lstStyle>
          <a:p/>
        </p:txBody>
      </p:sp>
      <p:sp>
        <p:nvSpPr>
          <p:cNvPr id="47" name="Google Shape;47;p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9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50" name="Google Shape;50;p9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51" name="Google Shape;51;p9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52" name="Google Shape;52;p9"/>
          <p:cNvSpPr txBox="1"/>
          <p:nvPr>
            <p:ph idx="1" type="body"/>
          </p:nvPr>
        </p:nvSpPr>
        <p:spPr>
          <a:xfrm>
            <a:off x="841000" y="2515375"/>
            <a:ext cx="19887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▸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▹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▹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3" name="Google Shape;53;p9"/>
          <p:cNvSpPr txBox="1"/>
          <p:nvPr>
            <p:ph idx="2" type="body"/>
          </p:nvPr>
        </p:nvSpPr>
        <p:spPr>
          <a:xfrm>
            <a:off x="2931575" y="2515375"/>
            <a:ext cx="19887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▸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▹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▹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4" name="Google Shape;54;p9"/>
          <p:cNvSpPr txBox="1"/>
          <p:nvPr>
            <p:ph idx="3" type="body"/>
          </p:nvPr>
        </p:nvSpPr>
        <p:spPr>
          <a:xfrm>
            <a:off x="5022150" y="2515375"/>
            <a:ext cx="19887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600"/>
              </a:spcBef>
              <a:spcAft>
                <a:spcPts val="0"/>
              </a:spcAft>
              <a:buSzPts val="1400"/>
              <a:buChar char="▸"/>
              <a:defRPr sz="1400"/>
            </a:lvl1pPr>
            <a:lvl2pPr indent="-317500" lvl="1" marL="914400" rtl="0">
              <a:spcBef>
                <a:spcPts val="0"/>
              </a:spcBef>
              <a:spcAft>
                <a:spcPts val="0"/>
              </a:spcAft>
              <a:buSzPts val="1400"/>
              <a:buChar char="▹"/>
              <a:defRPr sz="1400"/>
            </a:lvl2pPr>
            <a:lvl3pPr indent="-317500" lvl="2" marL="1371600" rtl="0">
              <a:spcBef>
                <a:spcPts val="0"/>
              </a:spcBef>
              <a:spcAft>
                <a:spcPts val="0"/>
              </a:spcAft>
              <a:buSzPts val="1400"/>
              <a:buChar char="▹"/>
              <a:defRPr sz="1400"/>
            </a:lvl3pPr>
            <a:lvl4pPr indent="-317500" lvl="3" marL="18288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4pPr>
            <a:lvl5pPr indent="-317500" lvl="4" marL="22860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5pPr>
            <a:lvl6pPr indent="-317500" lvl="5" marL="27432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6pPr>
            <a:lvl7pPr indent="-317500" lvl="6" marL="32004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7pPr>
            <a:lvl8pPr indent="-317500" lvl="7" marL="3657600" rtl="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400"/>
            </a:lvl8pPr>
            <a:lvl9pPr indent="-317500" lvl="8" marL="4114800" rtl="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400"/>
            </a:lvl9pPr>
          </a:lstStyle>
          <a:p/>
        </p:txBody>
      </p:sp>
      <p:sp>
        <p:nvSpPr>
          <p:cNvPr id="55" name="Google Shape;55;p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56" name="Shape 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" name="Google Shape;57;p10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58" name="Google Shape;58;p10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59" name="Google Shape;59;p10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200"/>
              <a:buNone/>
              <a:defRPr/>
            </a:lvl9pPr>
          </a:lstStyle>
          <a:p/>
        </p:txBody>
      </p:sp>
      <p:sp>
        <p:nvSpPr>
          <p:cNvPr id="60" name="Google Shape;60;p1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61" name="Shape 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2" name="Google Shape;62;p11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63" name="Google Shape;63;p11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64" name="Google Shape;64;p11"/>
          <p:cNvSpPr txBox="1"/>
          <p:nvPr>
            <p:ph idx="1" type="body"/>
          </p:nvPr>
        </p:nvSpPr>
        <p:spPr>
          <a:xfrm>
            <a:off x="841000" y="4025300"/>
            <a:ext cx="78459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200"/>
              <a:buNone/>
              <a:defRPr sz="1200"/>
            </a:lvl1pPr>
          </a:lstStyle>
          <a:p/>
        </p:txBody>
      </p:sp>
      <p:sp>
        <p:nvSpPr>
          <p:cNvPr id="65" name="Google Shape;65;p1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2"/>
          <p:cNvSpPr/>
          <p:nvPr/>
        </p:nvSpPr>
        <p:spPr>
          <a:xfrm>
            <a:off x="22860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000000">
              <a:alpha val="7310"/>
            </a:srgbClr>
          </a:solidFill>
          <a:ln>
            <a:noFill/>
          </a:ln>
        </p:spPr>
      </p:sp>
      <p:sp>
        <p:nvSpPr>
          <p:cNvPr id="68" name="Google Shape;68;p12"/>
          <p:cNvSpPr/>
          <p:nvPr/>
        </p:nvSpPr>
        <p:spPr>
          <a:xfrm>
            <a:off x="0" y="-10437"/>
            <a:ext cx="8229315" cy="5164387"/>
          </a:xfrm>
          <a:custGeom>
            <a:rect b="b" l="l" r="r" t="t"/>
            <a:pathLst>
              <a:path extrusionOk="0" h="206122" w="328450">
                <a:moveTo>
                  <a:pt x="0" y="0"/>
                </a:moveTo>
                <a:lnTo>
                  <a:pt x="0" y="206122"/>
                </a:lnTo>
                <a:lnTo>
                  <a:pt x="328450" y="206122"/>
                </a:lnTo>
                <a:lnTo>
                  <a:pt x="273309" y="33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</p:sp>
      <p:sp>
        <p:nvSpPr>
          <p:cNvPr id="69" name="Google Shape;69;p1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Empty">
  <p:cSld name="BLANK_1">
    <p:spTree>
      <p:nvGrpSpPr>
        <p:cNvPr id="70" name="Shape 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" name="Google Shape;71;p1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theme" Target="../theme/theme2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accen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57200" y="1884100"/>
            <a:ext cx="5185200" cy="4746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1200"/>
              <a:buFont typeface="Montserrat"/>
              <a:buNone/>
              <a:defRPr b="1" sz="1200">
                <a:solidFill>
                  <a:schemeClr val="dk2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57200" y="2495550"/>
            <a:ext cx="51852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▸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1pPr>
            <a:lvl2pPr indent="-330200" lvl="1" marL="914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▹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2pPr>
            <a:lvl3pPr indent="-330200" lvl="2" marL="1371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▹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3pPr>
            <a:lvl4pPr indent="-3302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●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4pPr>
            <a:lvl5pPr indent="-3302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○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5pPr>
            <a:lvl6pPr indent="-3302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■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6pPr>
            <a:lvl7pPr indent="-3302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●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7pPr>
            <a:lvl8pPr indent="-3302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○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8pPr>
            <a:lvl9pPr indent="-3302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600"/>
              <a:buFont typeface="Karla"/>
              <a:buChar char="■"/>
              <a:defRPr sz="16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 algn="r">
              <a:buNone/>
              <a:defRPr sz="12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7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5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5.xm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deathtothestockphoto.com/" TargetMode="External"/><Relationship Id="rId5" Type="http://schemas.openxmlformats.org/officeDocument/2006/relationships/hyperlink" Target="http://deathtothestockphoto.com/wp-content/uploads/DeathtotheStockPhoto-License.pdf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karla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p14"/>
          <p:cNvSpPr txBox="1"/>
          <p:nvPr>
            <p:ph type="ctrTitle"/>
          </p:nvPr>
        </p:nvSpPr>
        <p:spPr>
          <a:xfrm>
            <a:off x="648300" y="3404550"/>
            <a:ext cx="3530700" cy="1182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</a:t>
            </a:r>
            <a:r>
              <a:rPr lang="en">
                <a:solidFill>
                  <a:srgbClr val="8BC34A"/>
                </a:solidFill>
              </a:rPr>
              <a:t>PRESENTATION</a:t>
            </a:r>
            <a:r>
              <a:rPr lang="en"/>
              <a:t> TITLE</a:t>
            </a:r>
            <a:endParaRPr/>
          </a:p>
        </p:txBody>
      </p:sp>
      <p:grpSp>
        <p:nvGrpSpPr>
          <p:cNvPr id="77" name="Google Shape;77;p14"/>
          <p:cNvGrpSpPr/>
          <p:nvPr/>
        </p:nvGrpSpPr>
        <p:grpSpPr>
          <a:xfrm>
            <a:off x="742745" y="2453179"/>
            <a:ext cx="502625" cy="446586"/>
            <a:chOff x="5292575" y="3681900"/>
            <a:chExt cx="420150" cy="373275"/>
          </a:xfrm>
        </p:grpSpPr>
        <p:sp>
          <p:nvSpPr>
            <p:cNvPr id="78" name="Google Shape;78;p14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14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14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" name="Google Shape;81;p14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" name="Google Shape;82;p14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" name="Google Shape;83;p14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" name="Google Shape;84;p14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DDC39"/>
        </a:solidFill>
      </p:bgPr>
    </p:bg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15"/>
          <p:cNvSpPr txBox="1"/>
          <p:nvPr>
            <p:ph type="title"/>
          </p:nvPr>
        </p:nvSpPr>
        <p:spPr>
          <a:xfrm>
            <a:off x="841000" y="6653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INSTRUCTIONS FOR </a:t>
            </a:r>
            <a:r>
              <a:rPr lang="en" sz="2400">
                <a:solidFill>
                  <a:srgbClr val="CDDC39"/>
                </a:solidFill>
              </a:rPr>
              <a:t>USE</a:t>
            </a:r>
            <a:endParaRPr sz="2400">
              <a:solidFill>
                <a:srgbClr val="CDDC39"/>
              </a:solidFill>
            </a:endParaRPr>
          </a:p>
        </p:txBody>
      </p:sp>
      <p:sp>
        <p:nvSpPr>
          <p:cNvPr id="90" name="Google Shape;90;p15"/>
          <p:cNvSpPr txBox="1"/>
          <p:nvPr/>
        </p:nvSpPr>
        <p:spPr>
          <a:xfrm>
            <a:off x="841000" y="1212150"/>
            <a:ext cx="2709900" cy="287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Karla"/>
                <a:ea typeface="Karla"/>
                <a:cs typeface="Karla"/>
                <a:sym typeface="Karla"/>
              </a:rPr>
              <a:t>EDIT IN GOOGLE SLIDES</a:t>
            </a:r>
            <a:endParaRPr sz="1100"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Click on the button under the presentation preview that says "Use as Google Slides Theme".</a:t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You will get a copy of this document on your Google Drive and will be able to edit, add or delete slides.</a:t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You have to be signed in to your Google account.</a:t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91" name="Google Shape;91;p15"/>
          <p:cNvSpPr txBox="1"/>
          <p:nvPr/>
        </p:nvSpPr>
        <p:spPr>
          <a:xfrm>
            <a:off x="3917652" y="1212150"/>
            <a:ext cx="2828400" cy="287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100">
                <a:latin typeface="Karla"/>
                <a:ea typeface="Karla"/>
                <a:cs typeface="Karla"/>
                <a:sym typeface="Karla"/>
              </a:rPr>
              <a:t>EDIT IN POWERPOINT®</a:t>
            </a:r>
            <a:endParaRPr sz="1100"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Click on the button under the presentation preview that says "Download as PowerPoint template". You will get a .pptx file that you can edit in PowerPoint. </a:t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Remember to download and install the fonts used in this presentation (you’ll find the links to the font files needed in the </a:t>
            </a:r>
            <a:r>
              <a:rPr lang="en" sz="1100" u="sng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  <a:hlinkClick action="ppaction://hlinksldjump" r:id="rId3"/>
              </a:rPr>
              <a:t>Presentation design slide</a:t>
            </a: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)</a:t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92" name="Google Shape;92;p15"/>
          <p:cNvSpPr txBox="1"/>
          <p:nvPr/>
        </p:nvSpPr>
        <p:spPr>
          <a:xfrm>
            <a:off x="841000" y="3753525"/>
            <a:ext cx="6767100" cy="8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More info on how to use this template at </a:t>
            </a:r>
            <a:r>
              <a:rPr b="1" lang="en" sz="1100" u="sng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  <a:hlinkClick r:id="rId4"/>
              </a:rPr>
              <a:t>www.slidescarnival.com/help-use-presentation-template</a:t>
            </a:r>
            <a:endParaRPr b="1"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This template is free to use under </a:t>
            </a:r>
            <a:r>
              <a:rPr lang="en" sz="1100" u="sng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  <a:hlinkClick r:id="rId5"/>
              </a:rPr>
              <a:t>Creative Commons Attribution license</a:t>
            </a: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. </a:t>
            </a: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You can keep the Credits slide or mention SlidesCarnival and other resources used in a slide footer</a:t>
            </a:r>
            <a:r>
              <a:rPr lang="en" sz="11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.</a:t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1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93" name="Google Shape;93;p1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EB3B"/>
        </a:solidFill>
      </p:bgPr>
    </p:bg>
    <p:spTree>
      <p:nvGrpSpPr>
        <p:cNvPr id="97" name="Shape 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8" name="Google Shape;98;p16"/>
          <p:cNvSpPr txBox="1"/>
          <p:nvPr>
            <p:ph idx="4294967295" type="ctrTitle"/>
          </p:nvPr>
        </p:nvSpPr>
        <p:spPr>
          <a:xfrm>
            <a:off x="685800" y="1964350"/>
            <a:ext cx="453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EB3B"/>
                </a:solidFill>
              </a:rPr>
              <a:t>HELLO!</a:t>
            </a:r>
            <a:endParaRPr sz="1800">
              <a:solidFill>
                <a:srgbClr val="FFEB3B"/>
              </a:solidFill>
            </a:endParaRPr>
          </a:p>
        </p:txBody>
      </p:sp>
      <p:sp>
        <p:nvSpPr>
          <p:cNvPr id="99" name="Google Shape;99;p16"/>
          <p:cNvSpPr txBox="1"/>
          <p:nvPr>
            <p:ph idx="4294967295" type="subTitle"/>
          </p:nvPr>
        </p:nvSpPr>
        <p:spPr>
          <a:xfrm>
            <a:off x="685800" y="3163925"/>
            <a:ext cx="453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I am Jayden Smith</a:t>
            </a:r>
            <a:endParaRPr sz="3600"/>
          </a:p>
        </p:txBody>
      </p:sp>
      <p:sp>
        <p:nvSpPr>
          <p:cNvPr id="100" name="Google Shape;100;p16"/>
          <p:cNvSpPr txBox="1"/>
          <p:nvPr>
            <p:ph idx="4294967295" type="body"/>
          </p:nvPr>
        </p:nvSpPr>
        <p:spPr>
          <a:xfrm>
            <a:off x="685800" y="3836000"/>
            <a:ext cx="4531500" cy="10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 am here because I love to give presentations. You can find me at @username</a:t>
            </a:r>
            <a:endParaRPr/>
          </a:p>
        </p:txBody>
      </p:sp>
      <p:grpSp>
        <p:nvGrpSpPr>
          <p:cNvPr id="101" name="Google Shape;101;p16"/>
          <p:cNvGrpSpPr/>
          <p:nvPr/>
        </p:nvGrpSpPr>
        <p:grpSpPr>
          <a:xfrm>
            <a:off x="785305" y="2088867"/>
            <a:ext cx="462632" cy="462632"/>
            <a:chOff x="1278900" y="2333250"/>
            <a:chExt cx="381175" cy="381175"/>
          </a:xfrm>
        </p:grpSpPr>
        <p:sp>
          <p:nvSpPr>
            <p:cNvPr id="102" name="Google Shape;102;p16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" name="Google Shape;103;p16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6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6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" name="Google Shape;106;p1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C107"/>
        </a:solidFill>
      </p:bgPr>
    </p:bg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17"/>
          <p:cNvSpPr txBox="1"/>
          <p:nvPr>
            <p:ph type="ctrTitle"/>
          </p:nvPr>
        </p:nvSpPr>
        <p:spPr>
          <a:xfrm>
            <a:off x="648300" y="1583350"/>
            <a:ext cx="3522300" cy="298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>
                <a:solidFill>
                  <a:srgbClr val="FFC107"/>
                </a:solidFill>
              </a:rPr>
              <a:t>1.</a:t>
            </a:r>
            <a:endParaRPr sz="7200">
              <a:solidFill>
                <a:srgbClr val="FFC10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12" name="Google Shape;112;p17"/>
          <p:cNvSpPr txBox="1"/>
          <p:nvPr>
            <p:ph idx="1" type="subTitle"/>
          </p:nvPr>
        </p:nvSpPr>
        <p:spPr>
          <a:xfrm>
            <a:off x="6724950" y="3494300"/>
            <a:ext cx="1906200" cy="1031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9800"/>
        </a:solidFill>
      </p:bgPr>
    </p:bg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18"/>
          <p:cNvSpPr txBox="1"/>
          <p:nvPr>
            <p:ph idx="1" type="body"/>
          </p:nvPr>
        </p:nvSpPr>
        <p:spPr>
          <a:xfrm>
            <a:off x="838250" y="2419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</a:t>
            </a:r>
            <a:r>
              <a:rPr lang="en">
                <a:solidFill>
                  <a:srgbClr val="FF9800"/>
                </a:solidFill>
              </a:rPr>
              <a:t>inspiration</a:t>
            </a:r>
            <a:r>
              <a:rPr lang="en"/>
              <a:t> and to invoke philosophical thoughts from the reader.</a:t>
            </a:r>
            <a:endParaRPr/>
          </a:p>
        </p:txBody>
      </p:sp>
      <p:sp>
        <p:nvSpPr>
          <p:cNvPr id="118" name="Google Shape;118;p1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5722"/>
        </a:solidFill>
      </p:bgPr>
    </p:bg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19"/>
          <p:cNvSpPr txBox="1"/>
          <p:nvPr>
            <p:ph type="title"/>
          </p:nvPr>
        </p:nvSpPr>
        <p:spPr>
          <a:xfrm>
            <a:off x="838350" y="18079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</a:t>
            </a:r>
            <a:r>
              <a:rPr lang="en">
                <a:solidFill>
                  <a:srgbClr val="FF5722"/>
                </a:solidFill>
              </a:rPr>
              <a:t>SLIDE</a:t>
            </a:r>
            <a:r>
              <a:rPr lang="en"/>
              <a:t> TITLE</a:t>
            </a:r>
            <a:endParaRPr/>
          </a:p>
        </p:txBody>
      </p:sp>
      <p:sp>
        <p:nvSpPr>
          <p:cNvPr id="124" name="Google Shape;124;p19"/>
          <p:cNvSpPr txBox="1"/>
          <p:nvPr>
            <p:ph idx="1" type="body"/>
          </p:nvPr>
        </p:nvSpPr>
        <p:spPr>
          <a:xfrm>
            <a:off x="838250" y="2419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30200" lvl="0" marL="457200" rtl="0" algn="l">
              <a:spcBef>
                <a:spcPts val="600"/>
              </a:spcBef>
              <a:spcAft>
                <a:spcPts val="0"/>
              </a:spcAft>
              <a:buSzPts val="1600"/>
              <a:buChar char="▸"/>
            </a:pPr>
            <a:r>
              <a:rPr lang="en"/>
              <a:t>Here you have a list of items</a:t>
            </a:r>
            <a:endParaRPr/>
          </a:p>
          <a:p>
            <a:pPr indent="-330200" lvl="0" marL="457200" rtl="0" algn="l">
              <a:spcBef>
                <a:spcPts val="0"/>
              </a:spcBef>
              <a:spcAft>
                <a:spcPts val="0"/>
              </a:spcAft>
              <a:buSzPts val="1600"/>
              <a:buChar char="▸"/>
            </a:pPr>
            <a:r>
              <a:rPr lang="en"/>
              <a:t>And some text</a:t>
            </a:r>
            <a:endParaRPr/>
          </a:p>
          <a:p>
            <a:pPr indent="-330200" lvl="0" marL="457200" rtl="0" algn="l">
              <a:spcBef>
                <a:spcPts val="0"/>
              </a:spcBef>
              <a:spcAft>
                <a:spcPts val="0"/>
              </a:spcAft>
              <a:buSzPts val="1600"/>
              <a:buChar char="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grpSp>
        <p:nvGrpSpPr>
          <p:cNvPr id="125" name="Google Shape;125;p19"/>
          <p:cNvGrpSpPr/>
          <p:nvPr/>
        </p:nvGrpSpPr>
        <p:grpSpPr>
          <a:xfrm>
            <a:off x="954632" y="1317465"/>
            <a:ext cx="457190" cy="457120"/>
            <a:chOff x="1923675" y="1633650"/>
            <a:chExt cx="436000" cy="435975"/>
          </a:xfrm>
        </p:grpSpPr>
        <p:sp>
          <p:nvSpPr>
            <p:cNvPr id="126" name="Google Shape;126;p19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7" name="Google Shape;127;p19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8" name="Google Shape;128;p19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9" name="Google Shape;129;p19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0" name="Google Shape;130;p19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1" name="Google Shape;131;p19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32" name="Google Shape;132;p1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44336"/>
        </a:solidFill>
      </p:bgPr>
    </p:bg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20"/>
          <p:cNvSpPr txBox="1"/>
          <p:nvPr>
            <p:ph idx="4294967295" type="ctrTitle"/>
          </p:nvPr>
        </p:nvSpPr>
        <p:spPr>
          <a:xfrm>
            <a:off x="669099" y="2650150"/>
            <a:ext cx="525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BIG </a:t>
            </a:r>
            <a:r>
              <a:rPr lang="en" sz="3600">
                <a:solidFill>
                  <a:srgbClr val="F44336"/>
                </a:solidFill>
              </a:rPr>
              <a:t>CONCEPT</a:t>
            </a:r>
            <a:endParaRPr sz="3600">
              <a:solidFill>
                <a:srgbClr val="F44336"/>
              </a:solidFill>
            </a:endParaRPr>
          </a:p>
        </p:txBody>
      </p:sp>
      <p:sp>
        <p:nvSpPr>
          <p:cNvPr id="138" name="Google Shape;138;p20"/>
          <p:cNvSpPr txBox="1"/>
          <p:nvPr>
            <p:ph idx="4294967295" type="subTitle"/>
          </p:nvPr>
        </p:nvSpPr>
        <p:spPr>
          <a:xfrm>
            <a:off x="685800" y="3716355"/>
            <a:ext cx="525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Bring the attention of your audience over a key concept using icons or illustrations</a:t>
            </a:r>
            <a:endParaRPr/>
          </a:p>
        </p:txBody>
      </p:sp>
      <p:grpSp>
        <p:nvGrpSpPr>
          <p:cNvPr id="139" name="Google Shape;139;p20"/>
          <p:cNvGrpSpPr/>
          <p:nvPr/>
        </p:nvGrpSpPr>
        <p:grpSpPr>
          <a:xfrm>
            <a:off x="763880" y="1821997"/>
            <a:ext cx="664653" cy="1053757"/>
            <a:chOff x="6718575" y="2318625"/>
            <a:chExt cx="256950" cy="407375"/>
          </a:xfrm>
        </p:grpSpPr>
        <p:sp>
          <p:nvSpPr>
            <p:cNvPr id="140" name="Google Shape;140;p2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1" name="Google Shape;141;p2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2" name="Google Shape;142;p2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3" name="Google Shape;143;p2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4" name="Google Shape;144;p2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5" name="Google Shape;145;p2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28575">
              <a:solidFill>
                <a:srgbClr val="F44336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8" name="Google Shape;148;p2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91E63"/>
        </a:solidFill>
      </p:bgPr>
    </p:bg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p21"/>
          <p:cNvSpPr txBox="1"/>
          <p:nvPr>
            <p:ph idx="1" type="body"/>
          </p:nvPr>
        </p:nvSpPr>
        <p:spPr>
          <a:xfrm>
            <a:off x="841001" y="24924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54" name="Google Shape;154;p21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</a:t>
            </a:r>
            <a:r>
              <a:rPr lang="en">
                <a:solidFill>
                  <a:srgbClr val="E91E63"/>
                </a:solidFill>
              </a:rPr>
              <a:t>SPLIT</a:t>
            </a:r>
            <a:r>
              <a:rPr lang="en"/>
              <a:t> YOUR CONTENT</a:t>
            </a:r>
            <a:endParaRPr/>
          </a:p>
        </p:txBody>
      </p:sp>
      <p:sp>
        <p:nvSpPr>
          <p:cNvPr id="155" name="Google Shape;155;p21"/>
          <p:cNvSpPr txBox="1"/>
          <p:nvPr>
            <p:ph idx="2" type="body"/>
          </p:nvPr>
        </p:nvSpPr>
        <p:spPr>
          <a:xfrm>
            <a:off x="3673842" y="2492425"/>
            <a:ext cx="2671800" cy="2433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56" name="Google Shape;156;p21"/>
          <p:cNvSpPr/>
          <p:nvPr/>
        </p:nvSpPr>
        <p:spPr>
          <a:xfrm>
            <a:off x="956177" y="1332826"/>
            <a:ext cx="485675" cy="441808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2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9C27B0"/>
        </a:solidFill>
      </p:bgPr>
    </p:bg>
    <p:spTree>
      <p:nvGrpSpPr>
        <p:cNvPr id="161" name="Shape 1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2" name="Google Shape;162;p22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</a:t>
            </a:r>
            <a:r>
              <a:rPr lang="en">
                <a:solidFill>
                  <a:srgbClr val="9C27B0"/>
                </a:solidFill>
              </a:rPr>
              <a:t>COLUMNS</a:t>
            </a:r>
            <a:endParaRPr>
              <a:solidFill>
                <a:srgbClr val="9C27B0"/>
              </a:solidFill>
            </a:endParaRPr>
          </a:p>
        </p:txBody>
      </p:sp>
      <p:sp>
        <p:nvSpPr>
          <p:cNvPr id="163" name="Google Shape;163;p22"/>
          <p:cNvSpPr txBox="1"/>
          <p:nvPr>
            <p:ph idx="1" type="body"/>
          </p:nvPr>
        </p:nvSpPr>
        <p:spPr>
          <a:xfrm>
            <a:off x="841000" y="2515375"/>
            <a:ext cx="19887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64" name="Google Shape;164;p22"/>
          <p:cNvSpPr txBox="1"/>
          <p:nvPr>
            <p:ph idx="2" type="body"/>
          </p:nvPr>
        </p:nvSpPr>
        <p:spPr>
          <a:xfrm>
            <a:off x="2931575" y="2515375"/>
            <a:ext cx="19887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65" name="Google Shape;165;p22"/>
          <p:cNvSpPr txBox="1"/>
          <p:nvPr>
            <p:ph idx="3" type="body"/>
          </p:nvPr>
        </p:nvSpPr>
        <p:spPr>
          <a:xfrm>
            <a:off x="5022150" y="2515375"/>
            <a:ext cx="1988700" cy="241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6" name="Google Shape;166;p22"/>
          <p:cNvGrpSpPr/>
          <p:nvPr/>
        </p:nvGrpSpPr>
        <p:grpSpPr>
          <a:xfrm>
            <a:off x="974536" y="1331558"/>
            <a:ext cx="443239" cy="443239"/>
            <a:chOff x="5941025" y="3634400"/>
            <a:chExt cx="467650" cy="467650"/>
          </a:xfrm>
        </p:grpSpPr>
        <p:sp>
          <p:nvSpPr>
            <p:cNvPr id="167" name="Google Shape;167;p22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22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9" name="Google Shape;169;p22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0" name="Google Shape;170;p22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22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22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3" name="Google Shape;173;p2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23"/>
          <p:cNvSpPr txBox="1"/>
          <p:nvPr>
            <p:ph type="title"/>
          </p:nvPr>
        </p:nvSpPr>
        <p:spPr>
          <a:xfrm>
            <a:off x="838301" y="1960300"/>
            <a:ext cx="26439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</a:t>
            </a:r>
            <a:r>
              <a:rPr lang="en">
                <a:solidFill>
                  <a:srgbClr val="607D8B"/>
                </a:solidFill>
              </a:rPr>
              <a:t>PICTURE</a:t>
            </a:r>
            <a:r>
              <a:rPr lang="en"/>
              <a:t> IS WORTH A THOUSAND WORDS</a:t>
            </a:r>
            <a:endParaRPr/>
          </a:p>
        </p:txBody>
      </p:sp>
      <p:sp>
        <p:nvSpPr>
          <p:cNvPr id="179" name="Google Shape;179;p23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A complex idea can be conveyed with just a single still image, namely making it possible to absorb large amounts of data quickly.</a:t>
            </a:r>
            <a:endParaRPr/>
          </a:p>
        </p:txBody>
      </p:sp>
      <p:grpSp>
        <p:nvGrpSpPr>
          <p:cNvPr id="180" name="Google Shape;180;p23"/>
          <p:cNvGrpSpPr/>
          <p:nvPr/>
        </p:nvGrpSpPr>
        <p:grpSpPr>
          <a:xfrm>
            <a:off x="927978" y="1396874"/>
            <a:ext cx="429606" cy="377755"/>
            <a:chOff x="1929775" y="320925"/>
            <a:chExt cx="423800" cy="372650"/>
          </a:xfrm>
        </p:grpSpPr>
        <p:sp>
          <p:nvSpPr>
            <p:cNvPr id="181" name="Google Shape;181;p23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23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3" name="Google Shape;183;p23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4" name="Google Shape;184;p23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5" name="Google Shape;185;p23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86" name="Google Shape;186;p2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4"/>
          <p:cNvSpPr txBox="1"/>
          <p:nvPr>
            <p:ph type="title"/>
          </p:nvPr>
        </p:nvSpPr>
        <p:spPr>
          <a:xfrm>
            <a:off x="381100" y="2798525"/>
            <a:ext cx="1870500" cy="1880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WANT </a:t>
            </a:r>
            <a:r>
              <a:rPr lang="en">
                <a:solidFill>
                  <a:srgbClr val="607D8B"/>
                </a:solidFill>
              </a:rPr>
              <a:t>BIG</a:t>
            </a:r>
            <a:r>
              <a:rPr lang="en"/>
              <a:t> IMPACT?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 sz="3000">
                <a:solidFill>
                  <a:srgbClr val="CCCCCC"/>
                </a:solidFill>
                <a:latin typeface="Karla"/>
                <a:ea typeface="Karla"/>
                <a:cs typeface="Karla"/>
                <a:sym typeface="Karla"/>
              </a:rPr>
              <a:t>Use big image.</a:t>
            </a:r>
            <a:endParaRPr>
              <a:solidFill>
                <a:srgbClr val="CCCCCC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92" name="Google Shape;192;p24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73AB7"/>
        </a:solidFill>
      </p:bgPr>
    </p:bg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p25"/>
          <p:cNvSpPr txBox="1"/>
          <p:nvPr>
            <p:ph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</a:t>
            </a:r>
            <a:r>
              <a:rPr lang="en">
                <a:solidFill>
                  <a:srgbClr val="673AB7"/>
                </a:solidFill>
              </a:rPr>
              <a:t>EXPLAIN</a:t>
            </a:r>
            <a:r>
              <a:rPr lang="en"/>
              <a:t> YOUR IDEAS</a:t>
            </a:r>
            <a:endParaRPr/>
          </a:p>
        </p:txBody>
      </p:sp>
      <p:sp>
        <p:nvSpPr>
          <p:cNvPr id="198" name="Google Shape;198;p25"/>
          <p:cNvSpPr/>
          <p:nvPr/>
        </p:nvSpPr>
        <p:spPr>
          <a:xfrm>
            <a:off x="3149700" y="1505250"/>
            <a:ext cx="2133000" cy="2133000"/>
          </a:xfrm>
          <a:prstGeom prst="ellipse">
            <a:avLst/>
          </a:prstGeom>
          <a:solidFill>
            <a:srgbClr val="000000">
              <a:alpha val="7310"/>
            </a:srgbClr>
          </a:solidFill>
          <a:ln cap="flat" cmpd="sng" w="38100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WHITE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199" name="Google Shape;199;p25"/>
          <p:cNvSpPr/>
          <p:nvPr/>
        </p:nvSpPr>
        <p:spPr>
          <a:xfrm>
            <a:off x="6489150" y="1505250"/>
            <a:ext cx="2133000" cy="2133000"/>
          </a:xfrm>
          <a:prstGeom prst="ellipse">
            <a:avLst/>
          </a:prstGeom>
          <a:solidFill>
            <a:srgbClr val="000000">
              <a:alpha val="7310"/>
            </a:srgbClr>
          </a:solidFill>
          <a:ln cap="flat" cmpd="sng" w="38100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BLACK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sp>
        <p:nvSpPr>
          <p:cNvPr id="200" name="Google Shape;200;p25"/>
          <p:cNvSpPr/>
          <p:nvPr/>
        </p:nvSpPr>
        <p:spPr>
          <a:xfrm>
            <a:off x="4819425" y="1505250"/>
            <a:ext cx="2133000" cy="2133000"/>
          </a:xfrm>
          <a:prstGeom prst="ellipse">
            <a:avLst/>
          </a:prstGeom>
          <a:solidFill>
            <a:srgbClr val="000000">
              <a:alpha val="7310"/>
            </a:srgbClr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GRAY</a:t>
            </a:r>
            <a:endParaRPr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201" name="Google Shape;201;p25"/>
          <p:cNvGrpSpPr/>
          <p:nvPr/>
        </p:nvGrpSpPr>
        <p:grpSpPr>
          <a:xfrm>
            <a:off x="726863" y="3266360"/>
            <a:ext cx="453641" cy="447356"/>
            <a:chOff x="3292425" y="3664250"/>
            <a:chExt cx="397025" cy="391525"/>
          </a:xfrm>
        </p:grpSpPr>
        <p:sp>
          <p:nvSpPr>
            <p:cNvPr id="202" name="Google Shape;202;p25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3" name="Google Shape;203;p25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4" name="Google Shape;204;p25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5" name="Google Shape;205;p2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73AB7"/>
        </a:solidFill>
      </p:bgPr>
    </p:bg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26"/>
          <p:cNvSpPr txBox="1"/>
          <p:nvPr>
            <p:ph type="title"/>
          </p:nvPr>
        </p:nvSpPr>
        <p:spPr>
          <a:xfrm>
            <a:off x="788850" y="666525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USE </a:t>
            </a:r>
            <a:r>
              <a:rPr lang="en">
                <a:solidFill>
                  <a:srgbClr val="673AB7"/>
                </a:solidFill>
              </a:rPr>
              <a:t>DIAGRAMS</a:t>
            </a:r>
            <a:r>
              <a:rPr lang="en"/>
              <a:t> TO EXPLAIN COMPLEX IDEAS</a:t>
            </a:r>
            <a:endParaRPr/>
          </a:p>
        </p:txBody>
      </p:sp>
      <p:sp>
        <p:nvSpPr>
          <p:cNvPr id="211" name="Google Shape;211;p2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12" name="Google Shape;212;p26"/>
          <p:cNvSpPr/>
          <p:nvPr/>
        </p:nvSpPr>
        <p:spPr>
          <a:xfrm>
            <a:off x="1208402" y="1611246"/>
            <a:ext cx="3123000" cy="2401500"/>
          </a:xfrm>
          <a:prstGeom prst="triangle">
            <a:avLst>
              <a:gd fmla="val 50000" name="adj"/>
            </a:avLst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13" name="Google Shape;213;p26"/>
          <p:cNvSpPr txBox="1"/>
          <p:nvPr/>
        </p:nvSpPr>
        <p:spPr>
          <a:xfrm>
            <a:off x="1903043" y="2893553"/>
            <a:ext cx="1734300" cy="966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chemeClr val="dk1"/>
                </a:solidFill>
                <a:latin typeface="Karla"/>
                <a:ea typeface="Karla"/>
                <a:cs typeface="Karla"/>
                <a:sym typeface="Karla"/>
              </a:rPr>
              <a:t>Vestibulum nec congue tempus</a:t>
            </a:r>
            <a:endParaRPr sz="1200">
              <a:solidFill>
                <a:schemeClr val="dk1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214" name="Google Shape;214;p26"/>
          <p:cNvGrpSpPr/>
          <p:nvPr/>
        </p:nvGrpSpPr>
        <p:grpSpPr>
          <a:xfrm>
            <a:off x="1721384" y="3649526"/>
            <a:ext cx="2943518" cy="948035"/>
            <a:chOff x="3698064" y="3159725"/>
            <a:chExt cx="2449869" cy="789043"/>
          </a:xfrm>
        </p:grpSpPr>
        <p:sp>
          <p:nvSpPr>
            <p:cNvPr id="215" name="Google Shape;215;p26"/>
            <p:cNvSpPr/>
            <p:nvPr/>
          </p:nvSpPr>
          <p:spPr>
            <a:xfrm rot="10800000">
              <a:off x="3698064" y="3575617"/>
              <a:ext cx="1740900" cy="12540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rgbClr val="3F51B5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Karla"/>
                <a:ea typeface="Karla"/>
                <a:cs typeface="Karla"/>
                <a:sym typeface="Karla"/>
              </a:endParaRPr>
            </a:p>
          </p:txBody>
        </p:sp>
        <p:sp>
          <p:nvSpPr>
            <p:cNvPr id="216" name="Google Shape;216;p26"/>
            <p:cNvSpPr txBox="1"/>
            <p:nvPr/>
          </p:nvSpPr>
          <p:spPr>
            <a:xfrm rot="620">
              <a:off x="3771608" y="3655818"/>
              <a:ext cx="1662900" cy="2928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rgbClr val="3F51B5"/>
                  </a:solidFill>
                  <a:latin typeface="Karla"/>
                  <a:ea typeface="Karla"/>
                  <a:cs typeface="Karla"/>
                  <a:sym typeface="Karla"/>
                </a:rPr>
                <a:t>Vestibulum nec congue tempus</a:t>
              </a:r>
              <a:endParaRPr sz="800">
                <a:solidFill>
                  <a:srgbClr val="3F51B5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  <p:sp>
          <p:nvSpPr>
            <p:cNvPr id="217" name="Google Shape;217;p26"/>
            <p:cNvSpPr/>
            <p:nvPr/>
          </p:nvSpPr>
          <p:spPr>
            <a:xfrm>
              <a:off x="5582733" y="3159725"/>
              <a:ext cx="565200" cy="565500"/>
            </a:xfrm>
            <a:prstGeom prst="ellipse">
              <a:avLst/>
            </a:prstGeom>
            <a:solidFill>
              <a:srgbClr val="3F51B5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rPr>
                <a:t>02</a:t>
              </a:r>
              <a:endParaRPr sz="1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</p:grpSp>
      <p:grpSp>
        <p:nvGrpSpPr>
          <p:cNvPr id="218" name="Google Shape;218;p26"/>
          <p:cNvGrpSpPr/>
          <p:nvPr/>
        </p:nvGrpSpPr>
        <p:grpSpPr>
          <a:xfrm>
            <a:off x="922469" y="1686257"/>
            <a:ext cx="1501385" cy="2642717"/>
            <a:chOff x="3033133" y="1525710"/>
            <a:chExt cx="1249592" cy="2199515"/>
          </a:xfrm>
        </p:grpSpPr>
        <p:sp>
          <p:nvSpPr>
            <p:cNvPr id="219" name="Google Shape;219;p26"/>
            <p:cNvSpPr/>
            <p:nvPr/>
          </p:nvSpPr>
          <p:spPr>
            <a:xfrm rot="-3360517">
              <a:off x="2960437" y="2297046"/>
              <a:ext cx="1629676" cy="125310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rgbClr val="2196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2196F3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  <p:sp>
          <p:nvSpPr>
            <p:cNvPr id="220" name="Google Shape;220;p26"/>
            <p:cNvSpPr txBox="1"/>
            <p:nvPr/>
          </p:nvSpPr>
          <p:spPr>
            <a:xfrm rot="-3365016">
              <a:off x="2786718" y="2151658"/>
              <a:ext cx="1664030" cy="292803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rgbClr val="2196F3"/>
                  </a:solidFill>
                  <a:latin typeface="Karla"/>
                  <a:ea typeface="Karla"/>
                  <a:cs typeface="Karla"/>
                  <a:sym typeface="Karla"/>
                </a:rPr>
                <a:t>Vestibulum nec congue tempus</a:t>
              </a:r>
              <a:endParaRPr sz="800">
                <a:solidFill>
                  <a:srgbClr val="2196F3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  <p:sp>
          <p:nvSpPr>
            <p:cNvPr id="221" name="Google Shape;221;p26"/>
            <p:cNvSpPr/>
            <p:nvPr/>
          </p:nvSpPr>
          <p:spPr>
            <a:xfrm>
              <a:off x="3058183" y="3159725"/>
              <a:ext cx="565200" cy="565500"/>
            </a:xfrm>
            <a:prstGeom prst="ellipse">
              <a:avLst/>
            </a:prstGeom>
            <a:solidFill>
              <a:srgbClr val="2196F3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rPr>
                <a:t>03</a:t>
              </a:r>
              <a:endParaRPr sz="1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</p:grpSp>
      <p:grpSp>
        <p:nvGrpSpPr>
          <p:cNvPr id="222" name="Google Shape;222;p26"/>
          <p:cNvGrpSpPr/>
          <p:nvPr/>
        </p:nvGrpSpPr>
        <p:grpSpPr>
          <a:xfrm>
            <a:off x="2431042" y="1292634"/>
            <a:ext cx="2123571" cy="2237190"/>
            <a:chOff x="4288708" y="1198100"/>
            <a:chExt cx="1767434" cy="1861998"/>
          </a:xfrm>
        </p:grpSpPr>
        <p:sp>
          <p:nvSpPr>
            <p:cNvPr id="223" name="Google Shape;223;p26"/>
            <p:cNvSpPr/>
            <p:nvPr/>
          </p:nvSpPr>
          <p:spPr>
            <a:xfrm rot="3420919">
              <a:off x="4575050" y="2300047"/>
              <a:ext cx="1581515" cy="125402"/>
            </a:xfrm>
            <a:prstGeom prst="rightArrow">
              <a:avLst>
                <a:gd fmla="val 25514" name="adj1"/>
                <a:gd fmla="val 64322" name="adj2"/>
              </a:avLst>
            </a:prstGeom>
            <a:solidFill>
              <a:srgbClr val="673AB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latin typeface="Karla"/>
                <a:ea typeface="Karla"/>
                <a:cs typeface="Karla"/>
                <a:sym typeface="Karla"/>
              </a:endParaRPr>
            </a:p>
          </p:txBody>
        </p:sp>
        <p:sp>
          <p:nvSpPr>
            <p:cNvPr id="224" name="Google Shape;224;p26"/>
            <p:cNvSpPr/>
            <p:nvPr/>
          </p:nvSpPr>
          <p:spPr>
            <a:xfrm>
              <a:off x="4288708" y="1198100"/>
              <a:ext cx="565200" cy="565500"/>
            </a:xfrm>
            <a:prstGeom prst="ellipse">
              <a:avLst/>
            </a:prstGeom>
            <a:solidFill>
              <a:srgbClr val="673AB7"/>
            </a:solidFill>
            <a:ln>
              <a:noFill/>
            </a:ln>
            <a:effectLst>
              <a:outerShdw blurRad="57150" rotWithShape="0" algn="bl" dir="5400000" dist="19050">
                <a:srgbClr val="212121">
                  <a:alpha val="38000"/>
                </a:srgbClr>
              </a:outerShdw>
            </a:effectLst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1200">
                  <a:solidFill>
                    <a:srgbClr val="FFFFFF"/>
                  </a:solidFill>
                  <a:latin typeface="Montserrat"/>
                  <a:ea typeface="Montserrat"/>
                  <a:cs typeface="Montserrat"/>
                  <a:sym typeface="Montserrat"/>
                </a:rPr>
                <a:t>01</a:t>
              </a:r>
              <a:endParaRPr sz="12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endParaRPr>
            </a:p>
          </p:txBody>
        </p:sp>
        <p:sp>
          <p:nvSpPr>
            <p:cNvPr id="225" name="Google Shape;225;p26"/>
            <p:cNvSpPr txBox="1"/>
            <p:nvPr/>
          </p:nvSpPr>
          <p:spPr>
            <a:xfrm rot="3420634">
              <a:off x="4640653" y="2101762"/>
              <a:ext cx="1673878" cy="292822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ctr">
                <a:lnSpc>
                  <a:spcPct val="115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800">
                  <a:solidFill>
                    <a:srgbClr val="673AB7"/>
                  </a:solidFill>
                  <a:latin typeface="Karla"/>
                  <a:ea typeface="Karla"/>
                  <a:cs typeface="Karla"/>
                  <a:sym typeface="Karla"/>
                </a:rPr>
                <a:t>Vestibulum nec congue tempus</a:t>
              </a:r>
              <a:endParaRPr sz="800">
                <a:solidFill>
                  <a:srgbClr val="673AB7"/>
                </a:solidFill>
                <a:latin typeface="Karla"/>
                <a:ea typeface="Karla"/>
                <a:cs typeface="Karla"/>
                <a:sym typeface="Karla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3F51B5"/>
        </a:solidFill>
      </p:bgPr>
    </p:bg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p27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</a:t>
            </a:r>
            <a:r>
              <a:rPr lang="en">
                <a:solidFill>
                  <a:srgbClr val="3F51B5"/>
                </a:solidFill>
              </a:rPr>
              <a:t>COMPARE</a:t>
            </a:r>
            <a:r>
              <a:rPr lang="en"/>
              <a:t> DATA</a:t>
            </a:r>
            <a:endParaRPr/>
          </a:p>
        </p:txBody>
      </p:sp>
      <p:graphicFrame>
        <p:nvGraphicFramePr>
          <p:cNvPr id="231" name="Google Shape;231;p27"/>
          <p:cNvGraphicFramePr/>
          <p:nvPr/>
        </p:nvGraphicFramePr>
        <p:xfrm>
          <a:off x="952500" y="24621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{802D54B2-2B4F-41DF-81E1-B7984215B552}</a:tableStyleId>
              </a:tblPr>
              <a:tblGrid>
                <a:gridCol w="1402650"/>
                <a:gridCol w="1402650"/>
                <a:gridCol w="1402650"/>
                <a:gridCol w="1402650"/>
              </a:tblGrid>
              <a:tr h="4271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A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B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C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537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Yellow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20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7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37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Blue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30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15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10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5377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Orange</a:t>
                      </a:r>
                      <a:endParaRPr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5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24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100">
                          <a:solidFill>
                            <a:srgbClr val="999999"/>
                          </a:solidFill>
                          <a:latin typeface="Karla"/>
                          <a:ea typeface="Karla"/>
                          <a:cs typeface="Karla"/>
                          <a:sym typeface="Karla"/>
                        </a:rPr>
                        <a:t>16</a:t>
                      </a:r>
                      <a:endParaRPr b="1" sz="1100">
                        <a:solidFill>
                          <a:srgbClr val="999999"/>
                        </a:solidFill>
                        <a:latin typeface="Karla"/>
                        <a:ea typeface="Karla"/>
                        <a:cs typeface="Karla"/>
                        <a:sym typeface="Karla"/>
                      </a:endParaRPr>
                    </a:p>
                  </a:txBody>
                  <a:tcPr marT="68575" marB="68575" marR="91425" marL="91425" anchor="ctr">
                    <a:lnL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F3F3F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232" name="Google Shape;232;p27"/>
          <p:cNvGrpSpPr/>
          <p:nvPr/>
        </p:nvGrpSpPr>
        <p:grpSpPr>
          <a:xfrm>
            <a:off x="927894" y="1303822"/>
            <a:ext cx="449036" cy="470808"/>
            <a:chOff x="5961125" y="1623900"/>
            <a:chExt cx="427450" cy="448175"/>
          </a:xfrm>
        </p:grpSpPr>
        <p:sp>
          <p:nvSpPr>
            <p:cNvPr id="233" name="Google Shape;233;p27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27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7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" name="Google Shape;236;p27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" name="Google Shape;237;p27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7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7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0" name="Google Shape;240;p27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2196F3"/>
        </a:solidFill>
      </p:bgPr>
    </p:bg>
    <p:spTree>
      <p:nvGrpSpPr>
        <p:cNvPr id="244" name="Shape 2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_solido_n-01.png" id="245" name="Google Shape;245;p2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9026" y="356887"/>
            <a:ext cx="8765948" cy="4429726"/>
          </a:xfrm>
          <a:prstGeom prst="rect">
            <a:avLst/>
          </a:prstGeom>
          <a:noFill/>
          <a:ln>
            <a:noFill/>
          </a:ln>
        </p:spPr>
      </p:pic>
      <p:sp>
        <p:nvSpPr>
          <p:cNvPr id="246" name="Google Shape;246;p28"/>
          <p:cNvSpPr txBox="1"/>
          <p:nvPr>
            <p:ph idx="4294967295"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MAPS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47" name="Google Shape;247;p28"/>
          <p:cNvSpPr/>
          <p:nvPr/>
        </p:nvSpPr>
        <p:spPr>
          <a:xfrm>
            <a:off x="1829825" y="1504206"/>
            <a:ext cx="7020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our office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48" name="Google Shape;248;p28"/>
          <p:cNvSpPr/>
          <p:nvPr/>
        </p:nvSpPr>
        <p:spPr>
          <a:xfrm>
            <a:off x="943625" y="1778700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" name="Google Shape;249;p28"/>
          <p:cNvSpPr/>
          <p:nvPr/>
        </p:nvSpPr>
        <p:spPr>
          <a:xfrm>
            <a:off x="2739063" y="3417500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" name="Google Shape;250;p28"/>
          <p:cNvSpPr/>
          <p:nvPr/>
        </p:nvSpPr>
        <p:spPr>
          <a:xfrm>
            <a:off x="3828800" y="15710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1" name="Google Shape;251;p28"/>
          <p:cNvSpPr/>
          <p:nvPr/>
        </p:nvSpPr>
        <p:spPr>
          <a:xfrm>
            <a:off x="4493563" y="37557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2" name="Google Shape;252;p28"/>
          <p:cNvSpPr/>
          <p:nvPr/>
        </p:nvSpPr>
        <p:spPr>
          <a:xfrm>
            <a:off x="6797475" y="20292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3" name="Google Shape;253;p28"/>
          <p:cNvSpPr/>
          <p:nvPr/>
        </p:nvSpPr>
        <p:spPr>
          <a:xfrm>
            <a:off x="7651300" y="3854825"/>
            <a:ext cx="156875" cy="135676"/>
          </a:xfrm>
          <a:prstGeom prst="flowChartMerge">
            <a:avLst/>
          </a:prstGeom>
          <a:solidFill>
            <a:srgbClr val="000000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4" name="Google Shape;254;p28"/>
          <p:cNvGrpSpPr/>
          <p:nvPr/>
        </p:nvGrpSpPr>
        <p:grpSpPr>
          <a:xfrm>
            <a:off x="665686" y="3817432"/>
            <a:ext cx="393060" cy="393060"/>
            <a:chOff x="5941025" y="3634400"/>
            <a:chExt cx="467650" cy="467650"/>
          </a:xfrm>
        </p:grpSpPr>
        <p:sp>
          <p:nvSpPr>
            <p:cNvPr id="255" name="Google Shape;255;p28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28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7" name="Google Shape;257;p28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8" name="Google Shape;258;p28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9" name="Google Shape;259;p28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60" name="Google Shape;260;p28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61" name="Google Shape;261;p2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3A9F4"/>
        </a:solidFill>
      </p:bgPr>
    </p:bg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29"/>
          <p:cNvSpPr txBox="1"/>
          <p:nvPr>
            <p:ph idx="4294967295" type="ctrTitle"/>
          </p:nvPr>
        </p:nvSpPr>
        <p:spPr>
          <a:xfrm>
            <a:off x="635696" y="3107350"/>
            <a:ext cx="6136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600">
                <a:solidFill>
                  <a:srgbClr val="03A9F4"/>
                </a:solidFill>
              </a:rPr>
              <a:t>89,526,124</a:t>
            </a:r>
            <a:endParaRPr sz="8600">
              <a:solidFill>
                <a:srgbClr val="03A9F4"/>
              </a:solidFill>
            </a:endParaRPr>
          </a:p>
        </p:txBody>
      </p:sp>
      <p:sp>
        <p:nvSpPr>
          <p:cNvPr id="267" name="Google Shape;267;p29"/>
          <p:cNvSpPr txBox="1"/>
          <p:nvPr>
            <p:ph idx="4294967295" type="subTitle"/>
          </p:nvPr>
        </p:nvSpPr>
        <p:spPr>
          <a:xfrm>
            <a:off x="685800" y="3983050"/>
            <a:ext cx="6136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proud?</a:t>
            </a:r>
            <a:endParaRPr/>
          </a:p>
        </p:txBody>
      </p:sp>
      <p:grpSp>
        <p:nvGrpSpPr>
          <p:cNvPr id="268" name="Google Shape;268;p29"/>
          <p:cNvGrpSpPr/>
          <p:nvPr/>
        </p:nvGrpSpPr>
        <p:grpSpPr>
          <a:xfrm>
            <a:off x="769689" y="1874542"/>
            <a:ext cx="920352" cy="865869"/>
            <a:chOff x="5972700" y="2330200"/>
            <a:chExt cx="411625" cy="387275"/>
          </a:xfrm>
        </p:grpSpPr>
        <p:sp>
          <p:nvSpPr>
            <p:cNvPr id="269" name="Google Shape;269;p29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28575">
              <a:solidFill>
                <a:srgbClr val="03A9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0" name="Google Shape;270;p29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28575">
              <a:solidFill>
                <a:srgbClr val="03A9F4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1" name="Google Shape;271;p2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BCD4"/>
        </a:solidFill>
      </p:bgPr>
    </p:bg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p30"/>
          <p:cNvSpPr txBox="1"/>
          <p:nvPr>
            <p:ph idx="4294967295" type="ctrTitle"/>
          </p:nvPr>
        </p:nvSpPr>
        <p:spPr>
          <a:xfrm>
            <a:off x="609600" y="7242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</a:t>
            </a:r>
            <a:r>
              <a:rPr lang="en" sz="7200">
                <a:solidFill>
                  <a:srgbClr val="00BCD4"/>
                </a:solidFill>
              </a:rPr>
              <a:t>$</a:t>
            </a:r>
            <a:endParaRPr sz="7200">
              <a:solidFill>
                <a:srgbClr val="00BCD4"/>
              </a:solidFill>
            </a:endParaRPr>
          </a:p>
        </p:txBody>
      </p:sp>
      <p:sp>
        <p:nvSpPr>
          <p:cNvPr id="277" name="Google Shape;277;p30"/>
          <p:cNvSpPr txBox="1"/>
          <p:nvPr>
            <p:ph idx="4294967295" type="subTitle"/>
          </p:nvPr>
        </p:nvSpPr>
        <p:spPr>
          <a:xfrm>
            <a:off x="609600" y="11827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That’s a lot of money</a:t>
            </a:r>
            <a:endParaRPr sz="1400"/>
          </a:p>
        </p:txBody>
      </p:sp>
      <p:sp>
        <p:nvSpPr>
          <p:cNvPr id="278" name="Google Shape;278;p30"/>
          <p:cNvSpPr txBox="1"/>
          <p:nvPr>
            <p:ph idx="4294967295" type="ctrTitle"/>
          </p:nvPr>
        </p:nvSpPr>
        <p:spPr>
          <a:xfrm>
            <a:off x="609600" y="365790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</a:t>
            </a:r>
            <a:r>
              <a:rPr lang="en" sz="7200">
                <a:solidFill>
                  <a:srgbClr val="00BCD4"/>
                </a:solidFill>
              </a:rPr>
              <a:t>%</a:t>
            </a:r>
            <a:endParaRPr sz="7200">
              <a:solidFill>
                <a:srgbClr val="00BCD4"/>
              </a:solidFill>
            </a:endParaRPr>
          </a:p>
        </p:txBody>
      </p:sp>
      <p:sp>
        <p:nvSpPr>
          <p:cNvPr id="279" name="Google Shape;279;p30"/>
          <p:cNvSpPr txBox="1"/>
          <p:nvPr>
            <p:ph idx="4294967295" type="subTitle"/>
          </p:nvPr>
        </p:nvSpPr>
        <p:spPr>
          <a:xfrm>
            <a:off x="609600" y="4116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Total success!</a:t>
            </a:r>
            <a:endParaRPr sz="1400"/>
          </a:p>
        </p:txBody>
      </p:sp>
      <p:sp>
        <p:nvSpPr>
          <p:cNvPr id="280" name="Google Shape;280;p30"/>
          <p:cNvSpPr txBox="1"/>
          <p:nvPr>
            <p:ph idx="4294967295" type="ctrTitle"/>
          </p:nvPr>
        </p:nvSpPr>
        <p:spPr>
          <a:xfrm>
            <a:off x="609600" y="2191050"/>
            <a:ext cx="77724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</a:t>
            </a:r>
            <a:r>
              <a:rPr lang="en" sz="4800">
                <a:solidFill>
                  <a:srgbClr val="00BCD4"/>
                </a:solidFill>
              </a:rPr>
              <a:t>users</a:t>
            </a:r>
            <a:endParaRPr sz="4800">
              <a:solidFill>
                <a:srgbClr val="00BCD4"/>
              </a:solidFill>
            </a:endParaRPr>
          </a:p>
        </p:txBody>
      </p:sp>
      <p:sp>
        <p:nvSpPr>
          <p:cNvPr id="281" name="Google Shape;281;p30"/>
          <p:cNvSpPr txBox="1"/>
          <p:nvPr>
            <p:ph idx="4294967295" type="subTitle"/>
          </p:nvPr>
        </p:nvSpPr>
        <p:spPr>
          <a:xfrm>
            <a:off x="609600" y="26495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And a lot of users</a:t>
            </a:r>
            <a:endParaRPr sz="1400"/>
          </a:p>
        </p:txBody>
      </p:sp>
      <p:sp>
        <p:nvSpPr>
          <p:cNvPr id="282" name="Google Shape;282;p3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009688"/>
        </a:solidFill>
      </p:bgPr>
    </p:bg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31"/>
          <p:cNvSpPr txBox="1"/>
          <p:nvPr>
            <p:ph type="title"/>
          </p:nvPr>
        </p:nvSpPr>
        <p:spPr>
          <a:xfrm>
            <a:off x="609704" y="4116875"/>
            <a:ext cx="16098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</a:t>
            </a:r>
            <a:r>
              <a:rPr lang="en">
                <a:solidFill>
                  <a:srgbClr val="009688"/>
                </a:solidFill>
              </a:rPr>
              <a:t>PROCESS</a:t>
            </a:r>
            <a:r>
              <a:rPr lang="en"/>
              <a:t> IS EASY</a:t>
            </a:r>
            <a:endParaRPr/>
          </a:p>
        </p:txBody>
      </p:sp>
      <p:sp>
        <p:nvSpPr>
          <p:cNvPr id="288" name="Google Shape;288;p31"/>
          <p:cNvSpPr txBox="1"/>
          <p:nvPr/>
        </p:nvSpPr>
        <p:spPr>
          <a:xfrm>
            <a:off x="4004250" y="1063675"/>
            <a:ext cx="3565500" cy="6429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First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289" name="Google Shape;289;p31"/>
          <p:cNvGrpSpPr/>
          <p:nvPr/>
        </p:nvGrpSpPr>
        <p:grpSpPr>
          <a:xfrm>
            <a:off x="5628300" y="1819925"/>
            <a:ext cx="376898" cy="330345"/>
            <a:chOff x="5323500" y="1591325"/>
            <a:chExt cx="376898" cy="330345"/>
          </a:xfrm>
        </p:grpSpPr>
        <p:sp>
          <p:nvSpPr>
            <p:cNvPr id="290" name="Google Shape;290;p31"/>
            <p:cNvSpPr/>
            <p:nvPr/>
          </p:nvSpPr>
          <p:spPr>
            <a:xfrm rot="5400000">
              <a:off x="5385398" y="1606670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000000">
                <a:alpha val="73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1" name="Google Shape;291;p31"/>
            <p:cNvSpPr/>
            <p:nvPr/>
          </p:nvSpPr>
          <p:spPr>
            <a:xfrm rot="5400000">
              <a:off x="5325900" y="1588925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92" name="Google Shape;292;p31"/>
          <p:cNvGrpSpPr/>
          <p:nvPr/>
        </p:nvGrpSpPr>
        <p:grpSpPr>
          <a:xfrm>
            <a:off x="5628300" y="3014073"/>
            <a:ext cx="376898" cy="330345"/>
            <a:chOff x="5323500" y="1591325"/>
            <a:chExt cx="376898" cy="330345"/>
          </a:xfrm>
        </p:grpSpPr>
        <p:sp>
          <p:nvSpPr>
            <p:cNvPr id="293" name="Google Shape;293;p31"/>
            <p:cNvSpPr/>
            <p:nvPr/>
          </p:nvSpPr>
          <p:spPr>
            <a:xfrm rot="5400000">
              <a:off x="5385398" y="1606670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000000">
                <a:alpha val="7310"/>
              </a:srgbClr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4" name="Google Shape;294;p31"/>
            <p:cNvSpPr/>
            <p:nvPr/>
          </p:nvSpPr>
          <p:spPr>
            <a:xfrm rot="5400000">
              <a:off x="5325900" y="1588925"/>
              <a:ext cx="312600" cy="317400"/>
            </a:xfrm>
            <a:prstGeom prst="rightArrow">
              <a:avLst>
                <a:gd fmla="val 50000" name="adj1"/>
                <a:gd fmla="val 50000" name="adj2"/>
              </a:avLst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95" name="Google Shape;295;p31"/>
          <p:cNvSpPr txBox="1"/>
          <p:nvPr/>
        </p:nvSpPr>
        <p:spPr>
          <a:xfrm>
            <a:off x="4004250" y="2257823"/>
            <a:ext cx="3565500" cy="6429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Second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296" name="Google Shape;296;p31"/>
          <p:cNvSpPr txBox="1"/>
          <p:nvPr/>
        </p:nvSpPr>
        <p:spPr>
          <a:xfrm>
            <a:off x="4004250" y="3451971"/>
            <a:ext cx="3565500" cy="642900"/>
          </a:xfrm>
          <a:prstGeom prst="rect">
            <a:avLst/>
          </a:prstGeom>
          <a:noFill/>
          <a:ln cap="flat" cmpd="sng" w="9525">
            <a:solidFill>
              <a:srgbClr val="FFFFFF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Last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297" name="Google Shape;297;p31"/>
          <p:cNvGrpSpPr/>
          <p:nvPr/>
        </p:nvGrpSpPr>
        <p:grpSpPr>
          <a:xfrm>
            <a:off x="749581" y="3409804"/>
            <a:ext cx="408208" cy="465260"/>
            <a:chOff x="4630125" y="278900"/>
            <a:chExt cx="400675" cy="456675"/>
          </a:xfrm>
        </p:grpSpPr>
        <p:sp>
          <p:nvSpPr>
            <p:cNvPr id="298" name="Google Shape;298;p3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99" name="Google Shape;299;p3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0" name="Google Shape;300;p3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01" name="Google Shape;301;p3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02" name="Google Shape;302;p3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4CAF50"/>
        </a:solidFill>
      </p:bgPr>
    </p:bg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p32"/>
          <p:cNvSpPr txBox="1"/>
          <p:nvPr>
            <p:ph type="title"/>
          </p:nvPr>
        </p:nvSpPr>
        <p:spPr>
          <a:xfrm>
            <a:off x="841000" y="1884100"/>
            <a:ext cx="4801500" cy="40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</a:t>
            </a:r>
            <a:r>
              <a:rPr lang="en">
                <a:solidFill>
                  <a:srgbClr val="4CAF50"/>
                </a:solidFill>
              </a:rPr>
              <a:t>REVIEW</a:t>
            </a:r>
            <a:r>
              <a:rPr lang="en"/>
              <a:t> SOME CONCEPTS</a:t>
            </a:r>
            <a:endParaRPr/>
          </a:p>
        </p:txBody>
      </p:sp>
      <p:sp>
        <p:nvSpPr>
          <p:cNvPr id="308" name="Google Shape;308;p32"/>
          <p:cNvSpPr txBox="1"/>
          <p:nvPr>
            <p:ph idx="1" type="body"/>
          </p:nvPr>
        </p:nvSpPr>
        <p:spPr>
          <a:xfrm>
            <a:off x="847599" y="2305050"/>
            <a:ext cx="2038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309" name="Google Shape;309;p32"/>
          <p:cNvSpPr txBox="1"/>
          <p:nvPr>
            <p:ph idx="2" type="body"/>
          </p:nvPr>
        </p:nvSpPr>
        <p:spPr>
          <a:xfrm>
            <a:off x="2990950" y="2305050"/>
            <a:ext cx="2038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310" name="Google Shape;310;p32"/>
          <p:cNvSpPr txBox="1"/>
          <p:nvPr>
            <p:ph idx="3" type="body"/>
          </p:nvPr>
        </p:nvSpPr>
        <p:spPr>
          <a:xfrm>
            <a:off x="5134301" y="2305050"/>
            <a:ext cx="2038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311" name="Google Shape;311;p32"/>
          <p:cNvSpPr txBox="1"/>
          <p:nvPr>
            <p:ph idx="1" type="body"/>
          </p:nvPr>
        </p:nvSpPr>
        <p:spPr>
          <a:xfrm>
            <a:off x="847599" y="3505200"/>
            <a:ext cx="2038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312" name="Google Shape;312;p32"/>
          <p:cNvSpPr txBox="1"/>
          <p:nvPr>
            <p:ph idx="2" type="body"/>
          </p:nvPr>
        </p:nvSpPr>
        <p:spPr>
          <a:xfrm>
            <a:off x="2990950" y="3505200"/>
            <a:ext cx="2038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313" name="Google Shape;313;p32"/>
          <p:cNvSpPr txBox="1"/>
          <p:nvPr>
            <p:ph idx="3" type="body"/>
          </p:nvPr>
        </p:nvSpPr>
        <p:spPr>
          <a:xfrm>
            <a:off x="5134301" y="3505200"/>
            <a:ext cx="20388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000"/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grpSp>
        <p:nvGrpSpPr>
          <p:cNvPr id="314" name="Google Shape;314;p32"/>
          <p:cNvGrpSpPr/>
          <p:nvPr/>
        </p:nvGrpSpPr>
        <p:grpSpPr>
          <a:xfrm>
            <a:off x="927968" y="1342215"/>
            <a:ext cx="432381" cy="432313"/>
            <a:chOff x="1923675" y="1633650"/>
            <a:chExt cx="436000" cy="435975"/>
          </a:xfrm>
        </p:grpSpPr>
        <p:sp>
          <p:nvSpPr>
            <p:cNvPr id="315" name="Google Shape;315;p32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6" name="Google Shape;316;p32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7" name="Google Shape;317;p32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8" name="Google Shape;318;p32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9" name="Google Shape;319;p32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0" name="Google Shape;320;p32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1" name="Google Shape;321;p3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8BC34A"/>
        </a:solidFill>
      </p:bgPr>
    </p:bg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33"/>
          <p:cNvSpPr txBox="1"/>
          <p:nvPr>
            <p:ph idx="1" type="body"/>
          </p:nvPr>
        </p:nvSpPr>
        <p:spPr>
          <a:xfrm>
            <a:off x="841000" y="4025300"/>
            <a:ext cx="78459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solidFill>
                  <a:srgbClr val="8BC34A"/>
                </a:solidFill>
                <a:hlinkClick r:id="rId3"/>
              </a:rPr>
              <a:t>Google Sheets</a:t>
            </a:r>
            <a:endParaRPr>
              <a:solidFill>
                <a:srgbClr val="8BC34A"/>
              </a:solidFill>
            </a:endParaRPr>
          </a:p>
        </p:txBody>
      </p:sp>
      <p:pic>
        <p:nvPicPr>
          <p:cNvPr id="327" name="Google Shape;327;p3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81000" y="448025"/>
            <a:ext cx="6235874" cy="3679250"/>
          </a:xfrm>
          <a:prstGeom prst="rect">
            <a:avLst/>
          </a:prstGeom>
          <a:noFill/>
          <a:ln>
            <a:noFill/>
          </a:ln>
        </p:spPr>
      </p:pic>
      <p:sp>
        <p:nvSpPr>
          <p:cNvPr id="328" name="Google Shape;328;p3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CDDC39"/>
        </a:solidFill>
      </p:bgPr>
    </p:bg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p34"/>
          <p:cNvSpPr/>
          <p:nvPr/>
        </p:nvSpPr>
        <p:spPr>
          <a:xfrm>
            <a:off x="5985010" y="489825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4" name="Google Shape;334;p34"/>
          <p:cNvSpPr/>
          <p:nvPr/>
        </p:nvSpPr>
        <p:spPr>
          <a:xfrm>
            <a:off x="6078325" y="839000"/>
            <a:ext cx="1888500" cy="33561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35" name="Google Shape;335;p34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CDDC39"/>
                </a:solidFill>
              </a:rPr>
              <a:t>ANDROID</a:t>
            </a:r>
            <a:r>
              <a:rPr lang="en"/>
              <a:t> PROJECT</a:t>
            </a:r>
            <a:endParaRPr/>
          </a:p>
        </p:txBody>
      </p:sp>
      <p:sp>
        <p:nvSpPr>
          <p:cNvPr id="336" name="Google Shape;336;p34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337" name="Google Shape;337;p34"/>
          <p:cNvSpPr/>
          <p:nvPr/>
        </p:nvSpPr>
        <p:spPr>
          <a:xfrm>
            <a:off x="969460" y="1322199"/>
            <a:ext cx="280383" cy="485681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8" name="Google Shape;338;p34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EB3B"/>
        </a:solidFill>
      </p:bgPr>
    </p:bg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p35"/>
          <p:cNvSpPr/>
          <p:nvPr/>
        </p:nvSpPr>
        <p:spPr>
          <a:xfrm>
            <a:off x="6062196" y="629123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4" name="Google Shape;344;p35"/>
          <p:cNvSpPr/>
          <p:nvPr/>
        </p:nvSpPr>
        <p:spPr>
          <a:xfrm>
            <a:off x="6199150" y="1188850"/>
            <a:ext cx="1589700" cy="28119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45" name="Google Shape;345;p35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EB3B"/>
                </a:solidFill>
              </a:rPr>
              <a:t>IPHONE</a:t>
            </a:r>
            <a:r>
              <a:rPr lang="en"/>
              <a:t> PROJECT</a:t>
            </a:r>
            <a:endParaRPr/>
          </a:p>
        </p:txBody>
      </p:sp>
      <p:sp>
        <p:nvSpPr>
          <p:cNvPr id="346" name="Google Shape;346;p35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347" name="Google Shape;347;p35"/>
          <p:cNvSpPr/>
          <p:nvPr/>
        </p:nvSpPr>
        <p:spPr>
          <a:xfrm>
            <a:off x="969460" y="1322199"/>
            <a:ext cx="280383" cy="485681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8" name="Google Shape;348;p35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C107"/>
        </a:solidFill>
      </p:bgPr>
    </p:bg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36"/>
          <p:cNvSpPr/>
          <p:nvPr/>
        </p:nvSpPr>
        <p:spPr>
          <a:xfrm>
            <a:off x="55497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4" name="Google Shape;354;p36"/>
          <p:cNvSpPr/>
          <p:nvPr/>
        </p:nvSpPr>
        <p:spPr>
          <a:xfrm>
            <a:off x="5748400" y="910325"/>
            <a:ext cx="2493300" cy="33336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55" name="Google Shape;355;p36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C107"/>
                </a:solidFill>
              </a:rPr>
              <a:t>TABLET</a:t>
            </a:r>
            <a:r>
              <a:rPr lang="en"/>
              <a:t> PROJECT</a:t>
            </a:r>
            <a:endParaRPr/>
          </a:p>
        </p:txBody>
      </p:sp>
      <p:sp>
        <p:nvSpPr>
          <p:cNvPr id="356" name="Google Shape;356;p36"/>
          <p:cNvSpPr txBox="1"/>
          <p:nvPr>
            <p:ph idx="1" type="body"/>
          </p:nvPr>
        </p:nvSpPr>
        <p:spPr>
          <a:xfrm>
            <a:off x="838250" y="2419350"/>
            <a:ext cx="31482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sp>
        <p:nvSpPr>
          <p:cNvPr id="357" name="Google Shape;357;p36"/>
          <p:cNvSpPr/>
          <p:nvPr/>
        </p:nvSpPr>
        <p:spPr>
          <a:xfrm>
            <a:off x="927963" y="134961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6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9800"/>
        </a:solidFill>
      </p:bgPr>
    </p:bg>
    <p:spTree>
      <p:nvGrpSpPr>
        <p:cNvPr id="362" name="Shape 3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3" name="Google Shape;363;p37"/>
          <p:cNvSpPr/>
          <p:nvPr/>
        </p:nvSpPr>
        <p:spPr>
          <a:xfrm>
            <a:off x="3864701" y="713790"/>
            <a:ext cx="4871019" cy="3792143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9525">
            <a:solidFill>
              <a:srgbClr val="B7B7B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4" name="Google Shape;364;p37"/>
          <p:cNvSpPr/>
          <p:nvPr/>
        </p:nvSpPr>
        <p:spPr>
          <a:xfrm>
            <a:off x="4068509" y="916921"/>
            <a:ext cx="4463700" cy="2850300"/>
          </a:xfrm>
          <a:prstGeom prst="rect">
            <a:avLst/>
          </a:prstGeom>
          <a:solidFill>
            <a:srgbClr val="F3F3F3"/>
          </a:solidFill>
          <a:ln cap="flat" cmpd="sng" w="9525">
            <a:solidFill>
              <a:srgbClr val="D9D9D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Karla"/>
                <a:ea typeface="Karla"/>
                <a:cs typeface="Karla"/>
                <a:sym typeface="Karla"/>
              </a:rPr>
              <a:t>Place your screenshot here</a:t>
            </a:r>
            <a:endParaRPr sz="1000">
              <a:solidFill>
                <a:srgbClr val="999999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365" name="Google Shape;365;p37"/>
          <p:cNvSpPr txBox="1"/>
          <p:nvPr>
            <p:ph type="title"/>
          </p:nvPr>
        </p:nvSpPr>
        <p:spPr>
          <a:xfrm>
            <a:off x="838309" y="1807900"/>
            <a:ext cx="31482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9800"/>
                </a:solidFill>
              </a:rPr>
              <a:t>DESKTOP</a:t>
            </a:r>
            <a:r>
              <a:rPr lang="en"/>
              <a:t> PROJECT</a:t>
            </a:r>
            <a:endParaRPr/>
          </a:p>
        </p:txBody>
      </p:sp>
      <p:sp>
        <p:nvSpPr>
          <p:cNvPr id="366" name="Google Shape;366;p37"/>
          <p:cNvSpPr txBox="1"/>
          <p:nvPr>
            <p:ph idx="1" type="body"/>
          </p:nvPr>
        </p:nvSpPr>
        <p:spPr>
          <a:xfrm>
            <a:off x="838250" y="2419350"/>
            <a:ext cx="23349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Show and explain your web, app or software projects using these gadget templates.</a:t>
            </a:r>
            <a:endParaRPr/>
          </a:p>
        </p:txBody>
      </p:sp>
      <p:grpSp>
        <p:nvGrpSpPr>
          <p:cNvPr id="367" name="Google Shape;367;p37"/>
          <p:cNvGrpSpPr/>
          <p:nvPr/>
        </p:nvGrpSpPr>
        <p:grpSpPr>
          <a:xfrm>
            <a:off x="968387" y="1337659"/>
            <a:ext cx="460581" cy="436282"/>
            <a:chOff x="2583100" y="2973775"/>
            <a:chExt cx="461550" cy="437200"/>
          </a:xfrm>
        </p:grpSpPr>
        <p:sp>
          <p:nvSpPr>
            <p:cNvPr id="368" name="Google Shape;368;p37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7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0" name="Google Shape;370;p37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5722"/>
        </a:solidFill>
      </p:bgPr>
    </p:bg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p38"/>
          <p:cNvSpPr txBox="1"/>
          <p:nvPr>
            <p:ph idx="4294967295" type="ctrTitle"/>
          </p:nvPr>
        </p:nvSpPr>
        <p:spPr>
          <a:xfrm>
            <a:off x="685800" y="1964350"/>
            <a:ext cx="45315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5722"/>
                </a:solidFill>
              </a:rPr>
              <a:t>THANKS!</a:t>
            </a:r>
            <a:endParaRPr sz="1800">
              <a:solidFill>
                <a:srgbClr val="FF5722"/>
              </a:solidFill>
            </a:endParaRPr>
          </a:p>
        </p:txBody>
      </p:sp>
      <p:sp>
        <p:nvSpPr>
          <p:cNvPr id="376" name="Google Shape;376;p38"/>
          <p:cNvSpPr txBox="1"/>
          <p:nvPr>
            <p:ph idx="4294967295" type="subTitle"/>
          </p:nvPr>
        </p:nvSpPr>
        <p:spPr>
          <a:xfrm>
            <a:off x="685800" y="3163925"/>
            <a:ext cx="4531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3600"/>
              <a:t>Any questions?</a:t>
            </a:r>
            <a:endParaRPr sz="3600"/>
          </a:p>
        </p:txBody>
      </p:sp>
      <p:sp>
        <p:nvSpPr>
          <p:cNvPr id="377" name="Google Shape;377;p38"/>
          <p:cNvSpPr txBox="1"/>
          <p:nvPr>
            <p:ph idx="4294967295" type="body"/>
          </p:nvPr>
        </p:nvSpPr>
        <p:spPr>
          <a:xfrm>
            <a:off x="685800" y="3836000"/>
            <a:ext cx="4531500" cy="10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 @username &amp; user@mail.me</a:t>
            </a:r>
            <a:endParaRPr/>
          </a:p>
        </p:txBody>
      </p:sp>
      <p:grpSp>
        <p:nvGrpSpPr>
          <p:cNvPr id="378" name="Google Shape;378;p38"/>
          <p:cNvGrpSpPr/>
          <p:nvPr/>
        </p:nvGrpSpPr>
        <p:grpSpPr>
          <a:xfrm>
            <a:off x="792663" y="2113065"/>
            <a:ext cx="432176" cy="432176"/>
            <a:chOff x="1278900" y="2333250"/>
            <a:chExt cx="381175" cy="381175"/>
          </a:xfrm>
        </p:grpSpPr>
        <p:sp>
          <p:nvSpPr>
            <p:cNvPr id="379" name="Google Shape;379;p38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0" name="Google Shape;380;p38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8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8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3" name="Google Shape;383;p38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44336"/>
        </a:solidFill>
      </p:bgPr>
    </p:bg>
    <p:spTree>
      <p:nvGrpSpPr>
        <p:cNvPr id="387" name="Shape 3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8" name="Google Shape;388;p39"/>
          <p:cNvSpPr txBox="1"/>
          <p:nvPr>
            <p:ph type="title"/>
          </p:nvPr>
        </p:nvSpPr>
        <p:spPr>
          <a:xfrm>
            <a:off x="838350" y="18079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44336"/>
                </a:solidFill>
              </a:rPr>
              <a:t>CREDITS</a:t>
            </a:r>
            <a:endParaRPr>
              <a:solidFill>
                <a:srgbClr val="F44336"/>
              </a:solidFill>
            </a:endParaRPr>
          </a:p>
        </p:txBody>
      </p:sp>
      <p:sp>
        <p:nvSpPr>
          <p:cNvPr id="389" name="Google Shape;389;p39"/>
          <p:cNvSpPr txBox="1"/>
          <p:nvPr>
            <p:ph idx="1" type="body"/>
          </p:nvPr>
        </p:nvSpPr>
        <p:spPr>
          <a:xfrm>
            <a:off x="838250" y="2419350"/>
            <a:ext cx="5324100" cy="225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Special thanks to all the people who made and released these awesome resources for free: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▸"/>
            </a:pPr>
            <a:r>
              <a:rPr lang="en" sz="1400"/>
              <a:t>Presentation template by </a:t>
            </a:r>
            <a:r>
              <a:rPr lang="en" sz="1400" u="sng">
                <a:hlinkClick r:id="rId3"/>
              </a:rPr>
              <a:t>SlidesCarnival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▸"/>
            </a:pPr>
            <a:r>
              <a:rPr lang="en" sz="1400"/>
              <a:t>Photographs by </a:t>
            </a:r>
            <a:r>
              <a:rPr lang="en" sz="1400" u="sng">
                <a:hlinkClick r:id="rId4"/>
              </a:rPr>
              <a:t>Death to the Stock Photo</a:t>
            </a:r>
            <a:r>
              <a:rPr lang="en" sz="1400"/>
              <a:t> (</a:t>
            </a:r>
            <a:r>
              <a:rPr lang="en" sz="1400" u="sng">
                <a:hlinkClick r:id="rId5"/>
              </a:rPr>
              <a:t>license</a:t>
            </a:r>
            <a:r>
              <a:rPr lang="en" sz="1400"/>
              <a:t>)</a:t>
            </a:r>
            <a:endParaRPr sz="1400"/>
          </a:p>
        </p:txBody>
      </p:sp>
      <p:grpSp>
        <p:nvGrpSpPr>
          <p:cNvPr id="390" name="Google Shape;390;p39"/>
          <p:cNvGrpSpPr/>
          <p:nvPr/>
        </p:nvGrpSpPr>
        <p:grpSpPr>
          <a:xfrm>
            <a:off x="927929" y="1325568"/>
            <a:ext cx="449033" cy="449033"/>
            <a:chOff x="2594050" y="1631825"/>
            <a:chExt cx="439625" cy="439625"/>
          </a:xfrm>
        </p:grpSpPr>
        <p:sp>
          <p:nvSpPr>
            <p:cNvPr id="391" name="Google Shape;391;p39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95" name="Google Shape;395;p39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E91E63"/>
        </a:solidFill>
      </p:bgPr>
    </p:bg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0" name="Google Shape;400;p40"/>
          <p:cNvSpPr txBox="1"/>
          <p:nvPr>
            <p:ph type="title"/>
          </p:nvPr>
        </p:nvSpPr>
        <p:spPr>
          <a:xfrm>
            <a:off x="838350" y="1807900"/>
            <a:ext cx="5324100" cy="48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</a:t>
            </a:r>
            <a:r>
              <a:rPr lang="en">
                <a:solidFill>
                  <a:srgbClr val="E91E63"/>
                </a:solidFill>
              </a:rPr>
              <a:t>DESIGN</a:t>
            </a:r>
            <a:endParaRPr>
              <a:solidFill>
                <a:srgbClr val="E91E63"/>
              </a:solidFill>
            </a:endParaRPr>
          </a:p>
        </p:txBody>
      </p:sp>
      <p:sp>
        <p:nvSpPr>
          <p:cNvPr id="401" name="Google Shape;401;p40"/>
          <p:cNvSpPr txBox="1"/>
          <p:nvPr>
            <p:ph idx="1" type="body"/>
          </p:nvPr>
        </p:nvSpPr>
        <p:spPr>
          <a:xfrm>
            <a:off x="868475" y="2326875"/>
            <a:ext cx="66387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This presentations uses the following typographies and colors:</a:t>
            </a:r>
            <a:endParaRPr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▸"/>
            </a:pPr>
            <a:r>
              <a:rPr lang="en" sz="1000"/>
              <a:t>Titles: </a:t>
            </a:r>
            <a:r>
              <a:rPr b="1" lang="en" sz="1000"/>
              <a:t>Montserrat</a:t>
            </a:r>
            <a:endParaRPr b="1" sz="1000"/>
          </a:p>
          <a:p>
            <a:pPr indent="-292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000"/>
              <a:buChar char="▸"/>
            </a:pPr>
            <a:r>
              <a:rPr lang="en" sz="1000"/>
              <a:t>Body copy: </a:t>
            </a:r>
            <a:r>
              <a:rPr b="1" lang="en" sz="1000"/>
              <a:t>Karla</a:t>
            </a:r>
            <a:endParaRPr b="1"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You can download the fonts on these pages: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E91E63"/>
                </a:solidFill>
                <a:hlinkClick r:id="rId3"/>
              </a:rPr>
              <a:t>https://www.fontsquirrel.com/fonts/montserrat</a:t>
            </a:r>
            <a:endParaRPr sz="1000">
              <a:solidFill>
                <a:srgbClr val="E91E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 u="sng">
                <a:solidFill>
                  <a:srgbClr val="E91E63"/>
                </a:solidFill>
                <a:hlinkClick r:id="rId4"/>
              </a:rPr>
              <a:t>https://www.fontsquirrel.com/fonts/karla</a:t>
            </a:r>
            <a:endParaRPr sz="1000">
              <a:solidFill>
                <a:srgbClr val="E91E63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Red </a:t>
            </a:r>
            <a:r>
              <a:rPr lang="en" sz="1000">
                <a:solidFill>
                  <a:srgbClr val="FFFFFF"/>
                </a:solidFill>
                <a:highlight>
                  <a:srgbClr val="F44336"/>
                </a:highlight>
              </a:rPr>
              <a:t>#F44336</a:t>
            </a:r>
            <a:r>
              <a:rPr lang="en" sz="1000"/>
              <a:t>		Deep orange </a:t>
            </a:r>
            <a:r>
              <a:rPr lang="en" sz="1000">
                <a:solidFill>
                  <a:srgbClr val="FFFFFF"/>
                </a:solidFill>
                <a:highlight>
                  <a:srgbClr val="FF5722"/>
                </a:highlight>
              </a:rPr>
              <a:t>#FF5722</a:t>
            </a:r>
            <a:r>
              <a:rPr lang="en" sz="1000"/>
              <a:t>	Orange </a:t>
            </a:r>
            <a:r>
              <a:rPr lang="en" sz="1000">
                <a:solidFill>
                  <a:srgbClr val="FFFFFF"/>
                </a:solidFill>
                <a:highlight>
                  <a:srgbClr val="FF9800"/>
                </a:highlight>
              </a:rPr>
              <a:t>#FF9800</a:t>
            </a:r>
            <a:r>
              <a:rPr lang="en" sz="1000"/>
              <a:t>	Amber </a:t>
            </a:r>
            <a:r>
              <a:rPr lang="en" sz="1000">
                <a:solidFill>
                  <a:schemeClr val="dk1"/>
                </a:solidFill>
                <a:highlight>
                  <a:srgbClr val="FFC107"/>
                </a:highlight>
              </a:rPr>
              <a:t>#FFC107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Yellow </a:t>
            </a:r>
            <a:r>
              <a:rPr lang="en" sz="1000">
                <a:solidFill>
                  <a:schemeClr val="dk1"/>
                </a:solidFill>
                <a:highlight>
                  <a:srgbClr val="FFEB3B"/>
                </a:highlight>
              </a:rPr>
              <a:t>#FFEB3B</a:t>
            </a:r>
            <a:r>
              <a:rPr lang="en" sz="1000"/>
              <a:t>		Lime </a:t>
            </a:r>
            <a:r>
              <a:rPr lang="en" sz="1000">
                <a:solidFill>
                  <a:schemeClr val="dk1"/>
                </a:solidFill>
                <a:highlight>
                  <a:srgbClr val="CDDC39"/>
                </a:highlight>
              </a:rPr>
              <a:t>#CDDC39</a:t>
            </a:r>
            <a:r>
              <a:rPr lang="en" sz="1000"/>
              <a:t>		Green </a:t>
            </a:r>
            <a:r>
              <a:rPr lang="en" sz="1000">
                <a:solidFill>
                  <a:srgbClr val="FFFFFF"/>
                </a:solidFill>
                <a:highlight>
                  <a:srgbClr val="8BC34A"/>
                </a:highlight>
              </a:rPr>
              <a:t>#8BC34A</a:t>
            </a:r>
            <a:r>
              <a:rPr lang="en" sz="1000"/>
              <a:t>		Dark green </a:t>
            </a:r>
            <a:r>
              <a:rPr lang="en" sz="1000">
                <a:solidFill>
                  <a:srgbClr val="FFFFFF"/>
                </a:solidFill>
                <a:highlight>
                  <a:srgbClr val="4CAF50"/>
                </a:highlight>
              </a:rPr>
              <a:t>#4CAF50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Teal </a:t>
            </a:r>
            <a:r>
              <a:rPr lang="en" sz="1000">
                <a:solidFill>
                  <a:srgbClr val="FFFFFF"/>
                </a:solidFill>
                <a:highlight>
                  <a:srgbClr val="009688"/>
                </a:highlight>
              </a:rPr>
              <a:t>#009688</a:t>
            </a:r>
            <a:r>
              <a:rPr lang="en" sz="1000"/>
              <a:t>		Cyan </a:t>
            </a:r>
            <a:r>
              <a:rPr lang="en" sz="1000">
                <a:solidFill>
                  <a:srgbClr val="FFFFFF"/>
                </a:solidFill>
                <a:highlight>
                  <a:srgbClr val="00BCD4"/>
                </a:highlight>
              </a:rPr>
              <a:t>#00BCD4</a:t>
            </a:r>
            <a:r>
              <a:rPr lang="en" sz="1000"/>
              <a:t>		Blue </a:t>
            </a:r>
            <a:r>
              <a:rPr lang="en" sz="1000">
                <a:solidFill>
                  <a:srgbClr val="FFFFFF"/>
                </a:solidFill>
                <a:highlight>
                  <a:srgbClr val="03A9F4"/>
                </a:highlight>
              </a:rPr>
              <a:t>#03A9F4</a:t>
            </a:r>
            <a:r>
              <a:rPr lang="en" sz="1000"/>
              <a:t>		Dark blue </a:t>
            </a:r>
            <a:r>
              <a:rPr lang="en" sz="1000">
                <a:solidFill>
                  <a:srgbClr val="FFFFFF"/>
                </a:solidFill>
                <a:highlight>
                  <a:srgbClr val="2196F3"/>
                </a:highlight>
              </a:rPr>
              <a:t>#2196F3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Indigo</a:t>
            </a:r>
            <a:r>
              <a:rPr lang="en" sz="1000">
                <a:solidFill>
                  <a:srgbClr val="FFFFFF"/>
                </a:solidFill>
              </a:rPr>
              <a:t> </a:t>
            </a:r>
            <a:r>
              <a:rPr lang="en" sz="1000">
                <a:solidFill>
                  <a:srgbClr val="FFFFFF"/>
                </a:solidFill>
                <a:highlight>
                  <a:srgbClr val="3F51B5"/>
                </a:highlight>
              </a:rPr>
              <a:t>#3F51B5</a:t>
            </a:r>
            <a:r>
              <a:rPr lang="en" sz="1000"/>
              <a:t>		Deep Purple </a:t>
            </a:r>
            <a:r>
              <a:rPr lang="en" sz="1000">
                <a:solidFill>
                  <a:srgbClr val="FFFFFF"/>
                </a:solidFill>
                <a:highlight>
                  <a:srgbClr val="673AB7"/>
                </a:highlight>
              </a:rPr>
              <a:t>#673AB7</a:t>
            </a:r>
            <a:r>
              <a:rPr lang="en" sz="1000"/>
              <a:t>	Purple </a:t>
            </a:r>
            <a:r>
              <a:rPr lang="en" sz="1000">
                <a:solidFill>
                  <a:srgbClr val="FFFFFF"/>
                </a:solidFill>
                <a:highlight>
                  <a:srgbClr val="9C27B0"/>
                </a:highlight>
              </a:rPr>
              <a:t>#9C27B0</a:t>
            </a:r>
            <a:r>
              <a:rPr lang="en" sz="1000"/>
              <a:t>	Magenta </a:t>
            </a:r>
            <a:r>
              <a:rPr lang="en" sz="1000">
                <a:solidFill>
                  <a:srgbClr val="FFFFFF"/>
                </a:solidFill>
                <a:highlight>
                  <a:srgbClr val="E91E63"/>
                </a:highlight>
              </a:rPr>
              <a:t>#E91E63</a:t>
            </a:r>
            <a:endParaRPr sz="1000"/>
          </a:p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/>
              <a:t>Blue gray</a:t>
            </a:r>
            <a:r>
              <a:rPr b="1" lang="en" sz="1000"/>
              <a:t> </a:t>
            </a:r>
            <a:r>
              <a:rPr lang="en" sz="1000">
                <a:solidFill>
                  <a:srgbClr val="FFFFFF"/>
                </a:solidFill>
                <a:highlight>
                  <a:srgbClr val="607D8B"/>
                </a:highlight>
              </a:rPr>
              <a:t>#607D8B</a:t>
            </a:r>
            <a:endParaRPr b="1" sz="1000"/>
          </a:p>
        </p:txBody>
      </p:sp>
      <p:sp>
        <p:nvSpPr>
          <p:cNvPr id="402" name="Google Shape;402;p40"/>
          <p:cNvSpPr txBox="1"/>
          <p:nvPr/>
        </p:nvSpPr>
        <p:spPr>
          <a:xfrm>
            <a:off x="7256751" y="260392"/>
            <a:ext cx="16116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403" name="Google Shape;403;p40"/>
          <p:cNvGrpSpPr/>
          <p:nvPr/>
        </p:nvGrpSpPr>
        <p:grpSpPr>
          <a:xfrm>
            <a:off x="927929" y="1325568"/>
            <a:ext cx="449033" cy="449033"/>
            <a:chOff x="2594050" y="1631825"/>
            <a:chExt cx="439625" cy="439625"/>
          </a:xfrm>
        </p:grpSpPr>
        <p:sp>
          <p:nvSpPr>
            <p:cNvPr id="404" name="Google Shape;404;p40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40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40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40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8" name="Google Shape;408;p40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07D8B"/>
        </a:solidFill>
      </p:bgPr>
    </p:bg>
    <p:spTree>
      <p:nvGrpSpPr>
        <p:cNvPr id="412" name="Shape 4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3" name="Google Shape;413;p41"/>
          <p:cNvSpPr txBox="1"/>
          <p:nvPr/>
        </p:nvSpPr>
        <p:spPr>
          <a:xfrm>
            <a:off x="6248575" y="31207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. 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This means that you can: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Resize them without losing quality.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Karla"/>
              <a:buChar char="●"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Change line color, width and style.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Isn’t that nice? :)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Examples:</a:t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grpSp>
        <p:nvGrpSpPr>
          <p:cNvPr id="414" name="Google Shape;414;p41"/>
          <p:cNvGrpSpPr/>
          <p:nvPr/>
        </p:nvGrpSpPr>
        <p:grpSpPr>
          <a:xfrm>
            <a:off x="348747" y="333019"/>
            <a:ext cx="342903" cy="447293"/>
            <a:chOff x="590250" y="244200"/>
            <a:chExt cx="407975" cy="532175"/>
          </a:xfrm>
        </p:grpSpPr>
        <p:sp>
          <p:nvSpPr>
            <p:cNvPr id="415" name="Google Shape;415;p41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1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1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41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41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41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41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2" name="Google Shape;422;p41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41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1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1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1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41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1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9" name="Google Shape;429;p41"/>
          <p:cNvGrpSpPr/>
          <p:nvPr/>
        </p:nvGrpSpPr>
        <p:grpSpPr>
          <a:xfrm>
            <a:off x="901439" y="399041"/>
            <a:ext cx="372594" cy="310144"/>
            <a:chOff x="1247825" y="322750"/>
            <a:chExt cx="443300" cy="369000"/>
          </a:xfrm>
        </p:grpSpPr>
        <p:sp>
          <p:nvSpPr>
            <p:cNvPr id="430" name="Google Shape;430;p41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41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41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41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41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5" name="Google Shape;435;p41"/>
          <p:cNvGrpSpPr/>
          <p:nvPr/>
        </p:nvGrpSpPr>
        <p:grpSpPr>
          <a:xfrm>
            <a:off x="1474618" y="397507"/>
            <a:ext cx="356204" cy="313212"/>
            <a:chOff x="1929775" y="320925"/>
            <a:chExt cx="423800" cy="372650"/>
          </a:xfrm>
        </p:grpSpPr>
        <p:sp>
          <p:nvSpPr>
            <p:cNvPr id="436" name="Google Shape;436;p41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41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41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41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41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1" name="Google Shape;441;p41"/>
          <p:cNvSpPr/>
          <p:nvPr/>
        </p:nvSpPr>
        <p:spPr>
          <a:xfrm>
            <a:off x="20719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41"/>
          <p:cNvSpPr/>
          <p:nvPr/>
        </p:nvSpPr>
        <p:spPr>
          <a:xfrm>
            <a:off x="26568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3" name="Google Shape;443;p41"/>
          <p:cNvGrpSpPr/>
          <p:nvPr/>
        </p:nvGrpSpPr>
        <p:grpSpPr>
          <a:xfrm>
            <a:off x="3744262" y="362185"/>
            <a:ext cx="336767" cy="383835"/>
            <a:chOff x="4630125" y="278900"/>
            <a:chExt cx="400675" cy="456675"/>
          </a:xfrm>
        </p:grpSpPr>
        <p:sp>
          <p:nvSpPr>
            <p:cNvPr id="444" name="Google Shape;444;p41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41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41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41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48" name="Google Shape;448;p41"/>
          <p:cNvSpPr/>
          <p:nvPr/>
        </p:nvSpPr>
        <p:spPr>
          <a:xfrm>
            <a:off x="4284851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49" name="Google Shape;449;p41"/>
          <p:cNvGrpSpPr/>
          <p:nvPr/>
        </p:nvGrpSpPr>
        <p:grpSpPr>
          <a:xfrm>
            <a:off x="353874" y="908741"/>
            <a:ext cx="342882" cy="418128"/>
            <a:chOff x="596350" y="929175"/>
            <a:chExt cx="407950" cy="497475"/>
          </a:xfrm>
        </p:grpSpPr>
        <p:sp>
          <p:nvSpPr>
            <p:cNvPr id="450" name="Google Shape;450;p41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41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41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41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41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5" name="Google Shape;455;p41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6" name="Google Shape;456;p41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7" name="Google Shape;457;p41"/>
          <p:cNvGrpSpPr/>
          <p:nvPr/>
        </p:nvGrpSpPr>
        <p:grpSpPr>
          <a:xfrm>
            <a:off x="1478190" y="969656"/>
            <a:ext cx="349060" cy="298882"/>
            <a:chOff x="1934025" y="1001650"/>
            <a:chExt cx="415300" cy="355600"/>
          </a:xfrm>
        </p:grpSpPr>
        <p:sp>
          <p:nvSpPr>
            <p:cNvPr id="458" name="Google Shape;458;p41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41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1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41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2" name="Google Shape;462;p41"/>
          <p:cNvSpPr/>
          <p:nvPr/>
        </p:nvSpPr>
        <p:spPr>
          <a:xfrm>
            <a:off x="2042249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41"/>
          <p:cNvSpPr/>
          <p:nvPr/>
        </p:nvSpPr>
        <p:spPr>
          <a:xfrm>
            <a:off x="26077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41"/>
          <p:cNvSpPr/>
          <p:nvPr/>
        </p:nvSpPr>
        <p:spPr>
          <a:xfrm>
            <a:off x="3177871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41"/>
          <p:cNvSpPr/>
          <p:nvPr/>
        </p:nvSpPr>
        <p:spPr>
          <a:xfrm>
            <a:off x="37541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66" name="Google Shape;466;p41"/>
          <p:cNvGrpSpPr/>
          <p:nvPr/>
        </p:nvGrpSpPr>
        <p:grpSpPr>
          <a:xfrm>
            <a:off x="4302585" y="947131"/>
            <a:ext cx="350068" cy="350573"/>
            <a:chOff x="5294400" y="974850"/>
            <a:chExt cx="416500" cy="417100"/>
          </a:xfrm>
        </p:grpSpPr>
        <p:sp>
          <p:nvSpPr>
            <p:cNvPr id="467" name="Google Shape;467;p41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1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9" name="Google Shape;469;p41"/>
          <p:cNvGrpSpPr/>
          <p:nvPr/>
        </p:nvGrpSpPr>
        <p:grpSpPr>
          <a:xfrm>
            <a:off x="4825607" y="907732"/>
            <a:ext cx="433992" cy="422729"/>
            <a:chOff x="5916675" y="927975"/>
            <a:chExt cx="516350" cy="502950"/>
          </a:xfrm>
        </p:grpSpPr>
        <p:sp>
          <p:nvSpPr>
            <p:cNvPr id="470" name="Google Shape;470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2" name="Google Shape;472;p41"/>
          <p:cNvGrpSpPr/>
          <p:nvPr/>
        </p:nvGrpSpPr>
        <p:grpSpPr>
          <a:xfrm>
            <a:off x="327251" y="1557145"/>
            <a:ext cx="391001" cy="264085"/>
            <a:chOff x="564675" y="1700625"/>
            <a:chExt cx="465200" cy="314200"/>
          </a:xfrm>
        </p:grpSpPr>
        <p:sp>
          <p:nvSpPr>
            <p:cNvPr id="473" name="Google Shape;473;p41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1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41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6" name="Google Shape;476;p41"/>
          <p:cNvGrpSpPr/>
          <p:nvPr/>
        </p:nvGrpSpPr>
        <p:grpSpPr>
          <a:xfrm>
            <a:off x="892235" y="1492657"/>
            <a:ext cx="391001" cy="382827"/>
            <a:chOff x="1236875" y="1623900"/>
            <a:chExt cx="465200" cy="455475"/>
          </a:xfrm>
        </p:grpSpPr>
        <p:sp>
          <p:nvSpPr>
            <p:cNvPr id="477" name="Google Shape;477;p41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1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41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41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41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1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1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4" name="Google Shape;484;p41"/>
          <p:cNvGrpSpPr/>
          <p:nvPr/>
        </p:nvGrpSpPr>
        <p:grpSpPr>
          <a:xfrm>
            <a:off x="1469490" y="1500852"/>
            <a:ext cx="366458" cy="366437"/>
            <a:chOff x="1923675" y="1633650"/>
            <a:chExt cx="436000" cy="435975"/>
          </a:xfrm>
        </p:grpSpPr>
        <p:sp>
          <p:nvSpPr>
            <p:cNvPr id="485" name="Google Shape;485;p41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41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1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8" name="Google Shape;488;p41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41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1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41"/>
          <p:cNvGrpSpPr/>
          <p:nvPr/>
        </p:nvGrpSpPr>
        <p:grpSpPr>
          <a:xfrm>
            <a:off x="2032941" y="1499318"/>
            <a:ext cx="369505" cy="369505"/>
            <a:chOff x="2594050" y="1631825"/>
            <a:chExt cx="439625" cy="439625"/>
          </a:xfrm>
        </p:grpSpPr>
        <p:sp>
          <p:nvSpPr>
            <p:cNvPr id="492" name="Google Shape;492;p41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1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41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41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" name="Google Shape;496;p41"/>
          <p:cNvSpPr/>
          <p:nvPr/>
        </p:nvSpPr>
        <p:spPr>
          <a:xfrm>
            <a:off x="26143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41"/>
          <p:cNvGrpSpPr/>
          <p:nvPr/>
        </p:nvGrpSpPr>
        <p:grpSpPr>
          <a:xfrm>
            <a:off x="3197706" y="1471687"/>
            <a:ext cx="299911" cy="424768"/>
            <a:chOff x="3979850" y="1598950"/>
            <a:chExt cx="356825" cy="505375"/>
          </a:xfrm>
        </p:grpSpPr>
        <p:sp>
          <p:nvSpPr>
            <p:cNvPr id="498" name="Google Shape;498;p41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41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41"/>
          <p:cNvGrpSpPr/>
          <p:nvPr/>
        </p:nvGrpSpPr>
        <p:grpSpPr>
          <a:xfrm>
            <a:off x="3715096" y="1562776"/>
            <a:ext cx="395098" cy="242589"/>
            <a:chOff x="4595425" y="1707325"/>
            <a:chExt cx="470075" cy="288625"/>
          </a:xfrm>
        </p:grpSpPr>
        <p:sp>
          <p:nvSpPr>
            <p:cNvPr id="501" name="Google Shape;501;p41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41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1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1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41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41"/>
          <p:cNvGrpSpPr/>
          <p:nvPr/>
        </p:nvGrpSpPr>
        <p:grpSpPr>
          <a:xfrm>
            <a:off x="4299013" y="1503416"/>
            <a:ext cx="357234" cy="361310"/>
            <a:chOff x="5290150" y="1636700"/>
            <a:chExt cx="425025" cy="429875"/>
          </a:xfrm>
        </p:grpSpPr>
        <p:sp>
          <p:nvSpPr>
            <p:cNvPr id="507" name="Google Shape;507;p41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41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9" name="Google Shape;509;p41"/>
          <p:cNvGrpSpPr/>
          <p:nvPr/>
        </p:nvGrpSpPr>
        <p:grpSpPr>
          <a:xfrm>
            <a:off x="4862967" y="1492657"/>
            <a:ext cx="359272" cy="376691"/>
            <a:chOff x="5961125" y="1623900"/>
            <a:chExt cx="427450" cy="448175"/>
          </a:xfrm>
        </p:grpSpPr>
        <p:sp>
          <p:nvSpPr>
            <p:cNvPr id="510" name="Google Shape;510;p41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1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41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41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41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1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41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7" name="Google Shape;517;p41"/>
          <p:cNvGrpSpPr/>
          <p:nvPr/>
        </p:nvGrpSpPr>
        <p:grpSpPr>
          <a:xfrm>
            <a:off x="5415659" y="1502386"/>
            <a:ext cx="383835" cy="363369"/>
            <a:chOff x="6618700" y="1635475"/>
            <a:chExt cx="456675" cy="432325"/>
          </a:xfrm>
        </p:grpSpPr>
        <p:sp>
          <p:nvSpPr>
            <p:cNvPr id="518" name="Google Shape;518;p41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1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1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41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2" name="Google Shape;522;p41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3" name="Google Shape;523;p41"/>
          <p:cNvGrpSpPr/>
          <p:nvPr/>
        </p:nvGrpSpPr>
        <p:grpSpPr>
          <a:xfrm>
            <a:off x="370747" y="2085798"/>
            <a:ext cx="304009" cy="326513"/>
            <a:chOff x="616425" y="2329600"/>
            <a:chExt cx="361700" cy="388475"/>
          </a:xfrm>
        </p:grpSpPr>
        <p:sp>
          <p:nvSpPr>
            <p:cNvPr id="524" name="Google Shape;524;p41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41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6" name="Google Shape;526;p41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7" name="Google Shape;527;p41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1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1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1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1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41"/>
          <p:cNvGrpSpPr/>
          <p:nvPr/>
        </p:nvGrpSpPr>
        <p:grpSpPr>
          <a:xfrm>
            <a:off x="927557" y="2088866"/>
            <a:ext cx="320378" cy="320378"/>
            <a:chOff x="1278900" y="2333250"/>
            <a:chExt cx="381175" cy="381175"/>
          </a:xfrm>
        </p:grpSpPr>
        <p:sp>
          <p:nvSpPr>
            <p:cNvPr id="533" name="Google Shape;533;p41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41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41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41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7" name="Google Shape;537;p41"/>
          <p:cNvGrpSpPr/>
          <p:nvPr/>
        </p:nvGrpSpPr>
        <p:grpSpPr>
          <a:xfrm>
            <a:off x="1492520" y="2088866"/>
            <a:ext cx="320399" cy="320378"/>
            <a:chOff x="1951075" y="2333250"/>
            <a:chExt cx="381200" cy="381175"/>
          </a:xfrm>
        </p:grpSpPr>
        <p:sp>
          <p:nvSpPr>
            <p:cNvPr id="538" name="Google Shape;538;p41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1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1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41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41"/>
          <p:cNvGrpSpPr/>
          <p:nvPr/>
        </p:nvGrpSpPr>
        <p:grpSpPr>
          <a:xfrm>
            <a:off x="2057504" y="2088866"/>
            <a:ext cx="320378" cy="320378"/>
            <a:chOff x="2623275" y="2333250"/>
            <a:chExt cx="381175" cy="381175"/>
          </a:xfrm>
        </p:grpSpPr>
        <p:sp>
          <p:nvSpPr>
            <p:cNvPr id="543" name="Google Shape;543;p41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41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41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41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41"/>
          <p:cNvGrpSpPr/>
          <p:nvPr/>
        </p:nvGrpSpPr>
        <p:grpSpPr>
          <a:xfrm>
            <a:off x="2697209" y="2033603"/>
            <a:ext cx="170937" cy="426827"/>
            <a:chOff x="3384375" y="2267500"/>
            <a:chExt cx="203375" cy="507825"/>
          </a:xfrm>
        </p:grpSpPr>
        <p:sp>
          <p:nvSpPr>
            <p:cNvPr id="548" name="Google Shape;548;p41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1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41"/>
          <p:cNvGrpSpPr/>
          <p:nvPr/>
        </p:nvGrpSpPr>
        <p:grpSpPr>
          <a:xfrm>
            <a:off x="3842516" y="2087836"/>
            <a:ext cx="140237" cy="318339"/>
            <a:chOff x="4747025" y="2332025"/>
            <a:chExt cx="166850" cy="378750"/>
          </a:xfrm>
        </p:grpSpPr>
        <p:sp>
          <p:nvSpPr>
            <p:cNvPr id="551" name="Google Shape;551;p41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41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41"/>
          <p:cNvGrpSpPr/>
          <p:nvPr/>
        </p:nvGrpSpPr>
        <p:grpSpPr>
          <a:xfrm>
            <a:off x="3274990" y="2035641"/>
            <a:ext cx="145343" cy="422729"/>
            <a:chOff x="4071800" y="2269925"/>
            <a:chExt cx="172925" cy="502950"/>
          </a:xfrm>
        </p:grpSpPr>
        <p:sp>
          <p:nvSpPr>
            <p:cNvPr id="554" name="Google Shape;554;p41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1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6" name="Google Shape;556;p41"/>
          <p:cNvSpPr/>
          <p:nvPr/>
        </p:nvSpPr>
        <p:spPr>
          <a:xfrm>
            <a:off x="43176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7" name="Google Shape;557;p41"/>
          <p:cNvGrpSpPr/>
          <p:nvPr/>
        </p:nvGrpSpPr>
        <p:grpSpPr>
          <a:xfrm>
            <a:off x="4872696" y="2086302"/>
            <a:ext cx="345971" cy="325505"/>
            <a:chOff x="5972700" y="2330200"/>
            <a:chExt cx="411625" cy="387275"/>
          </a:xfrm>
        </p:grpSpPr>
        <p:sp>
          <p:nvSpPr>
            <p:cNvPr id="558" name="Google Shape;558;p41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41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0" name="Google Shape;560;p41"/>
          <p:cNvGrpSpPr/>
          <p:nvPr/>
        </p:nvGrpSpPr>
        <p:grpSpPr>
          <a:xfrm>
            <a:off x="467993" y="2614431"/>
            <a:ext cx="109538" cy="399195"/>
            <a:chOff x="732125" y="2958550"/>
            <a:chExt cx="130325" cy="474950"/>
          </a:xfrm>
        </p:grpSpPr>
        <p:sp>
          <p:nvSpPr>
            <p:cNvPr id="561" name="Google Shape;561;p41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41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41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1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1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1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1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41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9" name="Google Shape;569;p41"/>
          <p:cNvSpPr/>
          <p:nvPr/>
        </p:nvSpPr>
        <p:spPr>
          <a:xfrm>
            <a:off x="14849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0" name="Google Shape;570;p41"/>
          <p:cNvSpPr/>
          <p:nvPr/>
        </p:nvSpPr>
        <p:spPr>
          <a:xfrm>
            <a:off x="9634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1" name="Google Shape;571;p41"/>
          <p:cNvGrpSpPr/>
          <p:nvPr/>
        </p:nvGrpSpPr>
        <p:grpSpPr>
          <a:xfrm>
            <a:off x="2023737" y="2627227"/>
            <a:ext cx="387933" cy="367467"/>
            <a:chOff x="2583100" y="2973775"/>
            <a:chExt cx="461550" cy="437200"/>
          </a:xfrm>
        </p:grpSpPr>
        <p:sp>
          <p:nvSpPr>
            <p:cNvPr id="572" name="Google Shape;572;p41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41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4" name="Google Shape;574;p41"/>
          <p:cNvSpPr/>
          <p:nvPr/>
        </p:nvSpPr>
        <p:spPr>
          <a:xfrm>
            <a:off x="37346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5" name="Google Shape;575;p41"/>
          <p:cNvGrpSpPr/>
          <p:nvPr/>
        </p:nvGrpSpPr>
        <p:grpSpPr>
          <a:xfrm>
            <a:off x="4263186" y="2655384"/>
            <a:ext cx="435022" cy="323445"/>
            <a:chOff x="5247525" y="3007275"/>
            <a:chExt cx="517575" cy="384825"/>
          </a:xfrm>
        </p:grpSpPr>
        <p:sp>
          <p:nvSpPr>
            <p:cNvPr id="576" name="Google Shape;576;p41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1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41"/>
          <p:cNvGrpSpPr/>
          <p:nvPr/>
        </p:nvGrpSpPr>
        <p:grpSpPr>
          <a:xfrm>
            <a:off x="3174172" y="2636956"/>
            <a:ext cx="342882" cy="350068"/>
            <a:chOff x="3951850" y="2985350"/>
            <a:chExt cx="407950" cy="416500"/>
          </a:xfrm>
        </p:grpSpPr>
        <p:sp>
          <p:nvSpPr>
            <p:cNvPr id="579" name="Google Shape;579;p41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1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41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1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3" name="Google Shape;583;p41"/>
          <p:cNvGrpSpPr/>
          <p:nvPr/>
        </p:nvGrpSpPr>
        <p:grpSpPr>
          <a:xfrm>
            <a:off x="330844" y="3226504"/>
            <a:ext cx="397136" cy="305017"/>
            <a:chOff x="568950" y="3686775"/>
            <a:chExt cx="472500" cy="362900"/>
          </a:xfrm>
        </p:grpSpPr>
        <p:sp>
          <p:nvSpPr>
            <p:cNvPr id="584" name="Google Shape;584;p41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41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41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7" name="Google Shape;587;p41"/>
          <p:cNvSpPr/>
          <p:nvPr/>
        </p:nvSpPr>
        <p:spPr>
          <a:xfrm>
            <a:off x="49076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8" name="Google Shape;588;p41"/>
          <p:cNvGrpSpPr/>
          <p:nvPr/>
        </p:nvGrpSpPr>
        <p:grpSpPr>
          <a:xfrm>
            <a:off x="898896" y="3252097"/>
            <a:ext cx="377700" cy="253852"/>
            <a:chOff x="1244800" y="3717225"/>
            <a:chExt cx="449375" cy="302025"/>
          </a:xfrm>
        </p:grpSpPr>
        <p:sp>
          <p:nvSpPr>
            <p:cNvPr id="589" name="Google Shape;589;p41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41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1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41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41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1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5" name="Google Shape;595;p41"/>
          <p:cNvGrpSpPr/>
          <p:nvPr/>
        </p:nvGrpSpPr>
        <p:grpSpPr>
          <a:xfrm>
            <a:off x="1468986" y="3232639"/>
            <a:ext cx="367467" cy="287115"/>
            <a:chOff x="1923075" y="3694075"/>
            <a:chExt cx="437200" cy="341600"/>
          </a:xfrm>
        </p:grpSpPr>
        <p:sp>
          <p:nvSpPr>
            <p:cNvPr id="596" name="Google Shape;596;p41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41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41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41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41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1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1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1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1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5" name="Google Shape;605;p41"/>
          <p:cNvGrpSpPr/>
          <p:nvPr/>
        </p:nvGrpSpPr>
        <p:grpSpPr>
          <a:xfrm>
            <a:off x="2037542" y="3228038"/>
            <a:ext cx="360301" cy="295814"/>
            <a:chOff x="2599525" y="3688600"/>
            <a:chExt cx="428675" cy="351950"/>
          </a:xfrm>
        </p:grpSpPr>
        <p:sp>
          <p:nvSpPr>
            <p:cNvPr id="606" name="Google Shape;606;p41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41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41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9" name="Google Shape;609;p41"/>
          <p:cNvGrpSpPr/>
          <p:nvPr/>
        </p:nvGrpSpPr>
        <p:grpSpPr>
          <a:xfrm>
            <a:off x="2619925" y="3207571"/>
            <a:ext cx="333700" cy="329077"/>
            <a:chOff x="3292425" y="3664250"/>
            <a:chExt cx="397025" cy="391525"/>
          </a:xfrm>
        </p:grpSpPr>
        <p:sp>
          <p:nvSpPr>
            <p:cNvPr id="610" name="Google Shape;610;p41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1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1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3" name="Google Shape;613;p41"/>
          <p:cNvGrpSpPr/>
          <p:nvPr/>
        </p:nvGrpSpPr>
        <p:grpSpPr>
          <a:xfrm>
            <a:off x="3157782" y="3250038"/>
            <a:ext cx="369526" cy="268183"/>
            <a:chOff x="3932350" y="3714775"/>
            <a:chExt cx="439650" cy="319075"/>
          </a:xfrm>
        </p:grpSpPr>
        <p:sp>
          <p:nvSpPr>
            <p:cNvPr id="614" name="Google Shape;614;p41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41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1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1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41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9" name="Google Shape;619;p41"/>
          <p:cNvGrpSpPr/>
          <p:nvPr/>
        </p:nvGrpSpPr>
        <p:grpSpPr>
          <a:xfrm>
            <a:off x="3722766" y="3250038"/>
            <a:ext cx="369505" cy="268183"/>
            <a:chOff x="4604550" y="3714775"/>
            <a:chExt cx="439625" cy="319075"/>
          </a:xfrm>
        </p:grpSpPr>
        <p:sp>
          <p:nvSpPr>
            <p:cNvPr id="620" name="Google Shape;620;p41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1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2" name="Google Shape;622;p41"/>
          <p:cNvGrpSpPr/>
          <p:nvPr/>
        </p:nvGrpSpPr>
        <p:grpSpPr>
          <a:xfrm>
            <a:off x="4301051" y="3222406"/>
            <a:ext cx="353136" cy="313738"/>
            <a:chOff x="5292575" y="3681900"/>
            <a:chExt cx="420150" cy="373275"/>
          </a:xfrm>
        </p:grpSpPr>
        <p:sp>
          <p:nvSpPr>
            <p:cNvPr id="623" name="Google Shape;623;p41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1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41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41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1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1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41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0" name="Google Shape;630;p41"/>
          <p:cNvGrpSpPr/>
          <p:nvPr/>
        </p:nvGrpSpPr>
        <p:grpSpPr>
          <a:xfrm>
            <a:off x="4846073" y="3182482"/>
            <a:ext cx="393060" cy="393060"/>
            <a:chOff x="5941025" y="3634400"/>
            <a:chExt cx="467650" cy="467650"/>
          </a:xfrm>
        </p:grpSpPr>
        <p:sp>
          <p:nvSpPr>
            <p:cNvPr id="631" name="Google Shape;631;p41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1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41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41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1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1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7" name="Google Shape;637;p41"/>
          <p:cNvGrpSpPr/>
          <p:nvPr/>
        </p:nvGrpSpPr>
        <p:grpSpPr>
          <a:xfrm>
            <a:off x="5436146" y="3207571"/>
            <a:ext cx="342882" cy="342903"/>
            <a:chOff x="6643075" y="3664250"/>
            <a:chExt cx="407950" cy="407975"/>
          </a:xfrm>
        </p:grpSpPr>
        <p:sp>
          <p:nvSpPr>
            <p:cNvPr id="638" name="Google Shape;638;p41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41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0" name="Google Shape;640;p41"/>
          <p:cNvGrpSpPr/>
          <p:nvPr/>
        </p:nvGrpSpPr>
        <p:grpSpPr>
          <a:xfrm>
            <a:off x="336980" y="3758225"/>
            <a:ext cx="371564" cy="371543"/>
            <a:chOff x="576250" y="4319400"/>
            <a:chExt cx="442075" cy="442050"/>
          </a:xfrm>
        </p:grpSpPr>
        <p:sp>
          <p:nvSpPr>
            <p:cNvPr id="641" name="Google Shape;641;p41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1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1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1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5" name="Google Shape;645;p41"/>
          <p:cNvSpPr/>
          <p:nvPr/>
        </p:nvSpPr>
        <p:spPr>
          <a:xfrm>
            <a:off x="8866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6" name="Google Shape;646;p41"/>
          <p:cNvSpPr/>
          <p:nvPr/>
        </p:nvSpPr>
        <p:spPr>
          <a:xfrm>
            <a:off x="31773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" name="Google Shape;647;p41"/>
          <p:cNvSpPr/>
          <p:nvPr/>
        </p:nvSpPr>
        <p:spPr>
          <a:xfrm>
            <a:off x="26123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8" name="Google Shape;648;p41"/>
          <p:cNvSpPr/>
          <p:nvPr/>
        </p:nvSpPr>
        <p:spPr>
          <a:xfrm>
            <a:off x="37408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9" name="Google Shape;649;p41"/>
          <p:cNvGrpSpPr/>
          <p:nvPr/>
        </p:nvGrpSpPr>
        <p:grpSpPr>
          <a:xfrm>
            <a:off x="4280585" y="3777157"/>
            <a:ext cx="394068" cy="325505"/>
            <a:chOff x="5268225" y="4341925"/>
            <a:chExt cx="468850" cy="387275"/>
          </a:xfrm>
        </p:grpSpPr>
        <p:sp>
          <p:nvSpPr>
            <p:cNvPr id="650" name="Google Shape;650;p41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1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1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1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1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1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1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1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8" name="Google Shape;658;p41"/>
          <p:cNvGrpSpPr/>
          <p:nvPr/>
        </p:nvGrpSpPr>
        <p:grpSpPr>
          <a:xfrm>
            <a:off x="4865531" y="3766924"/>
            <a:ext cx="354145" cy="354145"/>
            <a:chOff x="5964175" y="4329750"/>
            <a:chExt cx="421350" cy="421350"/>
          </a:xfrm>
        </p:grpSpPr>
        <p:sp>
          <p:nvSpPr>
            <p:cNvPr id="659" name="Google Shape;659;p41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1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1" name="Google Shape;661;p41"/>
          <p:cNvGrpSpPr/>
          <p:nvPr/>
        </p:nvGrpSpPr>
        <p:grpSpPr>
          <a:xfrm>
            <a:off x="901439" y="4331908"/>
            <a:ext cx="372594" cy="360301"/>
            <a:chOff x="1247825" y="5001950"/>
            <a:chExt cx="443300" cy="428675"/>
          </a:xfrm>
        </p:grpSpPr>
        <p:sp>
          <p:nvSpPr>
            <p:cNvPr id="662" name="Google Shape;662;p41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1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1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41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41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7" name="Google Shape;667;p41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8" name="Google Shape;668;p41"/>
          <p:cNvGrpSpPr/>
          <p:nvPr/>
        </p:nvGrpSpPr>
        <p:grpSpPr>
          <a:xfrm>
            <a:off x="1499685" y="4313985"/>
            <a:ext cx="306068" cy="389992"/>
            <a:chOff x="1959600" y="4980625"/>
            <a:chExt cx="364150" cy="464000"/>
          </a:xfrm>
        </p:grpSpPr>
        <p:sp>
          <p:nvSpPr>
            <p:cNvPr id="669" name="Google Shape;669;p41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1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1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1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1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1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1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76" name="Google Shape;676;p41"/>
          <p:cNvGrpSpPr/>
          <p:nvPr/>
        </p:nvGrpSpPr>
        <p:grpSpPr>
          <a:xfrm>
            <a:off x="2042165" y="4328840"/>
            <a:ext cx="351077" cy="360806"/>
            <a:chOff x="2605025" y="4998300"/>
            <a:chExt cx="417700" cy="429275"/>
          </a:xfrm>
        </p:grpSpPr>
        <p:sp>
          <p:nvSpPr>
            <p:cNvPr id="677" name="Google Shape;677;p41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1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1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0" name="Google Shape;680;p41"/>
          <p:cNvGrpSpPr/>
          <p:nvPr/>
        </p:nvGrpSpPr>
        <p:grpSpPr>
          <a:xfrm>
            <a:off x="2572857" y="4331908"/>
            <a:ext cx="419662" cy="349543"/>
            <a:chOff x="3236425" y="5001950"/>
            <a:chExt cx="499300" cy="415875"/>
          </a:xfrm>
        </p:grpSpPr>
        <p:sp>
          <p:nvSpPr>
            <p:cNvPr id="681" name="Google Shape;681;p41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1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1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1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1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1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7" name="Google Shape;687;p41"/>
          <p:cNvGrpSpPr/>
          <p:nvPr/>
        </p:nvGrpSpPr>
        <p:grpSpPr>
          <a:xfrm>
            <a:off x="3187977" y="4313985"/>
            <a:ext cx="319369" cy="380263"/>
            <a:chOff x="3968275" y="4980625"/>
            <a:chExt cx="379975" cy="452425"/>
          </a:xfrm>
        </p:grpSpPr>
        <p:sp>
          <p:nvSpPr>
            <p:cNvPr id="688" name="Google Shape;688;p41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1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1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41"/>
          <p:cNvGrpSpPr/>
          <p:nvPr/>
        </p:nvGrpSpPr>
        <p:grpSpPr>
          <a:xfrm>
            <a:off x="4843510" y="4398938"/>
            <a:ext cx="404323" cy="220085"/>
            <a:chOff x="5937975" y="5081700"/>
            <a:chExt cx="481050" cy="261850"/>
          </a:xfrm>
        </p:grpSpPr>
        <p:sp>
          <p:nvSpPr>
            <p:cNvPr id="692" name="Google Shape;692;p41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1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41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5" name="Google Shape;695;p41"/>
          <p:cNvGrpSpPr/>
          <p:nvPr/>
        </p:nvGrpSpPr>
        <p:grpSpPr>
          <a:xfrm>
            <a:off x="5461718" y="4356472"/>
            <a:ext cx="290183" cy="333678"/>
            <a:chOff x="6673500" y="5031175"/>
            <a:chExt cx="345250" cy="397000"/>
          </a:xfrm>
        </p:grpSpPr>
        <p:sp>
          <p:nvSpPr>
            <p:cNvPr id="696" name="Google Shape;696;p41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1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1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1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1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41"/>
          <p:cNvGrpSpPr/>
          <p:nvPr/>
        </p:nvGrpSpPr>
        <p:grpSpPr>
          <a:xfrm>
            <a:off x="3153705" y="381117"/>
            <a:ext cx="387933" cy="345971"/>
            <a:chOff x="3927500" y="301425"/>
            <a:chExt cx="461550" cy="411625"/>
          </a:xfrm>
        </p:grpSpPr>
        <p:sp>
          <p:nvSpPr>
            <p:cNvPr id="702" name="Google Shape;702;p41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1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1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41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6" name="Google Shape;706;p41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41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1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1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41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41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1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1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1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1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1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41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41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1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41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1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1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1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1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1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6" name="Google Shape;726;p41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41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1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9" name="Google Shape;729;p41"/>
          <p:cNvGrpSpPr/>
          <p:nvPr/>
        </p:nvGrpSpPr>
        <p:grpSpPr>
          <a:xfrm>
            <a:off x="5441252" y="387778"/>
            <a:ext cx="332670" cy="332670"/>
            <a:chOff x="6649150" y="309350"/>
            <a:chExt cx="395800" cy="395800"/>
          </a:xfrm>
        </p:grpSpPr>
        <p:sp>
          <p:nvSpPr>
            <p:cNvPr id="730" name="Google Shape;730;p41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41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1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1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1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1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6" name="Google Shape;736;p41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7" name="Google Shape;737;p41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1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1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1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1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1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1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41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41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1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1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1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41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1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41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41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3" name="Google Shape;753;p41"/>
          <p:cNvGrpSpPr/>
          <p:nvPr/>
        </p:nvGrpSpPr>
        <p:grpSpPr>
          <a:xfrm>
            <a:off x="4873705" y="395448"/>
            <a:ext cx="337797" cy="319873"/>
            <a:chOff x="5973900" y="318475"/>
            <a:chExt cx="401900" cy="380575"/>
          </a:xfrm>
        </p:grpSpPr>
        <p:sp>
          <p:nvSpPr>
            <p:cNvPr id="754" name="Google Shape;754;p41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1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1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1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41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1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1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41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41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1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1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1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1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1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" name="Google Shape;768;p41"/>
          <p:cNvGrpSpPr/>
          <p:nvPr/>
        </p:nvGrpSpPr>
        <p:grpSpPr>
          <a:xfrm>
            <a:off x="918858" y="908741"/>
            <a:ext cx="342882" cy="418128"/>
            <a:chOff x="1268550" y="929175"/>
            <a:chExt cx="407950" cy="497475"/>
          </a:xfrm>
        </p:grpSpPr>
        <p:sp>
          <p:nvSpPr>
            <p:cNvPr id="769" name="Google Shape;769;p41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1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1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2" name="Google Shape;772;p41"/>
          <p:cNvGrpSpPr/>
          <p:nvPr/>
        </p:nvGrpSpPr>
        <p:grpSpPr>
          <a:xfrm>
            <a:off x="5404922" y="924605"/>
            <a:ext cx="405331" cy="388962"/>
            <a:chOff x="6605925" y="948050"/>
            <a:chExt cx="482250" cy="462775"/>
          </a:xfrm>
        </p:grpSpPr>
        <p:sp>
          <p:nvSpPr>
            <p:cNvPr id="773" name="Google Shape;773;p41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41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1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41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41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1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41"/>
          <p:cNvGrpSpPr/>
          <p:nvPr/>
        </p:nvGrpSpPr>
        <p:grpSpPr>
          <a:xfrm>
            <a:off x="5499604" y="2076574"/>
            <a:ext cx="215966" cy="342399"/>
            <a:chOff x="6718575" y="2318625"/>
            <a:chExt cx="256950" cy="407375"/>
          </a:xfrm>
        </p:grpSpPr>
        <p:sp>
          <p:nvSpPr>
            <p:cNvPr id="780" name="Google Shape;780;p41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41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41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1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1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41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1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41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8" name="Google Shape;788;p41"/>
          <p:cNvGrpSpPr/>
          <p:nvPr/>
        </p:nvGrpSpPr>
        <p:grpSpPr>
          <a:xfrm>
            <a:off x="2600993" y="2703482"/>
            <a:ext cx="363369" cy="221115"/>
            <a:chOff x="3269900" y="3064500"/>
            <a:chExt cx="432325" cy="263075"/>
          </a:xfrm>
        </p:grpSpPr>
        <p:sp>
          <p:nvSpPr>
            <p:cNvPr id="789" name="Google Shape;789;p41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1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1" name="Google Shape;791;p41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2" name="Google Shape;792;p41"/>
          <p:cNvGrpSpPr/>
          <p:nvPr/>
        </p:nvGrpSpPr>
        <p:grpSpPr>
          <a:xfrm>
            <a:off x="5475019" y="2635926"/>
            <a:ext cx="265115" cy="372594"/>
            <a:chOff x="6689325" y="2984125"/>
            <a:chExt cx="315425" cy="443300"/>
          </a:xfrm>
        </p:grpSpPr>
        <p:sp>
          <p:nvSpPr>
            <p:cNvPr id="793" name="Google Shape;793;p41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4" name="Google Shape;794;p41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5" name="Google Shape;795;p41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41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41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8" name="Google Shape;798;p41"/>
          <p:cNvGrpSpPr/>
          <p:nvPr/>
        </p:nvGrpSpPr>
        <p:grpSpPr>
          <a:xfrm>
            <a:off x="1523745" y="3730594"/>
            <a:ext cx="256416" cy="414535"/>
            <a:chOff x="1988225" y="4286525"/>
            <a:chExt cx="305075" cy="493200"/>
          </a:xfrm>
        </p:grpSpPr>
        <p:sp>
          <p:nvSpPr>
            <p:cNvPr id="799" name="Google Shape;799;p41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41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41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41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41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41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41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6" name="Google Shape;806;p41"/>
          <p:cNvGrpSpPr/>
          <p:nvPr/>
        </p:nvGrpSpPr>
        <p:grpSpPr>
          <a:xfrm>
            <a:off x="2067737" y="3759759"/>
            <a:ext cx="309640" cy="392030"/>
            <a:chOff x="2635450" y="4321225"/>
            <a:chExt cx="368400" cy="466425"/>
          </a:xfrm>
        </p:grpSpPr>
        <p:sp>
          <p:nvSpPr>
            <p:cNvPr id="807" name="Google Shape;807;p41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41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41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41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3" name="Google Shape;813;p41"/>
          <p:cNvGrpSpPr/>
          <p:nvPr/>
        </p:nvGrpSpPr>
        <p:grpSpPr>
          <a:xfrm>
            <a:off x="5436146" y="3750030"/>
            <a:ext cx="342882" cy="383835"/>
            <a:chOff x="6643075" y="4309650"/>
            <a:chExt cx="407950" cy="456675"/>
          </a:xfrm>
        </p:grpSpPr>
        <p:sp>
          <p:nvSpPr>
            <p:cNvPr id="814" name="Google Shape;814;p41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41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41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41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1" name="Google Shape;821;p41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3" name="Google Shape;823;p41"/>
          <p:cNvGrpSpPr/>
          <p:nvPr/>
        </p:nvGrpSpPr>
        <p:grpSpPr>
          <a:xfrm>
            <a:off x="4251419" y="4291984"/>
            <a:ext cx="452420" cy="433992"/>
            <a:chOff x="5233525" y="4954450"/>
            <a:chExt cx="538275" cy="516350"/>
          </a:xfrm>
        </p:grpSpPr>
        <p:sp>
          <p:nvSpPr>
            <p:cNvPr id="824" name="Google Shape;824;p41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6" name="Google Shape;826;p41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41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41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0" name="Google Shape;830;p41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1" name="Google Shape;831;p41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35" name="Google Shape;835;p41"/>
          <p:cNvGrpSpPr/>
          <p:nvPr/>
        </p:nvGrpSpPr>
        <p:grpSpPr>
          <a:xfrm>
            <a:off x="3682338" y="4299654"/>
            <a:ext cx="460615" cy="418653"/>
            <a:chOff x="4556450" y="4963575"/>
            <a:chExt cx="548025" cy="498100"/>
          </a:xfrm>
        </p:grpSpPr>
        <p:sp>
          <p:nvSpPr>
            <p:cNvPr id="836" name="Google Shape;836;p41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41"/>
          <p:cNvGrpSpPr/>
          <p:nvPr/>
        </p:nvGrpSpPr>
        <p:grpSpPr>
          <a:xfrm>
            <a:off x="299620" y="4390239"/>
            <a:ext cx="445255" cy="246182"/>
            <a:chOff x="531800" y="5071350"/>
            <a:chExt cx="529750" cy="292900"/>
          </a:xfrm>
        </p:grpSpPr>
        <p:sp>
          <p:nvSpPr>
            <p:cNvPr id="842" name="Google Shape;842;p41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6" name="Google Shape;846;p41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7" name="Google Shape;847;p41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8" name="Google Shape;848;p41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9" name="Google Shape;849;p41"/>
          <p:cNvGrpSpPr/>
          <p:nvPr/>
        </p:nvGrpSpPr>
        <p:grpSpPr>
          <a:xfrm>
            <a:off x="7243894" y="1803400"/>
            <a:ext cx="433992" cy="422729"/>
            <a:chOff x="5916675" y="927975"/>
            <a:chExt cx="516350" cy="502950"/>
          </a:xfrm>
        </p:grpSpPr>
        <p:sp>
          <p:nvSpPr>
            <p:cNvPr id="850" name="Google Shape;850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1" name="Google Shape;851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2" name="Google Shape;852;p41"/>
          <p:cNvGrpSpPr/>
          <p:nvPr/>
        </p:nvGrpSpPr>
        <p:grpSpPr>
          <a:xfrm>
            <a:off x="6359914" y="2509302"/>
            <a:ext cx="1079481" cy="1051467"/>
            <a:chOff x="5916675" y="927975"/>
            <a:chExt cx="516350" cy="502950"/>
          </a:xfrm>
        </p:grpSpPr>
        <p:sp>
          <p:nvSpPr>
            <p:cNvPr id="853" name="Google Shape;853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4" name="Google Shape;854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55" name="Google Shape;855;p41"/>
          <p:cNvGrpSpPr/>
          <p:nvPr/>
        </p:nvGrpSpPr>
        <p:grpSpPr>
          <a:xfrm>
            <a:off x="6360057" y="1803400"/>
            <a:ext cx="433992" cy="422729"/>
            <a:chOff x="5916675" y="927975"/>
            <a:chExt cx="516350" cy="502950"/>
          </a:xfrm>
        </p:grpSpPr>
        <p:sp>
          <p:nvSpPr>
            <p:cNvPr id="856" name="Google Shape;856;p41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8" name="Google Shape;858;p41"/>
          <p:cNvSpPr/>
          <p:nvPr/>
        </p:nvSpPr>
        <p:spPr>
          <a:xfrm>
            <a:off x="7436055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9" name="Google Shape;859;p41"/>
          <p:cNvSpPr/>
          <p:nvPr/>
        </p:nvSpPr>
        <p:spPr>
          <a:xfrm>
            <a:off x="6552218" y="2039778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0" name="Google Shape;860;p41"/>
          <p:cNvSpPr/>
          <p:nvPr/>
        </p:nvSpPr>
        <p:spPr>
          <a:xfrm>
            <a:off x="6837753" y="3097315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1" name="Google Shape;861;p41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65" name="Shape 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66" name="Google Shape;866;p42"/>
          <p:cNvGrpSpPr/>
          <p:nvPr/>
        </p:nvGrpSpPr>
        <p:grpSpPr>
          <a:xfrm>
            <a:off x="2198213" y="1550127"/>
            <a:ext cx="445718" cy="445753"/>
            <a:chOff x="3706812" y="1035050"/>
            <a:chExt cx="4792662" cy="4787899"/>
          </a:xfrm>
        </p:grpSpPr>
        <p:sp>
          <p:nvSpPr>
            <p:cNvPr id="867" name="Google Shape;867;p42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42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2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2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2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42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3" name="Google Shape;873;p42"/>
          <p:cNvGrpSpPr/>
          <p:nvPr/>
        </p:nvGrpSpPr>
        <p:grpSpPr>
          <a:xfrm>
            <a:off x="918718" y="1550157"/>
            <a:ext cx="443331" cy="445437"/>
            <a:chOff x="1400175" y="1220787"/>
            <a:chExt cx="4473575" cy="4476750"/>
          </a:xfrm>
        </p:grpSpPr>
        <p:sp>
          <p:nvSpPr>
            <p:cNvPr id="874" name="Google Shape;874;p42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2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2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2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8" name="Google Shape;878;p42"/>
          <p:cNvGrpSpPr/>
          <p:nvPr/>
        </p:nvGrpSpPr>
        <p:grpSpPr>
          <a:xfrm>
            <a:off x="277371" y="1550171"/>
            <a:ext cx="446045" cy="445465"/>
            <a:chOff x="1649412" y="927100"/>
            <a:chExt cx="5011737" cy="5016500"/>
          </a:xfrm>
        </p:grpSpPr>
        <p:sp>
          <p:nvSpPr>
            <p:cNvPr id="879" name="Google Shape;879;p42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42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2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42"/>
          <p:cNvGrpSpPr/>
          <p:nvPr/>
        </p:nvGrpSpPr>
        <p:grpSpPr>
          <a:xfrm>
            <a:off x="1557722" y="1550424"/>
            <a:ext cx="444870" cy="445286"/>
            <a:chOff x="1301750" y="920750"/>
            <a:chExt cx="5095875" cy="5100637"/>
          </a:xfrm>
        </p:grpSpPr>
        <p:sp>
          <p:nvSpPr>
            <p:cNvPr id="883" name="Google Shape;883;p42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2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2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2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2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8" name="Google Shape;888;p42"/>
          <p:cNvGrpSpPr/>
          <p:nvPr/>
        </p:nvGrpSpPr>
        <p:grpSpPr>
          <a:xfrm>
            <a:off x="3480895" y="1550333"/>
            <a:ext cx="445621" cy="445591"/>
            <a:chOff x="5732756" y="2682276"/>
            <a:chExt cx="719905" cy="719856"/>
          </a:xfrm>
        </p:grpSpPr>
        <p:sp>
          <p:nvSpPr>
            <p:cNvPr id="889" name="Google Shape;889;p42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2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2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2"/>
          <p:cNvGrpSpPr/>
          <p:nvPr/>
        </p:nvGrpSpPr>
        <p:grpSpPr>
          <a:xfrm>
            <a:off x="4122212" y="1550327"/>
            <a:ext cx="445627" cy="445604"/>
            <a:chOff x="6768809" y="2682265"/>
            <a:chExt cx="719915" cy="719877"/>
          </a:xfrm>
        </p:grpSpPr>
        <p:sp>
          <p:nvSpPr>
            <p:cNvPr id="893" name="Google Shape;893;p42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2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2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42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7" name="Google Shape;897;p42"/>
          <p:cNvGrpSpPr/>
          <p:nvPr/>
        </p:nvGrpSpPr>
        <p:grpSpPr>
          <a:xfrm>
            <a:off x="4763534" y="1550356"/>
            <a:ext cx="445753" cy="445545"/>
            <a:chOff x="7804870" y="2682313"/>
            <a:chExt cx="720118" cy="719782"/>
          </a:xfrm>
        </p:grpSpPr>
        <p:sp>
          <p:nvSpPr>
            <p:cNvPr id="898" name="Google Shape;898;p42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2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2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42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2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3" name="Google Shape;903;p42"/>
          <p:cNvGrpSpPr/>
          <p:nvPr/>
        </p:nvGrpSpPr>
        <p:grpSpPr>
          <a:xfrm>
            <a:off x="5404982" y="1550125"/>
            <a:ext cx="446293" cy="446006"/>
            <a:chOff x="8841135" y="2681940"/>
            <a:chExt cx="720990" cy="720527"/>
          </a:xfrm>
        </p:grpSpPr>
        <p:sp>
          <p:nvSpPr>
            <p:cNvPr id="904" name="Google Shape;904;p42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2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2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2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2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2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42"/>
          <p:cNvGrpSpPr/>
          <p:nvPr/>
        </p:nvGrpSpPr>
        <p:grpSpPr>
          <a:xfrm>
            <a:off x="2838980" y="1550057"/>
            <a:ext cx="445260" cy="445260"/>
            <a:chOff x="4103687" y="1439862"/>
            <a:chExt cx="3986212" cy="3986211"/>
          </a:xfrm>
        </p:grpSpPr>
        <p:sp>
          <p:nvSpPr>
            <p:cNvPr id="911" name="Google Shape;911;p42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2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42"/>
          <p:cNvGrpSpPr/>
          <p:nvPr/>
        </p:nvGrpSpPr>
        <p:grpSpPr>
          <a:xfrm>
            <a:off x="6046970" y="1550361"/>
            <a:ext cx="445803" cy="445535"/>
            <a:chOff x="9878272" y="2682320"/>
            <a:chExt cx="720199" cy="719767"/>
          </a:xfrm>
        </p:grpSpPr>
        <p:sp>
          <p:nvSpPr>
            <p:cNvPr id="914" name="Google Shape;914;p42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2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2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7" name="Google Shape;917;p42"/>
          <p:cNvGrpSpPr/>
          <p:nvPr/>
        </p:nvGrpSpPr>
        <p:grpSpPr>
          <a:xfrm>
            <a:off x="6688468" y="1550278"/>
            <a:ext cx="445700" cy="445701"/>
            <a:chOff x="10914618" y="2682187"/>
            <a:chExt cx="720033" cy="720033"/>
          </a:xfrm>
        </p:grpSpPr>
        <p:sp>
          <p:nvSpPr>
            <p:cNvPr id="918" name="Google Shape;918;p42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2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2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2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2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2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4" name="Google Shape;924;p42"/>
          <p:cNvGrpSpPr/>
          <p:nvPr/>
        </p:nvGrpSpPr>
        <p:grpSpPr>
          <a:xfrm>
            <a:off x="911989" y="843057"/>
            <a:ext cx="361521" cy="445816"/>
            <a:chOff x="1582665" y="1011072"/>
            <a:chExt cx="584040" cy="720220"/>
          </a:xfrm>
        </p:grpSpPr>
        <p:sp>
          <p:nvSpPr>
            <p:cNvPr id="925" name="Google Shape;925;p42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2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2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2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2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0" name="Google Shape;930;p42"/>
          <p:cNvGrpSpPr/>
          <p:nvPr/>
        </p:nvGrpSpPr>
        <p:grpSpPr>
          <a:xfrm>
            <a:off x="1513373" y="843078"/>
            <a:ext cx="379481" cy="445796"/>
            <a:chOff x="2554206" y="1011105"/>
            <a:chExt cx="613055" cy="720187"/>
          </a:xfrm>
        </p:grpSpPr>
        <p:sp>
          <p:nvSpPr>
            <p:cNvPr id="931" name="Google Shape;931;p42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2" name="Google Shape;932;p42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2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4" name="Google Shape;934;p42"/>
          <p:cNvGrpSpPr/>
          <p:nvPr/>
        </p:nvGrpSpPr>
        <p:grpSpPr>
          <a:xfrm>
            <a:off x="6061548" y="797418"/>
            <a:ext cx="460705" cy="491455"/>
            <a:chOff x="9901824" y="937343"/>
            <a:chExt cx="744273" cy="793950"/>
          </a:xfrm>
        </p:grpSpPr>
        <p:grpSp>
          <p:nvGrpSpPr>
            <p:cNvPr id="935" name="Google Shape;935;p42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936" name="Google Shape;936;p42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42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42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42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0" name="Google Shape;940;p42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42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42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42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42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42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46" name="Google Shape;946;p42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2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2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9" name="Google Shape;949;p42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42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2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2" name="Google Shape;952;p42"/>
          <p:cNvGrpSpPr/>
          <p:nvPr/>
        </p:nvGrpSpPr>
        <p:grpSpPr>
          <a:xfrm>
            <a:off x="2132717" y="843244"/>
            <a:ext cx="369868" cy="445629"/>
            <a:chOff x="3554761" y="1011374"/>
            <a:chExt cx="597525" cy="719918"/>
          </a:xfrm>
        </p:grpSpPr>
        <p:sp>
          <p:nvSpPr>
            <p:cNvPr id="953" name="Google Shape;953;p42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2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2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2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7" name="Google Shape;957;p42"/>
          <p:cNvGrpSpPr/>
          <p:nvPr/>
        </p:nvGrpSpPr>
        <p:grpSpPr>
          <a:xfrm>
            <a:off x="2742447" y="843032"/>
            <a:ext cx="370755" cy="445841"/>
            <a:chOff x="4539787" y="1011032"/>
            <a:chExt cx="598958" cy="720261"/>
          </a:xfrm>
        </p:grpSpPr>
        <p:sp>
          <p:nvSpPr>
            <p:cNvPr id="958" name="Google Shape;958;p42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2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42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42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2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3" name="Google Shape;963;p42"/>
          <p:cNvGrpSpPr/>
          <p:nvPr/>
        </p:nvGrpSpPr>
        <p:grpSpPr>
          <a:xfrm>
            <a:off x="3353065" y="843140"/>
            <a:ext cx="366917" cy="445733"/>
            <a:chOff x="5526246" y="1011207"/>
            <a:chExt cx="592758" cy="720086"/>
          </a:xfrm>
        </p:grpSpPr>
        <p:sp>
          <p:nvSpPr>
            <p:cNvPr id="964" name="Google Shape;964;p42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2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2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2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2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2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0" name="Google Shape;970;p42"/>
          <p:cNvGrpSpPr/>
          <p:nvPr/>
        </p:nvGrpSpPr>
        <p:grpSpPr>
          <a:xfrm>
            <a:off x="307833" y="843134"/>
            <a:ext cx="364294" cy="445740"/>
            <a:chOff x="606645" y="1011196"/>
            <a:chExt cx="588520" cy="720096"/>
          </a:xfrm>
        </p:grpSpPr>
        <p:sp>
          <p:nvSpPr>
            <p:cNvPr id="971" name="Google Shape;971;p42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2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2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2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42"/>
          <p:cNvGrpSpPr/>
          <p:nvPr/>
        </p:nvGrpSpPr>
        <p:grpSpPr>
          <a:xfrm>
            <a:off x="6762116" y="843111"/>
            <a:ext cx="298405" cy="445762"/>
            <a:chOff x="11033597" y="1011159"/>
            <a:chExt cx="482075" cy="720133"/>
          </a:xfrm>
        </p:grpSpPr>
        <p:sp>
          <p:nvSpPr>
            <p:cNvPr id="976" name="Google Shape;976;p42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2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2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2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0" name="Google Shape;980;p42"/>
          <p:cNvGrpSpPr/>
          <p:nvPr/>
        </p:nvGrpSpPr>
        <p:grpSpPr>
          <a:xfrm>
            <a:off x="5360981" y="797418"/>
            <a:ext cx="460705" cy="491455"/>
            <a:chOff x="8770051" y="937343"/>
            <a:chExt cx="744273" cy="793950"/>
          </a:xfrm>
        </p:grpSpPr>
        <p:sp>
          <p:nvSpPr>
            <p:cNvPr id="981" name="Google Shape;981;p42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2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2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2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2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6" name="Google Shape;986;p42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87" name="Google Shape;987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8" name="Google Shape;988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9" name="Google Shape;989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0" name="Google Shape;990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1" name="Google Shape;991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2" name="Google Shape;992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3" name="Google Shape;993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4" name="Google Shape;994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5" name="Google Shape;995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6" name="Google Shape;996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7" name="Google Shape;997;p42"/>
          <p:cNvGrpSpPr/>
          <p:nvPr/>
        </p:nvGrpSpPr>
        <p:grpSpPr>
          <a:xfrm>
            <a:off x="3959845" y="797418"/>
            <a:ext cx="460705" cy="491455"/>
            <a:chOff x="6506504" y="937343"/>
            <a:chExt cx="744273" cy="793950"/>
          </a:xfrm>
        </p:grpSpPr>
        <p:sp>
          <p:nvSpPr>
            <p:cNvPr id="998" name="Google Shape;998;p42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2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2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01" name="Google Shape;1001;p42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1002" name="Google Shape;1002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3" name="Google Shape;1003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4" name="Google Shape;1004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5" name="Google Shape;1005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7" name="Google Shape;1007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12" name="Google Shape;1012;p42"/>
          <p:cNvGrpSpPr/>
          <p:nvPr/>
        </p:nvGrpSpPr>
        <p:grpSpPr>
          <a:xfrm>
            <a:off x="4660413" y="797418"/>
            <a:ext cx="460705" cy="491455"/>
            <a:chOff x="7638277" y="937343"/>
            <a:chExt cx="744273" cy="793950"/>
          </a:xfrm>
        </p:grpSpPr>
        <p:sp>
          <p:nvSpPr>
            <p:cNvPr id="1013" name="Google Shape;1013;p42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2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42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2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17" name="Google Shape;1017;p42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1018" name="Google Shape;1018;p42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42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42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42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42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42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42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42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6" name="Google Shape;1026;p42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7" name="Google Shape;1027;p42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28" name="Google Shape;1028;p42"/>
          <p:cNvGrpSpPr/>
          <p:nvPr/>
        </p:nvGrpSpPr>
        <p:grpSpPr>
          <a:xfrm>
            <a:off x="2200523" y="2986973"/>
            <a:ext cx="445779" cy="400764"/>
            <a:chOff x="3778727" y="4460423"/>
            <a:chExt cx="720160" cy="647438"/>
          </a:xfrm>
        </p:grpSpPr>
        <p:sp>
          <p:nvSpPr>
            <p:cNvPr id="1029" name="Google Shape;1029;p42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2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1" name="Google Shape;1031;p42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2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2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2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2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6" name="Google Shape;1036;p42"/>
          <p:cNvGrpSpPr/>
          <p:nvPr/>
        </p:nvGrpSpPr>
        <p:grpSpPr>
          <a:xfrm>
            <a:off x="277408" y="2972048"/>
            <a:ext cx="445680" cy="430613"/>
            <a:chOff x="557494" y="4436312"/>
            <a:chExt cx="720000" cy="695660"/>
          </a:xfrm>
        </p:grpSpPr>
        <p:sp>
          <p:nvSpPr>
            <p:cNvPr id="1037" name="Google Shape;1037;p42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42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42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2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1" name="Google Shape;1041;p42"/>
          <p:cNvGrpSpPr/>
          <p:nvPr/>
        </p:nvGrpSpPr>
        <p:grpSpPr>
          <a:xfrm>
            <a:off x="3482630" y="2964459"/>
            <a:ext cx="445833" cy="445792"/>
            <a:chOff x="5926265" y="4424051"/>
            <a:chExt cx="720246" cy="720181"/>
          </a:xfrm>
        </p:grpSpPr>
        <p:sp>
          <p:nvSpPr>
            <p:cNvPr id="1042" name="Google Shape;1042;p42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42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42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2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6" name="Google Shape;1046;p42"/>
          <p:cNvGrpSpPr/>
          <p:nvPr/>
        </p:nvGrpSpPr>
        <p:grpSpPr>
          <a:xfrm>
            <a:off x="918391" y="2984013"/>
            <a:ext cx="445680" cy="406684"/>
            <a:chOff x="1631150" y="4455641"/>
            <a:chExt cx="720000" cy="657002"/>
          </a:xfrm>
        </p:grpSpPr>
        <p:sp>
          <p:nvSpPr>
            <p:cNvPr id="1047" name="Google Shape;1047;p42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42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2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2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42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2" name="Google Shape;1052;p42"/>
          <p:cNvGrpSpPr/>
          <p:nvPr/>
        </p:nvGrpSpPr>
        <p:grpSpPr>
          <a:xfrm>
            <a:off x="1559420" y="2983429"/>
            <a:ext cx="445680" cy="407853"/>
            <a:chOff x="2704878" y="4454697"/>
            <a:chExt cx="720000" cy="658889"/>
          </a:xfrm>
        </p:grpSpPr>
        <p:sp>
          <p:nvSpPr>
            <p:cNvPr id="1053" name="Google Shape;1053;p42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2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2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2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2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2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42"/>
          <p:cNvGrpSpPr/>
          <p:nvPr/>
        </p:nvGrpSpPr>
        <p:grpSpPr>
          <a:xfrm>
            <a:off x="2841691" y="2985387"/>
            <a:ext cx="445549" cy="403935"/>
            <a:chOff x="4852681" y="4457861"/>
            <a:chExt cx="719788" cy="652561"/>
          </a:xfrm>
        </p:grpSpPr>
        <p:sp>
          <p:nvSpPr>
            <p:cNvPr id="1060" name="Google Shape;1060;p42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2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2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42"/>
          <p:cNvGrpSpPr/>
          <p:nvPr/>
        </p:nvGrpSpPr>
        <p:grpSpPr>
          <a:xfrm>
            <a:off x="4123852" y="2975824"/>
            <a:ext cx="445818" cy="423063"/>
            <a:chOff x="7000306" y="4442411"/>
            <a:chExt cx="720224" cy="683463"/>
          </a:xfrm>
        </p:grpSpPr>
        <p:sp>
          <p:nvSpPr>
            <p:cNvPr id="1064" name="Google Shape;1064;p42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2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2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2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2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9" name="Google Shape;1069;p42"/>
          <p:cNvGrpSpPr/>
          <p:nvPr/>
        </p:nvGrpSpPr>
        <p:grpSpPr>
          <a:xfrm>
            <a:off x="4765060" y="2973621"/>
            <a:ext cx="445779" cy="427468"/>
            <a:chOff x="8074325" y="4438852"/>
            <a:chExt cx="720160" cy="690579"/>
          </a:xfrm>
        </p:grpSpPr>
        <p:sp>
          <p:nvSpPr>
            <p:cNvPr id="1070" name="Google Shape;1070;p42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2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2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2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2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2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6" name="Google Shape;1076;p42"/>
          <p:cNvGrpSpPr/>
          <p:nvPr/>
        </p:nvGrpSpPr>
        <p:grpSpPr>
          <a:xfrm>
            <a:off x="6047405" y="2987570"/>
            <a:ext cx="445629" cy="399565"/>
            <a:chOff x="9878975" y="4425243"/>
            <a:chExt cx="719918" cy="645502"/>
          </a:xfrm>
        </p:grpSpPr>
        <p:sp>
          <p:nvSpPr>
            <p:cNvPr id="1077" name="Google Shape;1077;p42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2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2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0" name="Google Shape;1080;p42"/>
          <p:cNvGrpSpPr/>
          <p:nvPr/>
        </p:nvGrpSpPr>
        <p:grpSpPr>
          <a:xfrm>
            <a:off x="6688422" y="2976371"/>
            <a:ext cx="445785" cy="421964"/>
            <a:chOff x="10914544" y="4407150"/>
            <a:chExt cx="720170" cy="681687"/>
          </a:xfrm>
        </p:grpSpPr>
        <p:sp>
          <p:nvSpPr>
            <p:cNvPr id="1081" name="Google Shape;1081;p42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2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2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2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5" name="Google Shape;1085;p42"/>
          <p:cNvGrpSpPr/>
          <p:nvPr/>
        </p:nvGrpSpPr>
        <p:grpSpPr>
          <a:xfrm>
            <a:off x="5406212" y="2984485"/>
            <a:ext cx="445805" cy="405735"/>
            <a:chOff x="8843122" y="4420259"/>
            <a:chExt cx="720202" cy="655469"/>
          </a:xfrm>
        </p:grpSpPr>
        <p:sp>
          <p:nvSpPr>
            <p:cNvPr id="1086" name="Google Shape;1086;p42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2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2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2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2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2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2" name="Google Shape;1092;p42"/>
          <p:cNvGrpSpPr/>
          <p:nvPr/>
        </p:nvGrpSpPr>
        <p:grpSpPr>
          <a:xfrm>
            <a:off x="2209082" y="2283047"/>
            <a:ext cx="445812" cy="394518"/>
            <a:chOff x="1510757" y="3225422"/>
            <a:chExt cx="720214" cy="637347"/>
          </a:xfrm>
        </p:grpSpPr>
        <p:sp>
          <p:nvSpPr>
            <p:cNvPr id="1093" name="Google Shape;1093;p42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2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5" name="Google Shape;1095;p42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42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2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2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2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0" name="Google Shape;1100;p42"/>
          <p:cNvGrpSpPr/>
          <p:nvPr/>
        </p:nvGrpSpPr>
        <p:grpSpPr>
          <a:xfrm>
            <a:off x="2900473" y="2300567"/>
            <a:ext cx="445767" cy="359478"/>
            <a:chOff x="2595501" y="3253725"/>
            <a:chExt cx="720141" cy="580739"/>
          </a:xfrm>
        </p:grpSpPr>
        <p:sp>
          <p:nvSpPr>
            <p:cNvPr id="1101" name="Google Shape;1101;p42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2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2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42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5" name="Google Shape;1105;p42"/>
          <p:cNvGrpSpPr/>
          <p:nvPr/>
        </p:nvGrpSpPr>
        <p:grpSpPr>
          <a:xfrm>
            <a:off x="4283144" y="2257535"/>
            <a:ext cx="443879" cy="445541"/>
            <a:chOff x="4764809" y="3184208"/>
            <a:chExt cx="717090" cy="719775"/>
          </a:xfrm>
        </p:grpSpPr>
        <p:sp>
          <p:nvSpPr>
            <p:cNvPr id="1106" name="Google Shape;1106;p42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2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2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9" name="Google Shape;1109;p42"/>
          <p:cNvGrpSpPr/>
          <p:nvPr/>
        </p:nvGrpSpPr>
        <p:grpSpPr>
          <a:xfrm>
            <a:off x="3591820" y="2286500"/>
            <a:ext cx="445746" cy="387612"/>
            <a:chOff x="3680173" y="3231000"/>
            <a:chExt cx="720106" cy="626190"/>
          </a:xfrm>
        </p:grpSpPr>
        <p:sp>
          <p:nvSpPr>
            <p:cNvPr id="1110" name="Google Shape;1110;p42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42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42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3" name="Google Shape;1113;p42"/>
          <p:cNvGrpSpPr/>
          <p:nvPr/>
        </p:nvGrpSpPr>
        <p:grpSpPr>
          <a:xfrm>
            <a:off x="5663907" y="2257496"/>
            <a:ext cx="443283" cy="445620"/>
            <a:chOff x="6931035" y="3184144"/>
            <a:chExt cx="716128" cy="719903"/>
          </a:xfrm>
        </p:grpSpPr>
        <p:sp>
          <p:nvSpPr>
            <p:cNvPr id="1114" name="Google Shape;1114;p42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2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2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2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8" name="Google Shape;1118;p42"/>
          <p:cNvGrpSpPr/>
          <p:nvPr/>
        </p:nvGrpSpPr>
        <p:grpSpPr>
          <a:xfrm>
            <a:off x="4972601" y="2257448"/>
            <a:ext cx="445727" cy="445714"/>
            <a:chOff x="5846429" y="3184067"/>
            <a:chExt cx="720076" cy="720055"/>
          </a:xfrm>
        </p:grpSpPr>
        <p:sp>
          <p:nvSpPr>
            <p:cNvPr id="1119" name="Google Shape;1119;p42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0" name="Google Shape;1120;p42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1" name="Google Shape;1121;p42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2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3" name="Google Shape;1123;p42"/>
          <p:cNvGrpSpPr/>
          <p:nvPr/>
        </p:nvGrpSpPr>
        <p:grpSpPr>
          <a:xfrm>
            <a:off x="1659806" y="2257393"/>
            <a:ext cx="303698" cy="445825"/>
            <a:chOff x="655600" y="3183978"/>
            <a:chExt cx="490627" cy="720234"/>
          </a:xfrm>
        </p:grpSpPr>
        <p:sp>
          <p:nvSpPr>
            <p:cNvPr id="1124" name="Google Shape;1124;p42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2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2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2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2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9" name="Google Shape;1129;p42"/>
          <p:cNvGrpSpPr/>
          <p:nvPr/>
        </p:nvGrpSpPr>
        <p:grpSpPr>
          <a:xfrm>
            <a:off x="6352768" y="2257509"/>
            <a:ext cx="189785" cy="445592"/>
            <a:chOff x="8011692" y="3184166"/>
            <a:chExt cx="306600" cy="719859"/>
          </a:xfrm>
        </p:grpSpPr>
        <p:sp>
          <p:nvSpPr>
            <p:cNvPr id="1130" name="Google Shape;1130;p42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2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2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3" name="Google Shape;1133;p42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4" name="Google Shape;1134;p42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2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6" name="Google Shape;1136;p42"/>
          <p:cNvGrpSpPr/>
          <p:nvPr/>
        </p:nvGrpSpPr>
        <p:grpSpPr>
          <a:xfrm>
            <a:off x="6787555" y="2257259"/>
            <a:ext cx="246199" cy="445516"/>
            <a:chOff x="4556125" y="630237"/>
            <a:chExt cx="3081338" cy="5568950"/>
          </a:xfrm>
        </p:grpSpPr>
        <p:sp>
          <p:nvSpPr>
            <p:cNvPr id="1137" name="Google Shape;1137;p42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2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2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2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2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2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2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4" name="Google Shape;1144;p42"/>
          <p:cNvGrpSpPr/>
          <p:nvPr/>
        </p:nvGrpSpPr>
        <p:grpSpPr>
          <a:xfrm>
            <a:off x="968578" y="2257459"/>
            <a:ext cx="445768" cy="445697"/>
            <a:chOff x="1674084" y="3214987"/>
            <a:chExt cx="720142" cy="720027"/>
          </a:xfrm>
        </p:grpSpPr>
        <p:sp>
          <p:nvSpPr>
            <p:cNvPr id="1145" name="Google Shape;1145;p42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42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42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2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2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2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2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2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2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2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2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2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7" name="Google Shape;1157;p42"/>
          <p:cNvGrpSpPr/>
          <p:nvPr/>
        </p:nvGrpSpPr>
        <p:grpSpPr>
          <a:xfrm>
            <a:off x="277419" y="2257421"/>
            <a:ext cx="445578" cy="445773"/>
            <a:chOff x="557511" y="3214925"/>
            <a:chExt cx="719836" cy="720150"/>
          </a:xfrm>
        </p:grpSpPr>
        <p:sp>
          <p:nvSpPr>
            <p:cNvPr id="1158" name="Google Shape;1158;p42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42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42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2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2" name="Google Shape;1162;p42"/>
          <p:cNvGrpSpPr/>
          <p:nvPr/>
        </p:nvGrpSpPr>
        <p:grpSpPr>
          <a:xfrm>
            <a:off x="221302" y="3693756"/>
            <a:ext cx="445905" cy="400522"/>
            <a:chOff x="1147762" y="1131887"/>
            <a:chExt cx="5137150" cy="4619626"/>
          </a:xfrm>
        </p:grpSpPr>
        <p:sp>
          <p:nvSpPr>
            <p:cNvPr id="1163" name="Google Shape;1163;p42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2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2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2"/>
          <p:cNvGrpSpPr/>
          <p:nvPr/>
        </p:nvGrpSpPr>
        <p:grpSpPr>
          <a:xfrm>
            <a:off x="1018631" y="3687410"/>
            <a:ext cx="445901" cy="413282"/>
            <a:chOff x="1570037" y="1341437"/>
            <a:chExt cx="4943475" cy="4576762"/>
          </a:xfrm>
        </p:grpSpPr>
        <p:sp>
          <p:nvSpPr>
            <p:cNvPr id="1167" name="Google Shape;1167;p42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2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2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2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2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2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73" name="Google Shape;1173;p42"/>
          <p:cNvGrpSpPr/>
          <p:nvPr/>
        </p:nvGrpSpPr>
        <p:grpSpPr>
          <a:xfrm>
            <a:off x="3503954" y="3671511"/>
            <a:ext cx="441332" cy="445721"/>
            <a:chOff x="5770007" y="5489899"/>
            <a:chExt cx="712976" cy="720067"/>
          </a:xfrm>
        </p:grpSpPr>
        <p:sp>
          <p:nvSpPr>
            <p:cNvPr id="1174" name="Google Shape;1174;p42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2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2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2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2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2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2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2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2" name="Google Shape;1182;p42"/>
          <p:cNvGrpSpPr/>
          <p:nvPr/>
        </p:nvGrpSpPr>
        <p:grpSpPr>
          <a:xfrm>
            <a:off x="4296745" y="3693981"/>
            <a:ext cx="445651" cy="400824"/>
            <a:chOff x="7050768" y="5526199"/>
            <a:chExt cx="719953" cy="647534"/>
          </a:xfrm>
        </p:grpSpPr>
        <p:sp>
          <p:nvSpPr>
            <p:cNvPr id="1183" name="Google Shape;1183;p42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42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42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42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42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8" name="Google Shape;1188;p42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9" name="Google Shape;1189;p42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42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42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42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42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42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95" name="Google Shape;1195;p42"/>
          <p:cNvGrpSpPr/>
          <p:nvPr/>
        </p:nvGrpSpPr>
        <p:grpSpPr>
          <a:xfrm>
            <a:off x="5891261" y="3694051"/>
            <a:ext cx="445681" cy="400651"/>
            <a:chOff x="9626723" y="5526313"/>
            <a:chExt cx="720002" cy="647256"/>
          </a:xfrm>
        </p:grpSpPr>
        <p:sp>
          <p:nvSpPr>
            <p:cNvPr id="1196" name="Google Shape;1196;p42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42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42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42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42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2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2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2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2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2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2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2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8" name="Google Shape;1208;p42"/>
          <p:cNvGrpSpPr/>
          <p:nvPr/>
        </p:nvGrpSpPr>
        <p:grpSpPr>
          <a:xfrm>
            <a:off x="6688501" y="3671488"/>
            <a:ext cx="445582" cy="445743"/>
            <a:chOff x="10914672" y="5489861"/>
            <a:chExt cx="719842" cy="720102"/>
          </a:xfrm>
        </p:grpSpPr>
        <p:sp>
          <p:nvSpPr>
            <p:cNvPr id="1209" name="Google Shape;1209;p42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2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2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2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2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2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2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2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2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2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2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2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1" name="Google Shape;1221;p42"/>
          <p:cNvGrpSpPr/>
          <p:nvPr/>
        </p:nvGrpSpPr>
        <p:grpSpPr>
          <a:xfrm>
            <a:off x="5093961" y="3681752"/>
            <a:ext cx="445821" cy="425246"/>
            <a:chOff x="8338678" y="5506443"/>
            <a:chExt cx="720227" cy="686988"/>
          </a:xfrm>
        </p:grpSpPr>
        <p:sp>
          <p:nvSpPr>
            <p:cNvPr id="1222" name="Google Shape;1222;p42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2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2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2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2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2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28" name="Google Shape;1228;p42"/>
          <p:cNvGrpSpPr/>
          <p:nvPr/>
        </p:nvGrpSpPr>
        <p:grpSpPr>
          <a:xfrm>
            <a:off x="1815618" y="3736342"/>
            <a:ext cx="1336824" cy="316035"/>
            <a:chOff x="3042485" y="5594633"/>
            <a:chExt cx="2159652" cy="510557"/>
          </a:xfrm>
        </p:grpSpPr>
        <p:sp>
          <p:nvSpPr>
            <p:cNvPr id="1229" name="Google Shape;1229;p42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2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2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2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3" name="Google Shape;1233;p42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4" name="Google Shape;1234;p42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5" name="Google Shape;1235;p42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6" name="Google Shape;1236;p42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7" name="Google Shape;1237;p42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8" name="Google Shape;1238;p42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9" name="Google Shape;1239;p42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0" name="Google Shape;1240;p42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1" name="Google Shape;1241;p42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2" name="Google Shape;1242;p42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3" name="Google Shape;1243;p42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44" name="Google Shape;1244;p42"/>
          <p:cNvGrpSpPr/>
          <p:nvPr/>
        </p:nvGrpSpPr>
        <p:grpSpPr>
          <a:xfrm>
            <a:off x="5927358" y="4378458"/>
            <a:ext cx="373053" cy="445791"/>
            <a:chOff x="8095060" y="5664590"/>
            <a:chExt cx="497404" cy="594389"/>
          </a:xfrm>
        </p:grpSpPr>
        <p:grpSp>
          <p:nvGrpSpPr>
            <p:cNvPr id="1245" name="Google Shape;1245;p42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246" name="Google Shape;1246;p42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7" name="Google Shape;1247;p42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8" name="Google Shape;1248;p42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9" name="Google Shape;1249;p42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250" name="Google Shape;1250;p42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1" name="Google Shape;1251;p42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2" name="Google Shape;1252;p42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3" name="Google Shape;1253;p42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254" name="Google Shape;1254;p42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5" name="Google Shape;1255;p42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6" name="Google Shape;1256;p42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7" name="Google Shape;1257;p42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258" name="Google Shape;1258;p42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59" name="Google Shape;1259;p42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60" name="Google Shape;1260;p42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61" name="Google Shape;1261;p42"/>
          <p:cNvGrpSpPr/>
          <p:nvPr/>
        </p:nvGrpSpPr>
        <p:grpSpPr>
          <a:xfrm>
            <a:off x="2010150" y="4378486"/>
            <a:ext cx="557162" cy="445734"/>
            <a:chOff x="4607809" y="5664627"/>
            <a:chExt cx="742883" cy="594312"/>
          </a:xfrm>
        </p:grpSpPr>
        <p:sp>
          <p:nvSpPr>
            <p:cNvPr id="1262" name="Google Shape;1262;p42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3" name="Google Shape;1263;p42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4" name="Google Shape;1264;p42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5" name="Google Shape;1265;p42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6" name="Google Shape;1266;p42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7" name="Google Shape;1267;p42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8" name="Google Shape;1268;p42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9" name="Google Shape;1269;p42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70" name="Google Shape;1270;p42"/>
          <p:cNvGrpSpPr/>
          <p:nvPr/>
        </p:nvGrpSpPr>
        <p:grpSpPr>
          <a:xfrm>
            <a:off x="3113215" y="4378543"/>
            <a:ext cx="1079865" cy="445620"/>
            <a:chOff x="2571250" y="5664711"/>
            <a:chExt cx="1439820" cy="594160"/>
          </a:xfrm>
        </p:grpSpPr>
        <p:sp>
          <p:nvSpPr>
            <p:cNvPr id="1271" name="Google Shape;1271;p42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2" name="Google Shape;1272;p42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3" name="Google Shape;1273;p42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4" name="Google Shape;1274;p42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5" name="Google Shape;1275;p42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6" name="Google Shape;1276;p42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7" name="Google Shape;1277;p42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8" name="Google Shape;1278;p42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9" name="Google Shape;1279;p42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0" name="Google Shape;1280;p42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1" name="Google Shape;1281;p42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2" name="Google Shape;1282;p42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3" name="Google Shape;1283;p42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4" name="Google Shape;1284;p42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5" name="Google Shape;1285;p42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6" name="Google Shape;1286;p42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7" name="Google Shape;1287;p42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8" name="Google Shape;1288;p42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9" name="Google Shape;1289;p42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0" name="Google Shape;1290;p42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1" name="Google Shape;1291;p42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2" name="Google Shape;1292;p42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3" name="Google Shape;1293;p42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4" name="Google Shape;1294;p42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95" name="Google Shape;1295;p42"/>
          <p:cNvGrpSpPr/>
          <p:nvPr/>
        </p:nvGrpSpPr>
        <p:grpSpPr>
          <a:xfrm>
            <a:off x="4738984" y="4378335"/>
            <a:ext cx="642470" cy="446036"/>
            <a:chOff x="6332670" y="5663946"/>
            <a:chExt cx="856627" cy="594715"/>
          </a:xfrm>
        </p:grpSpPr>
        <p:grpSp>
          <p:nvGrpSpPr>
            <p:cNvPr id="1296" name="Google Shape;1296;p42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97" name="Google Shape;1297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8" name="Google Shape;1298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99" name="Google Shape;1299;p42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300" name="Google Shape;1300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1" name="Google Shape;1301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2" name="Google Shape;1302;p42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303" name="Google Shape;1303;p42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4" name="Google Shape;1304;p42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305" name="Google Shape;1305;p42"/>
          <p:cNvSpPr txBox="1"/>
          <p:nvPr>
            <p:ph type="title"/>
          </p:nvPr>
        </p:nvSpPr>
        <p:spPr>
          <a:xfrm>
            <a:off x="277425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306" name="Google Shape;1306;p42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grpSp>
        <p:nvGrpSpPr>
          <p:cNvPr id="1307" name="Google Shape;1307;p42"/>
          <p:cNvGrpSpPr/>
          <p:nvPr/>
        </p:nvGrpSpPr>
        <p:grpSpPr>
          <a:xfrm>
            <a:off x="1018483" y="4379878"/>
            <a:ext cx="445738" cy="442950"/>
            <a:chOff x="1442627" y="5710929"/>
            <a:chExt cx="594318" cy="590600"/>
          </a:xfrm>
        </p:grpSpPr>
        <p:sp>
          <p:nvSpPr>
            <p:cNvPr id="1308" name="Google Shape;1308;p42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9" name="Google Shape;1309;p42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0" name="Google Shape;1310;p42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1" name="Google Shape;1311;p42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07D8B"/>
        </a:solidFill>
      </p:bgPr>
    </p:bg>
    <p:spTree>
      <p:nvGrpSpPr>
        <p:cNvPr id="1315" name="Shape 1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6" name="Google Shape;1316;p43"/>
          <p:cNvSpPr txBox="1"/>
          <p:nvPr/>
        </p:nvSpPr>
        <p:spPr>
          <a:xfrm>
            <a:off x="2163850" y="8380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Now you can use any emoji as an icon!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Karla"/>
                <a:ea typeface="Karla"/>
                <a:cs typeface="Karla"/>
                <a:sym typeface="Karla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317" name="Google Shape;1317;p43"/>
          <p:cNvSpPr txBox="1"/>
          <p:nvPr/>
        </p:nvSpPr>
        <p:spPr>
          <a:xfrm>
            <a:off x="808100" y="22980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Karla"/>
                <a:ea typeface="Karla"/>
                <a:cs typeface="Karla"/>
                <a:sym typeface="Karla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Karla"/>
              <a:ea typeface="Karla"/>
              <a:cs typeface="Karla"/>
              <a:sym typeface="Karla"/>
            </a:endParaRPr>
          </a:p>
        </p:txBody>
      </p:sp>
      <p:sp>
        <p:nvSpPr>
          <p:cNvPr id="1318" name="Google Shape;1318;p43"/>
          <p:cNvSpPr txBox="1"/>
          <p:nvPr/>
        </p:nvSpPr>
        <p:spPr>
          <a:xfrm>
            <a:off x="648975" y="7802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EB3B"/>
                </a:solidFill>
              </a:rPr>
              <a:t>😉</a:t>
            </a:r>
            <a:endParaRPr sz="9600">
              <a:solidFill>
                <a:srgbClr val="FFEB3B"/>
              </a:solidFill>
            </a:endParaRPr>
          </a:p>
        </p:txBody>
      </p:sp>
      <p:sp>
        <p:nvSpPr>
          <p:cNvPr id="1319" name="Google Shape;1319;p43"/>
          <p:cNvSpPr txBox="1"/>
          <p:nvPr>
            <p:ph idx="12" type="sldNum"/>
          </p:nvPr>
        </p:nvSpPr>
        <p:spPr>
          <a:xfrm>
            <a:off x="8543227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323" name="Shape 13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24" name="Google Shape;1324;p44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325" name="Google Shape;1325;p44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326" name="Google Shape;1326;p44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327" name="Google Shape;1327;p44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328" name="Google Shape;1328;p44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29" name="Google Shape;1329;p44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0" name="Google Shape;1330;p44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331" name="Google Shape;1331;p44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2" name="Google Shape;1332;p44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3" name="Google Shape;1333;p44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334" name="Google Shape;1334;p44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5" name="Google Shape;1335;p44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336" name="Google Shape;1336;p44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337" name="Google Shape;1337;p44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338" name="Google Shape;1338;p44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Cadwal template">
  <a:themeElements>
    <a:clrScheme name="Custom 347">
      <a:dk1>
        <a:srgbClr val="999999"/>
      </a:dk1>
      <a:lt1>
        <a:srgbClr val="FFFFFF"/>
      </a:lt1>
      <a:dk2>
        <a:srgbClr val="B7B7B7"/>
      </a:dk2>
      <a:lt2>
        <a:srgbClr val="ECECEC"/>
      </a:lt2>
      <a:accent1>
        <a:srgbClr val="8BC34A"/>
      </a:accent1>
      <a:accent2>
        <a:srgbClr val="CDDC39"/>
      </a:accent2>
      <a:accent3>
        <a:srgbClr val="FFEB3B"/>
      </a:accent3>
      <a:accent4>
        <a:srgbClr val="FFC107"/>
      </a:accent4>
      <a:accent5>
        <a:srgbClr val="FF9800"/>
      </a:accent5>
      <a:accent6>
        <a:srgbClr val="F44336"/>
      </a:accent6>
      <a:hlink>
        <a:srgbClr val="00BCD4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