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slide+xml" PartName="/ppt/slides/slide29.xml"/>
  <Override ContentType="application/vnd.openxmlformats-officedocument.presentationml.slide+xml" PartName="/ppt/slides/slide30.xml"/>
  <Override ContentType="application/vnd.openxmlformats-officedocument.presentationml.slide+xml" PartName="/ppt/slides/slide31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0"/>
    <p:sldId id="257" r:id="rId21"/>
    <p:sldId id="258" r:id="rId22"/>
    <p:sldId id="259" r:id="rId23"/>
    <p:sldId id="260" r:id="rId24"/>
    <p:sldId id="261" r:id="rId25"/>
    <p:sldId id="262" r:id="rId26"/>
    <p:sldId id="263" r:id="rId27"/>
    <p:sldId id="264" r:id="rId28"/>
    <p:sldId id="265" r:id="rId29"/>
    <p:sldId id="266" r:id="rId30"/>
    <p:sldId id="267" r:id="rId31"/>
    <p:sldId id="268" r:id="rId32"/>
    <p:sldId id="269" r:id="rId33"/>
    <p:sldId id="270" r:id="rId34"/>
    <p:sldId id="271" r:id="rId35"/>
    <p:sldId id="272" r:id="rId36"/>
    <p:sldId id="273" r:id="rId37"/>
    <p:sldId id="274" r:id="rId38"/>
    <p:sldId id="275" r:id="rId39"/>
    <p:sldId id="276" r:id="rId40"/>
    <p:sldId id="277" r:id="rId41"/>
    <p:sldId id="278" r:id="rId42"/>
    <p:sldId id="279" r:id="rId43"/>
    <p:sldId id="280" r:id="rId44"/>
    <p:sldId id="281" r:id="rId45"/>
    <p:sldId id="282" r:id="rId46"/>
    <p:sldId id="283" r:id="rId47"/>
    <p:sldId id="284" r:id="rId48"/>
    <p:sldId id="285" r:id="rId49"/>
    <p:sldId id="286" r:id="rId50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Lato" charset="1" panose="020F0502020204030203"/>
      <p:regular r:id="rId10"/>
    </p:embeddedFont>
    <p:embeddedFont>
      <p:font typeface="Lato Bold" charset="1" panose="020F0502020204030203"/>
      <p:regular r:id="rId11"/>
    </p:embeddedFont>
    <p:embeddedFont>
      <p:font typeface="Lato Italics" charset="1" panose="020F0502020204030203"/>
      <p:regular r:id="rId12"/>
    </p:embeddedFont>
    <p:embeddedFont>
      <p:font typeface="Lato Bold Italics" charset="1" panose="020F0502020204030203"/>
      <p:regular r:id="rId13"/>
    </p:embeddedFont>
    <p:embeddedFont>
      <p:font typeface="Open Sauce SemiBold" charset="1" panose="00000700000000000000"/>
      <p:regular r:id="rId14"/>
    </p:embeddedFont>
    <p:embeddedFont>
      <p:font typeface="Open Sauce SemiBold Bold" charset="1" panose="00000A00000000000000"/>
      <p:regular r:id="rId15"/>
    </p:embeddedFont>
    <p:embeddedFont>
      <p:font typeface="Open Sauce SemiBold Italics" charset="1" panose="00000700000000000000"/>
      <p:regular r:id="rId16"/>
    </p:embeddedFont>
    <p:embeddedFont>
      <p:font typeface="Open Sauce SemiBold Bold Italics" charset="1" panose="00000A00000000000000"/>
      <p:regular r:id="rId17"/>
    </p:embeddedFont>
    <p:embeddedFont>
      <p:font typeface="Barlow Black" charset="1" panose="00000A00000000000000"/>
      <p:regular r:id="rId18"/>
    </p:embeddedFont>
    <p:embeddedFont>
      <p:font typeface="Barlow Black Italics" charset="1" panose="00000A00000000000000"/>
      <p:regular r:id="rId19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slides/slide1.xml" Type="http://schemas.openxmlformats.org/officeDocument/2006/relationships/slide"/><Relationship Id="rId21" Target="slides/slide2.xml" Type="http://schemas.openxmlformats.org/officeDocument/2006/relationships/slide"/><Relationship Id="rId22" Target="slides/slide3.xml" Type="http://schemas.openxmlformats.org/officeDocument/2006/relationships/slide"/><Relationship Id="rId23" Target="slides/slide4.xml" Type="http://schemas.openxmlformats.org/officeDocument/2006/relationships/slide"/><Relationship Id="rId24" Target="slides/slide5.xml" Type="http://schemas.openxmlformats.org/officeDocument/2006/relationships/slide"/><Relationship Id="rId25" Target="slides/slide6.xml" Type="http://schemas.openxmlformats.org/officeDocument/2006/relationships/slide"/><Relationship Id="rId26" Target="slides/slide7.xml" Type="http://schemas.openxmlformats.org/officeDocument/2006/relationships/slide"/><Relationship Id="rId27" Target="slides/slide8.xml" Type="http://schemas.openxmlformats.org/officeDocument/2006/relationships/slide"/><Relationship Id="rId28" Target="slides/slide9.xml" Type="http://schemas.openxmlformats.org/officeDocument/2006/relationships/slide"/><Relationship Id="rId29" Target="slides/slide10.xml" Type="http://schemas.openxmlformats.org/officeDocument/2006/relationships/slide"/><Relationship Id="rId3" Target="viewProps.xml" Type="http://schemas.openxmlformats.org/officeDocument/2006/relationships/viewProps"/><Relationship Id="rId30" Target="slides/slide11.xml" Type="http://schemas.openxmlformats.org/officeDocument/2006/relationships/slide"/><Relationship Id="rId31" Target="slides/slide12.xml" Type="http://schemas.openxmlformats.org/officeDocument/2006/relationships/slide"/><Relationship Id="rId32" Target="slides/slide13.xml" Type="http://schemas.openxmlformats.org/officeDocument/2006/relationships/slide"/><Relationship Id="rId33" Target="slides/slide14.xml" Type="http://schemas.openxmlformats.org/officeDocument/2006/relationships/slide"/><Relationship Id="rId34" Target="slides/slide15.xml" Type="http://schemas.openxmlformats.org/officeDocument/2006/relationships/slide"/><Relationship Id="rId35" Target="slides/slide16.xml" Type="http://schemas.openxmlformats.org/officeDocument/2006/relationships/slide"/><Relationship Id="rId36" Target="slides/slide17.xml" Type="http://schemas.openxmlformats.org/officeDocument/2006/relationships/slide"/><Relationship Id="rId37" Target="slides/slide18.xml" Type="http://schemas.openxmlformats.org/officeDocument/2006/relationships/slide"/><Relationship Id="rId38" Target="slides/slide19.xml" Type="http://schemas.openxmlformats.org/officeDocument/2006/relationships/slide"/><Relationship Id="rId39" Target="slides/slide20.xml" Type="http://schemas.openxmlformats.org/officeDocument/2006/relationships/slide"/><Relationship Id="rId4" Target="theme/theme1.xml" Type="http://schemas.openxmlformats.org/officeDocument/2006/relationships/theme"/><Relationship Id="rId40" Target="slides/slide21.xml" Type="http://schemas.openxmlformats.org/officeDocument/2006/relationships/slide"/><Relationship Id="rId41" Target="slides/slide22.xml" Type="http://schemas.openxmlformats.org/officeDocument/2006/relationships/slide"/><Relationship Id="rId42" Target="slides/slide23.xml" Type="http://schemas.openxmlformats.org/officeDocument/2006/relationships/slide"/><Relationship Id="rId43" Target="slides/slide24.xml" Type="http://schemas.openxmlformats.org/officeDocument/2006/relationships/slide"/><Relationship Id="rId44" Target="slides/slide25.xml" Type="http://schemas.openxmlformats.org/officeDocument/2006/relationships/slide"/><Relationship Id="rId45" Target="slides/slide26.xml" Type="http://schemas.openxmlformats.org/officeDocument/2006/relationships/slide"/><Relationship Id="rId46" Target="slides/slide27.xml" Type="http://schemas.openxmlformats.org/officeDocument/2006/relationships/slide"/><Relationship Id="rId47" Target="slides/slide28.xml" Type="http://schemas.openxmlformats.org/officeDocument/2006/relationships/slide"/><Relationship Id="rId48" Target="slides/slide29.xml" Type="http://schemas.openxmlformats.org/officeDocument/2006/relationships/slide"/><Relationship Id="rId49" Target="slides/slide30.xml" Type="http://schemas.openxmlformats.org/officeDocument/2006/relationships/slide"/><Relationship Id="rId5" Target="tableStyles.xml" Type="http://schemas.openxmlformats.org/officeDocument/2006/relationships/tableStyles"/><Relationship Id="rId50" Target="slides/slide31.xml" Type="http://schemas.openxmlformats.org/officeDocument/2006/relationships/slide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.png" Type="http://schemas.openxmlformats.org/officeDocument/2006/relationships/image"/><Relationship Id="rId3" Target="../media/image6.sv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png" Type="http://schemas.openxmlformats.org/officeDocument/2006/relationships/image"/><Relationship Id="rId3" Target="../media/image8.png" Type="http://schemas.openxmlformats.org/officeDocument/2006/relationships/image"/><Relationship Id="rId4" Target="../media/image9.pn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png" Type="http://schemas.openxmlformats.org/officeDocument/2006/relationships/image"/><Relationship Id="rId3" Target="../media/image8.png" Type="http://schemas.openxmlformats.org/officeDocument/2006/relationships/image"/><Relationship Id="rId4" Target="../media/image10.pn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jpeg" Type="http://schemas.openxmlformats.org/officeDocument/2006/relationships/image"/><Relationship Id="rId3" Target="../media/image14.png" Type="http://schemas.openxmlformats.org/officeDocument/2006/relationships/image"/><Relationship Id="rId4" Target="../media/image15.svg" Type="http://schemas.openxmlformats.org/officeDocument/2006/relationships/image"/><Relationship Id="rId5" Target="../media/image16.png" Type="http://schemas.openxmlformats.org/officeDocument/2006/relationships/image"/><Relationship Id="rId6" Target="../media/image17.sv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8.jpe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9.png" Type="http://schemas.openxmlformats.org/officeDocument/2006/relationships/image"/><Relationship Id="rId3" Target="../media/image20.sv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1.png" Type="http://schemas.openxmlformats.org/officeDocument/2006/relationships/image"/><Relationship Id="rId3" Target="../media/image22.sv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3.png" Type="http://schemas.openxmlformats.org/officeDocument/2006/relationships/image"/><Relationship Id="rId3" Target="../media/image24.sv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5.jpeg" Type="http://schemas.openxmlformats.org/officeDocument/2006/relationships/image"/><Relationship Id="rId3" Target="../media/image26.jpeg" Type="http://schemas.openxmlformats.org/officeDocument/2006/relationships/image"/><Relationship Id="rId4" Target="../media/image27.jpeg" Type="http://schemas.openxmlformats.org/officeDocument/2006/relationships/image"/><Relationship Id="rId5" Target="../media/image28.jpe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9.jpeg" Type="http://schemas.openxmlformats.org/officeDocument/2006/relationships/image"/><Relationship Id="rId3" Target="../media/image30.jpeg" Type="http://schemas.openxmlformats.org/officeDocument/2006/relationships/image"/><Relationship Id="rId4" Target="../media/image31.jpe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2.png" Type="http://schemas.openxmlformats.org/officeDocument/2006/relationships/image"/><Relationship Id="rId3" Target="../media/image33.svg" Type="http://schemas.openxmlformats.org/officeDocument/2006/relationships/image"/><Relationship Id="rId4" Target="../media/image34.png" Type="http://schemas.openxmlformats.org/officeDocument/2006/relationships/image"/><Relationship Id="rId5" Target="../media/image35.sv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6.jpe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7.png" Type="http://schemas.openxmlformats.org/officeDocument/2006/relationships/image"/><Relationship Id="rId3" Target="../media/image38.png" Type="http://schemas.openxmlformats.org/officeDocument/2006/relationships/image"/><Relationship Id="rId4" Target="../media/image39.png" Type="http://schemas.openxmlformats.org/officeDocument/2006/relationships/image"/><Relationship Id="rId5" Target="../media/image40.pn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1.pn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2.png" Type="http://schemas.openxmlformats.org/officeDocument/2006/relationships/image"/><Relationship Id="rId3" Target="../media/image43.svg" Type="http://schemas.openxmlformats.org/officeDocument/2006/relationships/image"/><Relationship Id="rId4" Target="../media/image44.png" Type="http://schemas.openxmlformats.org/officeDocument/2006/relationships/image"/><Relationship Id="rId5" Target="../media/image45.sv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6.png" Type="http://schemas.openxmlformats.org/officeDocument/2006/relationships/image"/><Relationship Id="rId3" Target="../media/image47.svg" Type="http://schemas.openxmlformats.org/officeDocument/2006/relationships/image"/><Relationship Id="rId4" Target="../media/image48.png" Type="http://schemas.openxmlformats.org/officeDocument/2006/relationships/image"/><Relationship Id="rId5" Target="../media/image49.svg" Type="http://schemas.openxmlformats.org/officeDocument/2006/relationships/image"/><Relationship Id="rId6" Target="../media/image50.png" Type="http://schemas.openxmlformats.org/officeDocument/2006/relationships/image"/><Relationship Id="rId7" Target="../media/image51.sv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1.png" Type="http://schemas.openxmlformats.org/officeDocument/2006/relationships/image"/><Relationship Id="rId3" Target="../media/image22.sv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2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2.png" Type="http://schemas.openxmlformats.org/officeDocument/2006/relationships/image"/><Relationship Id="rId3" Target="../media/image53.svg" Type="http://schemas.openxmlformats.org/officeDocument/2006/relationships/image"/><Relationship Id="rId4" Target="../media/image21.png" Type="http://schemas.openxmlformats.org/officeDocument/2006/relationships/image"/><Relationship Id="rId5" Target="../media/image22.svg" Type="http://schemas.openxmlformats.org/officeDocument/2006/relationships/image"/><Relationship Id="rId6" Target="../media/image54.png" Type="http://schemas.openxmlformats.org/officeDocument/2006/relationships/image"/><Relationship Id="rId7" Target="../media/image55.svg" Type="http://schemas.openxmlformats.org/officeDocument/2006/relationships/image"/><Relationship Id="rId8" Target="../media/image41.png" Type="http://schemas.openxmlformats.org/officeDocument/2006/relationships/image"/></Relationships>
</file>

<file path=ppt/slides/_rels/slide3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64.png" Type="http://schemas.openxmlformats.org/officeDocument/2006/relationships/image"/><Relationship Id="rId11" Target="../media/image65.svg" Type="http://schemas.openxmlformats.org/officeDocument/2006/relationships/image"/><Relationship Id="rId12" Target="../media/image66.png" Type="http://schemas.openxmlformats.org/officeDocument/2006/relationships/image"/><Relationship Id="rId13" Target="../media/image67.svg" Type="http://schemas.openxmlformats.org/officeDocument/2006/relationships/image"/><Relationship Id="rId14" Target="../media/image68.png" Type="http://schemas.openxmlformats.org/officeDocument/2006/relationships/image"/><Relationship Id="rId15" Target="../media/image69.svg" Type="http://schemas.openxmlformats.org/officeDocument/2006/relationships/image"/><Relationship Id="rId16" Target="../media/image70.png" Type="http://schemas.openxmlformats.org/officeDocument/2006/relationships/image"/><Relationship Id="rId17" Target="../media/image71.svg" Type="http://schemas.openxmlformats.org/officeDocument/2006/relationships/image"/><Relationship Id="rId18" Target="../media/image72.png" Type="http://schemas.openxmlformats.org/officeDocument/2006/relationships/image"/><Relationship Id="rId19" Target="../media/image73.svg" Type="http://schemas.openxmlformats.org/officeDocument/2006/relationships/image"/><Relationship Id="rId2" Target="../media/image56.png" Type="http://schemas.openxmlformats.org/officeDocument/2006/relationships/image"/><Relationship Id="rId20" Target="../media/image74.png" Type="http://schemas.openxmlformats.org/officeDocument/2006/relationships/image"/><Relationship Id="rId21" Target="../media/image75.svg" Type="http://schemas.openxmlformats.org/officeDocument/2006/relationships/image"/><Relationship Id="rId22" Target="../media/image76.png" Type="http://schemas.openxmlformats.org/officeDocument/2006/relationships/image"/><Relationship Id="rId23" Target="../media/image77.svg" Type="http://schemas.openxmlformats.org/officeDocument/2006/relationships/image"/><Relationship Id="rId24" Target="../media/image78.png" Type="http://schemas.openxmlformats.org/officeDocument/2006/relationships/image"/><Relationship Id="rId25" Target="../media/image79.svg" Type="http://schemas.openxmlformats.org/officeDocument/2006/relationships/image"/><Relationship Id="rId26" Target="../media/image80.png" Type="http://schemas.openxmlformats.org/officeDocument/2006/relationships/image"/><Relationship Id="rId27" Target="../media/image81.svg" Type="http://schemas.openxmlformats.org/officeDocument/2006/relationships/image"/><Relationship Id="rId28" Target="../media/image82.png" Type="http://schemas.openxmlformats.org/officeDocument/2006/relationships/image"/><Relationship Id="rId29" Target="../media/image83.svg" Type="http://schemas.openxmlformats.org/officeDocument/2006/relationships/image"/><Relationship Id="rId3" Target="../media/image57.svg" Type="http://schemas.openxmlformats.org/officeDocument/2006/relationships/image"/><Relationship Id="rId30" Target="../media/image84.png" Type="http://schemas.openxmlformats.org/officeDocument/2006/relationships/image"/><Relationship Id="rId31" Target="../media/image85.svg" Type="http://schemas.openxmlformats.org/officeDocument/2006/relationships/image"/><Relationship Id="rId32" Target="../media/image86.png" Type="http://schemas.openxmlformats.org/officeDocument/2006/relationships/image"/><Relationship Id="rId33" Target="../media/image87.svg" Type="http://schemas.openxmlformats.org/officeDocument/2006/relationships/image"/><Relationship Id="rId34" Target="../media/image88.png" Type="http://schemas.openxmlformats.org/officeDocument/2006/relationships/image"/><Relationship Id="rId35" Target="../media/image89.svg" Type="http://schemas.openxmlformats.org/officeDocument/2006/relationships/image"/><Relationship Id="rId36" Target="../media/image90.png" Type="http://schemas.openxmlformats.org/officeDocument/2006/relationships/image"/><Relationship Id="rId37" Target="../media/image91.svg" Type="http://schemas.openxmlformats.org/officeDocument/2006/relationships/image"/><Relationship Id="rId38" Target="../media/image92.png" Type="http://schemas.openxmlformats.org/officeDocument/2006/relationships/image"/><Relationship Id="rId39" Target="../media/image93.svg" Type="http://schemas.openxmlformats.org/officeDocument/2006/relationships/image"/><Relationship Id="rId4" Target="../media/image58.png" Type="http://schemas.openxmlformats.org/officeDocument/2006/relationships/image"/><Relationship Id="rId40" Target="../media/image94.png" Type="http://schemas.openxmlformats.org/officeDocument/2006/relationships/image"/><Relationship Id="rId41" Target="../media/image95.svg" Type="http://schemas.openxmlformats.org/officeDocument/2006/relationships/image"/><Relationship Id="rId42" Target="../media/image96.png" Type="http://schemas.openxmlformats.org/officeDocument/2006/relationships/image"/><Relationship Id="rId43" Target="../media/image97.svg" Type="http://schemas.openxmlformats.org/officeDocument/2006/relationships/image"/><Relationship Id="rId44" Target="../media/image98.png" Type="http://schemas.openxmlformats.org/officeDocument/2006/relationships/image"/><Relationship Id="rId45" Target="../media/image99.svg" Type="http://schemas.openxmlformats.org/officeDocument/2006/relationships/image"/><Relationship Id="rId46" Target="../media/image100.png" Type="http://schemas.openxmlformats.org/officeDocument/2006/relationships/image"/><Relationship Id="rId47" Target="../media/image101.svg" Type="http://schemas.openxmlformats.org/officeDocument/2006/relationships/image"/><Relationship Id="rId48" Target="../media/image102.png" Type="http://schemas.openxmlformats.org/officeDocument/2006/relationships/image"/><Relationship Id="rId49" Target="../media/image103.svg" Type="http://schemas.openxmlformats.org/officeDocument/2006/relationships/image"/><Relationship Id="rId5" Target="../media/image59.svg" Type="http://schemas.openxmlformats.org/officeDocument/2006/relationships/image"/><Relationship Id="rId50" Target="../media/image104.png" Type="http://schemas.openxmlformats.org/officeDocument/2006/relationships/image"/><Relationship Id="rId51" Target="../media/image105.svg" Type="http://schemas.openxmlformats.org/officeDocument/2006/relationships/image"/><Relationship Id="rId52" Target="../media/image106.png" Type="http://schemas.openxmlformats.org/officeDocument/2006/relationships/image"/><Relationship Id="rId53" Target="../media/image107.svg" Type="http://schemas.openxmlformats.org/officeDocument/2006/relationships/image"/><Relationship Id="rId54" Target="../media/image108.png" Type="http://schemas.openxmlformats.org/officeDocument/2006/relationships/image"/><Relationship Id="rId55" Target="../media/image109.svg" Type="http://schemas.openxmlformats.org/officeDocument/2006/relationships/image"/><Relationship Id="rId56" Target="../media/image110.png" Type="http://schemas.openxmlformats.org/officeDocument/2006/relationships/image"/><Relationship Id="rId57" Target="../media/image111.svg" Type="http://schemas.openxmlformats.org/officeDocument/2006/relationships/image"/><Relationship Id="rId58" Target="../media/image112.png" Type="http://schemas.openxmlformats.org/officeDocument/2006/relationships/image"/><Relationship Id="rId59" Target="../media/image113.svg" Type="http://schemas.openxmlformats.org/officeDocument/2006/relationships/image"/><Relationship Id="rId6" Target="../media/image60.png" Type="http://schemas.openxmlformats.org/officeDocument/2006/relationships/image"/><Relationship Id="rId60" Target="../media/image114.png" Type="http://schemas.openxmlformats.org/officeDocument/2006/relationships/image"/><Relationship Id="rId61" Target="../media/image115.svg" Type="http://schemas.openxmlformats.org/officeDocument/2006/relationships/image"/><Relationship Id="rId62" Target="../media/image116.png" Type="http://schemas.openxmlformats.org/officeDocument/2006/relationships/image"/><Relationship Id="rId63" Target="../media/image117.svg" Type="http://schemas.openxmlformats.org/officeDocument/2006/relationships/image"/><Relationship Id="rId64" Target="../media/image118.png" Type="http://schemas.openxmlformats.org/officeDocument/2006/relationships/image"/><Relationship Id="rId65" Target="../media/image119.svg" Type="http://schemas.openxmlformats.org/officeDocument/2006/relationships/image"/><Relationship Id="rId66" Target="../media/image120.png" Type="http://schemas.openxmlformats.org/officeDocument/2006/relationships/image"/><Relationship Id="rId67" Target="../media/image121.svg" Type="http://schemas.openxmlformats.org/officeDocument/2006/relationships/image"/><Relationship Id="rId68" Target="../media/image122.png" Type="http://schemas.openxmlformats.org/officeDocument/2006/relationships/image"/><Relationship Id="rId69" Target="../media/image123.svg" Type="http://schemas.openxmlformats.org/officeDocument/2006/relationships/image"/><Relationship Id="rId7" Target="../media/image61.svg" Type="http://schemas.openxmlformats.org/officeDocument/2006/relationships/image"/><Relationship Id="rId70" Target="../media/image124.png" Type="http://schemas.openxmlformats.org/officeDocument/2006/relationships/image"/><Relationship Id="rId71" Target="../media/image125.svg" Type="http://schemas.openxmlformats.org/officeDocument/2006/relationships/image"/><Relationship Id="rId72" Target="../media/image126.png" Type="http://schemas.openxmlformats.org/officeDocument/2006/relationships/image"/><Relationship Id="rId73" Target="../media/image127.svg" Type="http://schemas.openxmlformats.org/officeDocument/2006/relationships/image"/><Relationship Id="rId74" Target="../media/image128.png" Type="http://schemas.openxmlformats.org/officeDocument/2006/relationships/image"/><Relationship Id="rId75" Target="../media/image129.svg" Type="http://schemas.openxmlformats.org/officeDocument/2006/relationships/image"/><Relationship Id="rId76" Target="../media/image130.png" Type="http://schemas.openxmlformats.org/officeDocument/2006/relationships/image"/><Relationship Id="rId77" Target="../media/image131.svg" Type="http://schemas.openxmlformats.org/officeDocument/2006/relationships/image"/><Relationship Id="rId78" Target="../media/image132.png" Type="http://schemas.openxmlformats.org/officeDocument/2006/relationships/image"/><Relationship Id="rId79" Target="../media/image133.svg" Type="http://schemas.openxmlformats.org/officeDocument/2006/relationships/image"/><Relationship Id="rId8" Target="../media/image62.png" Type="http://schemas.openxmlformats.org/officeDocument/2006/relationships/image"/><Relationship Id="rId9" Target="../media/image63.svg" Type="http://schemas.openxmlformats.org/officeDocument/2006/relationships/image"/></Relationships>
</file>

<file path=ppt/slides/_rels/slide3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4.png" Type="http://schemas.openxmlformats.org/officeDocument/2006/relationships/image"/><Relationship Id="rId3" Target="../media/image34.png" Type="http://schemas.openxmlformats.org/officeDocument/2006/relationships/image"/><Relationship Id="rId4" Target="../media/image35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499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17913" y="3332400"/>
            <a:ext cx="10865859" cy="2063889"/>
            <a:chOff x="0" y="0"/>
            <a:chExt cx="2861790" cy="543576"/>
          </a:xfrm>
        </p:grpSpPr>
        <p:sp>
          <p:nvSpPr>
            <p:cNvPr name="Freeform 3" id="3"/>
            <p:cNvSpPr/>
            <p:nvPr/>
          </p:nvSpPr>
          <p:spPr>
            <a:xfrm>
              <a:off x="203200" y="-436"/>
              <a:ext cx="2455390" cy="544447"/>
            </a:xfrm>
            <a:custGeom>
              <a:avLst/>
              <a:gdLst/>
              <a:ahLst/>
              <a:cxnLst/>
              <a:rect r="r" b="b" t="t" l="l"/>
              <a:pathLst>
                <a:path h="544447" w="2455390">
                  <a:moveTo>
                    <a:pt x="2455390" y="436"/>
                  </a:moveTo>
                  <a:cubicBezTo>
                    <a:pt x="2358000" y="0"/>
                    <a:pt x="2267821" y="51707"/>
                    <a:pt x="2219000" y="135978"/>
                  </a:cubicBezTo>
                  <a:cubicBezTo>
                    <a:pt x="2170179" y="220248"/>
                    <a:pt x="2170179" y="324199"/>
                    <a:pt x="2219000" y="408470"/>
                  </a:cubicBezTo>
                  <a:cubicBezTo>
                    <a:pt x="2267821" y="492740"/>
                    <a:pt x="2358000" y="544447"/>
                    <a:pt x="2455390" y="544012"/>
                  </a:cubicBezTo>
                  <a:lnTo>
                    <a:pt x="0" y="544012"/>
                  </a:lnTo>
                  <a:cubicBezTo>
                    <a:pt x="97390" y="544447"/>
                    <a:pt x="187569" y="492740"/>
                    <a:pt x="236390" y="408470"/>
                  </a:cubicBezTo>
                  <a:cubicBezTo>
                    <a:pt x="285211" y="324199"/>
                    <a:pt x="285211" y="220248"/>
                    <a:pt x="236390" y="135978"/>
                  </a:cubicBezTo>
                  <a:cubicBezTo>
                    <a:pt x="187569" y="51707"/>
                    <a:pt x="97390" y="0"/>
                    <a:pt x="0" y="43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3257550"/>
            <a:ext cx="12941358" cy="3762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812"/>
              </a:lnSpc>
            </a:pPr>
            <a:r>
              <a:rPr lang="en-US" sz="12343">
                <a:solidFill>
                  <a:srgbClr val="FFFFFF"/>
                </a:solidFill>
                <a:latin typeface="Barlow Black Bold"/>
              </a:rPr>
              <a:t>Floral Resume Presentation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13170240" y="-2589321"/>
            <a:ext cx="7236043" cy="7236043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DFE4F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5242923" y="7854724"/>
            <a:ext cx="8243662" cy="8243662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-1889393" y="-1073253"/>
            <a:ext cx="3778786" cy="3778786"/>
            <a:chOff x="0" y="0"/>
            <a:chExt cx="812800" cy="812800"/>
          </a:xfrm>
        </p:grpSpPr>
        <p:sp>
          <p:nvSpPr>
            <p:cNvPr name="Freeform 13" id="1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170240" y="1803164"/>
            <a:ext cx="3176356" cy="3340336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885728" y="8653678"/>
            <a:ext cx="2041993" cy="2172333"/>
          </a:xfrm>
          <a:prstGeom prst="rect">
            <a:avLst/>
          </a:prstGeom>
        </p:spPr>
      </p:pic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>
  <p:cSld>
    <p:bg>
      <p:bgPr>
        <a:solidFill>
          <a:srgbClr val="11054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9144000" y="1918560"/>
            <a:ext cx="6225357" cy="27279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00"/>
              </a:lnSpc>
            </a:pPr>
            <a:r>
              <a:rPr lang="en-US" sz="2400">
                <a:solidFill>
                  <a:srgbClr val="FFFFFF"/>
                </a:solidFill>
                <a:latin typeface="Lato"/>
              </a:rPr>
              <a:t>Paragraph 1 Present with ease and wow any audience with Canva Presentations. Choose from over a thousand professionally-made templates to fit any objective or topic. Make it your own by customizing it with text and photos. 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9085250" y="6351204"/>
            <a:ext cx="6225357" cy="19869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150"/>
              </a:lnSpc>
            </a:pPr>
            <a:r>
              <a:rPr lang="en-US" sz="2100" u="none">
                <a:solidFill>
                  <a:srgbClr val="FFFFFF"/>
                </a:solidFill>
                <a:latin typeface="Lato"/>
              </a:rPr>
              <a:t>Paragraph 2 Present with ease and wow any audience with Canva Presentations. Choose from over a thousand professionally-made templates to fit any objective or topic. Make it your own by customizing it with text and photos. 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856388" y="8122798"/>
            <a:ext cx="6910589" cy="4597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Barlow Black"/>
              </a:rPr>
              <a:t>Heading 5 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856388" y="3674116"/>
            <a:ext cx="6910589" cy="1295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199"/>
              </a:lnSpc>
            </a:pPr>
            <a:r>
              <a:rPr lang="en-US" sz="8499">
                <a:solidFill>
                  <a:srgbClr val="FFFFFF"/>
                </a:solidFill>
                <a:latin typeface="Barlow Black"/>
              </a:rPr>
              <a:t>Heading 1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856388" y="7330374"/>
            <a:ext cx="6910589" cy="5048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Barlow Black"/>
              </a:rPr>
              <a:t>Heading 4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856388" y="2910417"/>
            <a:ext cx="6910589" cy="4908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919"/>
              </a:lnSpc>
            </a:pPr>
            <a:r>
              <a:rPr lang="en-US" sz="2799">
                <a:solidFill>
                  <a:srgbClr val="FFFFFF"/>
                </a:solidFill>
                <a:latin typeface="Barlow Black"/>
              </a:rPr>
              <a:t>Subtitle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856388" y="619261"/>
            <a:ext cx="6910589" cy="3822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079"/>
              </a:lnSpc>
            </a:pPr>
            <a:r>
              <a:rPr lang="en-US" sz="2199">
                <a:solidFill>
                  <a:srgbClr val="FFFFFF"/>
                </a:solidFill>
                <a:latin typeface="Barlow Black"/>
              </a:rPr>
              <a:t>PRETITLE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856388" y="5249123"/>
            <a:ext cx="6910589" cy="990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7800"/>
              </a:lnSpc>
            </a:pPr>
            <a:r>
              <a:rPr lang="en-US" sz="6500">
                <a:solidFill>
                  <a:srgbClr val="FFFFFF"/>
                </a:solidFill>
                <a:latin typeface="Barlow Black"/>
              </a:rPr>
              <a:t>Heading 2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856388" y="6461618"/>
            <a:ext cx="6910589" cy="596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900"/>
              </a:lnSpc>
            </a:pPr>
            <a:r>
              <a:rPr lang="en-US" sz="3500">
                <a:solidFill>
                  <a:srgbClr val="FFFFFF"/>
                </a:solidFill>
                <a:latin typeface="Barlow Black"/>
              </a:rPr>
              <a:t>Heading 3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856388" y="1270860"/>
            <a:ext cx="6910589" cy="1438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1279"/>
              </a:lnSpc>
            </a:pPr>
            <a:r>
              <a:rPr lang="en-US" sz="9399">
                <a:solidFill>
                  <a:srgbClr val="FFFFFF"/>
                </a:solidFill>
                <a:latin typeface="Barlow Black"/>
              </a:rPr>
              <a:t>Title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856388" y="8723473"/>
            <a:ext cx="6910589" cy="3625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59"/>
              </a:lnSpc>
              <a:spcBef>
                <a:spcPct val="0"/>
              </a:spcBef>
            </a:pPr>
            <a:r>
              <a:rPr lang="en-US" sz="2199">
                <a:solidFill>
                  <a:srgbClr val="FFFFFF"/>
                </a:solidFill>
                <a:latin typeface="Barlow Black"/>
              </a:rPr>
              <a:t>Heading 6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856388" y="9319124"/>
            <a:ext cx="6910589" cy="3009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340"/>
              </a:lnSpc>
              <a:spcBef>
                <a:spcPct val="0"/>
              </a:spcBef>
            </a:pPr>
            <a:r>
              <a:rPr lang="en-US" sz="1800">
                <a:solidFill>
                  <a:srgbClr val="FFFFFF"/>
                </a:solidFill>
                <a:latin typeface="Barlow Black"/>
              </a:rPr>
              <a:t>Footer </a:t>
            </a:r>
          </a:p>
        </p:txBody>
      </p:sp>
      <p:grpSp>
        <p:nvGrpSpPr>
          <p:cNvPr name="Group 14" id="14"/>
          <p:cNvGrpSpPr/>
          <p:nvPr/>
        </p:nvGrpSpPr>
        <p:grpSpPr>
          <a:xfrm rot="0">
            <a:off x="12442262" y="-857104"/>
            <a:ext cx="1885804" cy="1885804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2692679" y="9620114"/>
            <a:ext cx="1885804" cy="1885804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4680290" y="-857104"/>
            <a:ext cx="1885804" cy="1885804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4930707" y="9620114"/>
            <a:ext cx="1885804" cy="1885804"/>
            <a:chOff x="0" y="0"/>
            <a:chExt cx="812800" cy="812800"/>
          </a:xfrm>
        </p:grpSpPr>
        <p:sp>
          <p:nvSpPr>
            <p:cNvPr name="Freeform 24" id="2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16949029" y="-857104"/>
            <a:ext cx="1885804" cy="1885804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7199446" y="9620114"/>
            <a:ext cx="1885804" cy="1885804"/>
            <a:chOff x="0" y="0"/>
            <a:chExt cx="812800" cy="812800"/>
          </a:xfrm>
        </p:grpSpPr>
        <p:sp>
          <p:nvSpPr>
            <p:cNvPr name="Freeform 30" id="3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1" id="3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4694296"/>
            <a:chOff x="0" y="0"/>
            <a:chExt cx="4816593" cy="1236358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1236358"/>
            </a:xfrm>
            <a:custGeom>
              <a:avLst/>
              <a:gdLst/>
              <a:ahLst/>
              <a:cxnLst/>
              <a:rect r="r" b="b" t="t" l="l"/>
              <a:pathLst>
                <a:path h="1236358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236358"/>
                  </a:lnTo>
                  <a:lnTo>
                    <a:pt x="0" y="1236358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0" y="4694296"/>
            <a:ext cx="18288000" cy="5592704"/>
            <a:chOff x="0" y="0"/>
            <a:chExt cx="4816593" cy="1472976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4816592" cy="1472976"/>
            </a:xfrm>
            <a:custGeom>
              <a:avLst/>
              <a:gdLst/>
              <a:ahLst/>
              <a:cxnLst/>
              <a:rect r="r" b="b" t="t" l="l"/>
              <a:pathLst>
                <a:path h="147297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472976"/>
                  </a:lnTo>
                  <a:lnTo>
                    <a:pt x="0" y="1472976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547614" y="659224"/>
            <a:ext cx="6741650" cy="1543050"/>
            <a:chOff x="0" y="0"/>
            <a:chExt cx="1775578" cy="406400"/>
          </a:xfrm>
        </p:grpSpPr>
        <p:sp>
          <p:nvSpPr>
            <p:cNvPr name="Freeform 9" id="9"/>
            <p:cNvSpPr/>
            <p:nvPr/>
          </p:nvSpPr>
          <p:spPr>
            <a:xfrm>
              <a:off x="203200" y="-326"/>
              <a:ext cx="1369179" cy="407051"/>
            </a:xfrm>
            <a:custGeom>
              <a:avLst/>
              <a:gdLst/>
              <a:ahLst/>
              <a:cxnLst/>
              <a:rect r="r" b="b" t="t" l="l"/>
              <a:pathLst>
                <a:path h="407051" w="1369179">
                  <a:moveTo>
                    <a:pt x="1369179" y="326"/>
                  </a:moveTo>
                  <a:cubicBezTo>
                    <a:pt x="1296366" y="0"/>
                    <a:pt x="1228944" y="38659"/>
                    <a:pt x="1192443" y="101663"/>
                  </a:cubicBezTo>
                  <a:cubicBezTo>
                    <a:pt x="1155943" y="164667"/>
                    <a:pt x="1155943" y="242385"/>
                    <a:pt x="1192443" y="305389"/>
                  </a:cubicBezTo>
                  <a:cubicBezTo>
                    <a:pt x="1228944" y="368393"/>
                    <a:pt x="1296366" y="407052"/>
                    <a:pt x="136917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7500161" y="659224"/>
            <a:ext cx="3437595" cy="1543050"/>
            <a:chOff x="0" y="0"/>
            <a:chExt cx="905375" cy="406400"/>
          </a:xfrm>
        </p:grpSpPr>
        <p:sp>
          <p:nvSpPr>
            <p:cNvPr name="Freeform 12" id="12"/>
            <p:cNvSpPr/>
            <p:nvPr/>
          </p:nvSpPr>
          <p:spPr>
            <a:xfrm>
              <a:off x="203200" y="-326"/>
              <a:ext cx="498975" cy="407051"/>
            </a:xfrm>
            <a:custGeom>
              <a:avLst/>
              <a:gdLst/>
              <a:ahLst/>
              <a:cxnLst/>
              <a:rect r="r" b="b" t="t" l="l"/>
              <a:pathLst>
                <a:path h="407051" w="498975">
                  <a:moveTo>
                    <a:pt x="498975" y="326"/>
                  </a:moveTo>
                  <a:cubicBezTo>
                    <a:pt x="426162" y="0"/>
                    <a:pt x="358740" y="38659"/>
                    <a:pt x="322240" y="101663"/>
                  </a:cubicBezTo>
                  <a:cubicBezTo>
                    <a:pt x="285739" y="164667"/>
                    <a:pt x="285739" y="242385"/>
                    <a:pt x="322240" y="305389"/>
                  </a:cubicBezTo>
                  <a:cubicBezTo>
                    <a:pt x="358740" y="368393"/>
                    <a:pt x="426162" y="407052"/>
                    <a:pt x="498975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547614" y="2492022"/>
            <a:ext cx="7772702" cy="1543050"/>
            <a:chOff x="0" y="0"/>
            <a:chExt cx="2047131" cy="406400"/>
          </a:xfrm>
        </p:grpSpPr>
        <p:sp>
          <p:nvSpPr>
            <p:cNvPr name="Freeform 15" id="15"/>
            <p:cNvSpPr/>
            <p:nvPr/>
          </p:nvSpPr>
          <p:spPr>
            <a:xfrm>
              <a:off x="203200" y="-326"/>
              <a:ext cx="1640731" cy="407051"/>
            </a:xfrm>
            <a:custGeom>
              <a:avLst/>
              <a:gdLst/>
              <a:ahLst/>
              <a:cxnLst/>
              <a:rect r="r" b="b" t="t" l="l"/>
              <a:pathLst>
                <a:path h="407051" w="1640731">
                  <a:moveTo>
                    <a:pt x="1640731" y="326"/>
                  </a:moveTo>
                  <a:cubicBezTo>
                    <a:pt x="1567919" y="0"/>
                    <a:pt x="1500497" y="38659"/>
                    <a:pt x="1463996" y="101663"/>
                  </a:cubicBezTo>
                  <a:cubicBezTo>
                    <a:pt x="1427495" y="164667"/>
                    <a:pt x="1427495" y="242385"/>
                    <a:pt x="1463996" y="305389"/>
                  </a:cubicBezTo>
                  <a:cubicBezTo>
                    <a:pt x="1500497" y="368393"/>
                    <a:pt x="1567919" y="407052"/>
                    <a:pt x="1640731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2114701" y="0"/>
            <a:ext cx="6173299" cy="4715698"/>
            <a:chOff x="0" y="0"/>
            <a:chExt cx="1625890" cy="1241995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1625890" cy="1241995"/>
            </a:xfrm>
            <a:custGeom>
              <a:avLst/>
              <a:gdLst/>
              <a:ahLst/>
              <a:cxnLst/>
              <a:rect r="r" b="b" t="t" l="l"/>
              <a:pathLst>
                <a:path h="1241995" w="1625890">
                  <a:moveTo>
                    <a:pt x="0" y="0"/>
                  </a:moveTo>
                  <a:lnTo>
                    <a:pt x="1625890" y="0"/>
                  </a:lnTo>
                  <a:lnTo>
                    <a:pt x="1625890" y="1241995"/>
                  </a:lnTo>
                  <a:lnTo>
                    <a:pt x="0" y="1241995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AutoShape 20" id="20"/>
          <p:cNvSpPr/>
          <p:nvPr/>
        </p:nvSpPr>
        <p:spPr>
          <a:xfrm rot="-5400000">
            <a:off x="3830295" y="7483206"/>
            <a:ext cx="4707036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1" id="21"/>
          <p:cNvSpPr/>
          <p:nvPr/>
        </p:nvSpPr>
        <p:spPr>
          <a:xfrm rot="-5400000">
            <a:off x="9747371" y="7476836"/>
            <a:ext cx="4707036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2" id="22"/>
          <p:cNvSpPr/>
          <p:nvPr/>
        </p:nvSpPr>
        <p:spPr>
          <a:xfrm rot="-5400000">
            <a:off x="-1792092" y="7380743"/>
            <a:ext cx="4707036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23" id="23"/>
          <p:cNvSpPr txBox="true"/>
          <p:nvPr/>
        </p:nvSpPr>
        <p:spPr>
          <a:xfrm rot="0">
            <a:off x="1075566" y="297274"/>
            <a:ext cx="5894719" cy="1733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4400"/>
              </a:lnSpc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How to Use 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914400" y="6525448"/>
            <a:ext cx="5141301" cy="3051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11054E"/>
                </a:solidFill>
                <a:latin typeface="Lato"/>
              </a:rPr>
              <a:t>Click on the "Google Slides" button below this presentation preview. 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11054E"/>
                </a:solidFill>
                <a:latin typeface="Lato"/>
              </a:rPr>
              <a:t>Click on "Make a copy."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11054E"/>
                </a:solidFill>
                <a:latin typeface="Lato"/>
              </a:rPr>
              <a:t>Start editing your presentation.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11054E"/>
                </a:solidFill>
                <a:latin typeface="Lato"/>
              </a:rPr>
              <a:t>You need to sign in to your Google account.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028700" y="5722173"/>
            <a:ext cx="4512651" cy="565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11054E"/>
                </a:solidFill>
                <a:latin typeface="Lato"/>
              </a:rPr>
              <a:t>Google Slides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6829700" y="6525448"/>
            <a:ext cx="5141301" cy="3051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11054E"/>
                </a:solidFill>
                <a:latin typeface="Lato"/>
              </a:rPr>
              <a:t>Click on the "PowerPoint" button below this presentation preview. 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11054E"/>
                </a:solidFill>
                <a:latin typeface="Lato"/>
              </a:rPr>
              <a:t>Start editing your presentation.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11054E"/>
                </a:solidFill>
                <a:latin typeface="Lato"/>
              </a:rPr>
              <a:t>Download and install the fonts used in this presentation as listed on the next page.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6829700" y="5722173"/>
            <a:ext cx="4743027" cy="565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11054E"/>
                </a:solidFill>
                <a:latin typeface="Lato"/>
              </a:rPr>
              <a:t>PowerPoint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630700" y="6513571"/>
            <a:ext cx="5141301" cy="2174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11054E"/>
                </a:solidFill>
                <a:latin typeface="Lato"/>
              </a:rPr>
              <a:t>Click on the "Canva" button under this presentation preview. 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11054E"/>
                </a:solidFill>
                <a:latin typeface="Lato"/>
              </a:rPr>
              <a:t>Start editing your presentation.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11054E"/>
                </a:solidFill>
                <a:latin typeface="Lato"/>
              </a:rPr>
              <a:t>You need to sign in to your Canva account.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2630700" y="5722173"/>
            <a:ext cx="4628600" cy="565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11054E"/>
                </a:solidFill>
                <a:latin typeface="Lato"/>
              </a:rPr>
              <a:t>Canva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8113106" y="554449"/>
            <a:ext cx="2211705" cy="1476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This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075566" y="2387247"/>
            <a:ext cx="6720840" cy="1476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Presentation</a:t>
            </a:r>
          </a:p>
        </p:txBody>
      </p:sp>
      <p:pic>
        <p:nvPicPr>
          <p:cNvPr name="Picture 32" id="3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347989" y="375487"/>
            <a:ext cx="3706722" cy="3943322"/>
          </a:xfrm>
          <a:prstGeom prst="rect">
            <a:avLst/>
          </a:prstGeom>
        </p:spPr>
      </p:pic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81203" y="3294878"/>
            <a:ext cx="5131468" cy="6424863"/>
            <a:chOff x="0" y="0"/>
            <a:chExt cx="1351498" cy="1692145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351498" cy="1692145"/>
            </a:xfrm>
            <a:custGeom>
              <a:avLst/>
              <a:gdLst/>
              <a:ahLst/>
              <a:cxnLst/>
              <a:rect r="r" b="b" t="t" l="l"/>
              <a:pathLst>
                <a:path h="1692145" w="1351498">
                  <a:moveTo>
                    <a:pt x="0" y="0"/>
                  </a:moveTo>
                  <a:lnTo>
                    <a:pt x="1351498" y="0"/>
                  </a:lnTo>
                  <a:lnTo>
                    <a:pt x="1351498" y="1692145"/>
                  </a:lnTo>
                  <a:lnTo>
                    <a:pt x="0" y="1692145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474456" y="3294878"/>
            <a:ext cx="5131468" cy="6424863"/>
            <a:chOff x="0" y="0"/>
            <a:chExt cx="1351498" cy="1692145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351498" cy="1692145"/>
            </a:xfrm>
            <a:custGeom>
              <a:avLst/>
              <a:gdLst/>
              <a:ahLst/>
              <a:cxnLst/>
              <a:rect r="r" b="b" t="t" l="l"/>
              <a:pathLst>
                <a:path h="1692145" w="1351498">
                  <a:moveTo>
                    <a:pt x="0" y="0"/>
                  </a:moveTo>
                  <a:lnTo>
                    <a:pt x="1351498" y="0"/>
                  </a:lnTo>
                  <a:lnTo>
                    <a:pt x="1351498" y="1692145"/>
                  </a:lnTo>
                  <a:lnTo>
                    <a:pt x="0" y="1692145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1863099" y="3294878"/>
            <a:ext cx="5131468" cy="6424863"/>
            <a:chOff x="0" y="0"/>
            <a:chExt cx="1351498" cy="1692145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351498" cy="1692145"/>
            </a:xfrm>
            <a:custGeom>
              <a:avLst/>
              <a:gdLst/>
              <a:ahLst/>
              <a:cxnLst/>
              <a:rect r="r" b="b" t="t" l="l"/>
              <a:pathLst>
                <a:path h="1692145" w="1351498">
                  <a:moveTo>
                    <a:pt x="0" y="0"/>
                  </a:moveTo>
                  <a:lnTo>
                    <a:pt x="1351498" y="0"/>
                  </a:lnTo>
                  <a:lnTo>
                    <a:pt x="1351498" y="1692145"/>
                  </a:lnTo>
                  <a:lnTo>
                    <a:pt x="0" y="1692145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2"/>
          <a:srcRect l="2105" t="0" r="2105" b="0"/>
          <a:stretch>
            <a:fillRect/>
          </a:stretch>
        </p:blipFill>
        <p:spPr>
          <a:xfrm flipH="false" flipV="false" rot="0">
            <a:off x="2017771" y="5982660"/>
            <a:ext cx="3258334" cy="343073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813" t="108" r="0" b="108"/>
          <a:stretch>
            <a:fillRect/>
          </a:stretch>
        </p:blipFill>
        <p:spPr>
          <a:xfrm flipH="false" flipV="false" rot="0">
            <a:off x="7714474" y="5603878"/>
            <a:ext cx="2429407" cy="3809513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2549069" y="6178561"/>
            <a:ext cx="3759529" cy="2174867"/>
          </a:xfrm>
          <a:prstGeom prst="rect">
            <a:avLst/>
          </a:prstGeom>
        </p:spPr>
      </p:pic>
      <p:grpSp>
        <p:nvGrpSpPr>
          <p:cNvPr name="Group 14" id="14"/>
          <p:cNvGrpSpPr/>
          <p:nvPr/>
        </p:nvGrpSpPr>
        <p:grpSpPr>
          <a:xfrm rot="0">
            <a:off x="7600950" y="4371975"/>
            <a:ext cx="3086100" cy="1543050"/>
            <a:chOff x="0" y="0"/>
            <a:chExt cx="812800" cy="406400"/>
          </a:xfrm>
        </p:grpSpPr>
        <p:sp>
          <p:nvSpPr>
            <p:cNvPr name="Freeform 15" id="15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7" id="17"/>
          <p:cNvSpPr txBox="true"/>
          <p:nvPr/>
        </p:nvSpPr>
        <p:spPr>
          <a:xfrm rot="0">
            <a:off x="7042218" y="3773033"/>
            <a:ext cx="3991334" cy="16630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FFF"/>
                </a:solidFill>
                <a:latin typeface="Lato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488300" y="3773033"/>
            <a:ext cx="4317274" cy="20821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FFF"/>
                </a:solidFill>
                <a:latin typeface="Lato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2434599" y="3773033"/>
            <a:ext cx="4212801" cy="12439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FFF"/>
                </a:solidFill>
                <a:latin typeface="Lato"/>
              </a:rPr>
              <a:t>Enter "PowerPoint" in the search bar and click on the PowerPoint icon to download.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616899" y="564232"/>
            <a:ext cx="17054203" cy="1981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800"/>
              </a:lnSpc>
            </a:pPr>
            <a:r>
              <a:rPr lang="en-US" sz="6500">
                <a:solidFill>
                  <a:srgbClr val="FF499E"/>
                </a:solidFill>
                <a:latin typeface="Barlow Black"/>
              </a:rPr>
              <a:t>Download this presentation as </a:t>
            </a:r>
          </a:p>
          <a:p>
            <a:pPr algn="ctr" marL="0" indent="0" lvl="0">
              <a:lnSpc>
                <a:spcPts val="7800"/>
              </a:lnSpc>
              <a:spcBef>
                <a:spcPct val="0"/>
              </a:spcBef>
            </a:pPr>
            <a:r>
              <a:rPr lang="en-US" sz="6500">
                <a:solidFill>
                  <a:srgbClr val="FF499E"/>
                </a:solidFill>
                <a:latin typeface="Barlow Black"/>
              </a:rPr>
              <a:t>a Powerpoint template in 3 steps</a:t>
            </a:r>
          </a:p>
        </p:txBody>
      </p:sp>
      <p:grpSp>
        <p:nvGrpSpPr>
          <p:cNvPr name="Group 21" id="21"/>
          <p:cNvGrpSpPr/>
          <p:nvPr/>
        </p:nvGrpSpPr>
        <p:grpSpPr>
          <a:xfrm rot="0">
            <a:off x="-2142607" y="-1578374"/>
            <a:ext cx="4285213" cy="4285213"/>
            <a:chOff x="0" y="0"/>
            <a:chExt cx="812800" cy="812800"/>
          </a:xfrm>
        </p:grpSpPr>
        <p:sp>
          <p:nvSpPr>
            <p:cNvPr name="Freeform 22" id="2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5984484" y="7875499"/>
            <a:ext cx="3688486" cy="3688486"/>
            <a:chOff x="0" y="0"/>
            <a:chExt cx="812800" cy="812800"/>
          </a:xfrm>
        </p:grpSpPr>
        <p:sp>
          <p:nvSpPr>
            <p:cNvPr name="Freeform 25" id="2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6" id="2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81203" y="3294878"/>
            <a:ext cx="5131468" cy="6424863"/>
            <a:chOff x="0" y="0"/>
            <a:chExt cx="1351498" cy="1692145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351498" cy="1692145"/>
            </a:xfrm>
            <a:custGeom>
              <a:avLst/>
              <a:gdLst/>
              <a:ahLst/>
              <a:cxnLst/>
              <a:rect r="r" b="b" t="t" l="l"/>
              <a:pathLst>
                <a:path h="1692145" w="1351498">
                  <a:moveTo>
                    <a:pt x="0" y="0"/>
                  </a:moveTo>
                  <a:lnTo>
                    <a:pt x="1351498" y="0"/>
                  </a:lnTo>
                  <a:lnTo>
                    <a:pt x="1351498" y="1692145"/>
                  </a:lnTo>
                  <a:lnTo>
                    <a:pt x="0" y="1692145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474456" y="3294878"/>
            <a:ext cx="5131468" cy="6424863"/>
            <a:chOff x="0" y="0"/>
            <a:chExt cx="1351498" cy="1692145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351498" cy="1692145"/>
            </a:xfrm>
            <a:custGeom>
              <a:avLst/>
              <a:gdLst/>
              <a:ahLst/>
              <a:cxnLst/>
              <a:rect r="r" b="b" t="t" l="l"/>
              <a:pathLst>
                <a:path h="1692145" w="1351498">
                  <a:moveTo>
                    <a:pt x="0" y="0"/>
                  </a:moveTo>
                  <a:lnTo>
                    <a:pt x="1351498" y="0"/>
                  </a:lnTo>
                  <a:lnTo>
                    <a:pt x="1351498" y="1692145"/>
                  </a:lnTo>
                  <a:lnTo>
                    <a:pt x="0" y="1692145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1863099" y="3294878"/>
            <a:ext cx="5131468" cy="6424863"/>
            <a:chOff x="0" y="0"/>
            <a:chExt cx="1351498" cy="1692145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351498" cy="1692145"/>
            </a:xfrm>
            <a:custGeom>
              <a:avLst/>
              <a:gdLst/>
              <a:ahLst/>
              <a:cxnLst/>
              <a:rect r="r" b="b" t="t" l="l"/>
              <a:pathLst>
                <a:path h="1692145" w="1351498">
                  <a:moveTo>
                    <a:pt x="0" y="0"/>
                  </a:moveTo>
                  <a:lnTo>
                    <a:pt x="1351498" y="0"/>
                  </a:lnTo>
                  <a:lnTo>
                    <a:pt x="1351498" y="1692145"/>
                  </a:lnTo>
                  <a:lnTo>
                    <a:pt x="0" y="1692145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2"/>
          <a:srcRect l="576" t="0" r="576" b="0"/>
          <a:stretch>
            <a:fillRect/>
          </a:stretch>
        </p:blipFill>
        <p:spPr>
          <a:xfrm flipH="false" flipV="false" rot="0">
            <a:off x="1854362" y="5600239"/>
            <a:ext cx="3585151" cy="365806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970563" y="5600239"/>
            <a:ext cx="2346873" cy="365806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4"/>
          <a:srcRect l="0" t="4942" r="3248" b="0"/>
          <a:stretch>
            <a:fillRect/>
          </a:stretch>
        </p:blipFill>
        <p:spPr>
          <a:xfrm flipH="false" flipV="false" rot="0">
            <a:off x="12473297" y="7103292"/>
            <a:ext cx="3927750" cy="2155008"/>
          </a:xfrm>
          <a:prstGeom prst="rect">
            <a:avLst/>
          </a:prstGeom>
        </p:spPr>
      </p:pic>
      <p:sp>
        <p:nvSpPr>
          <p:cNvPr name="TextBox 14" id="14"/>
          <p:cNvSpPr txBox="true"/>
          <p:nvPr/>
        </p:nvSpPr>
        <p:spPr>
          <a:xfrm rot="0">
            <a:off x="6940169" y="3761539"/>
            <a:ext cx="4200042" cy="16630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FFF"/>
                </a:solidFill>
                <a:latin typeface="Lato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16899" y="500547"/>
            <a:ext cx="17010149" cy="1981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800"/>
              </a:lnSpc>
            </a:pPr>
            <a:r>
              <a:rPr lang="en-US" sz="6500">
                <a:solidFill>
                  <a:srgbClr val="FF499E"/>
                </a:solidFill>
                <a:latin typeface="Barlow Black"/>
              </a:rPr>
              <a:t>Download this presentation as </a:t>
            </a:r>
          </a:p>
          <a:p>
            <a:pPr algn="ctr" marL="0" indent="0" lvl="0">
              <a:lnSpc>
                <a:spcPts val="7800"/>
              </a:lnSpc>
              <a:spcBef>
                <a:spcPct val="0"/>
              </a:spcBef>
            </a:pPr>
            <a:r>
              <a:rPr lang="en-US" sz="6500">
                <a:solidFill>
                  <a:srgbClr val="FF499E"/>
                </a:solidFill>
                <a:latin typeface="Barlow Black"/>
              </a:rPr>
              <a:t>a Google Slide template in 3 steps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377303" y="3761539"/>
            <a:ext cx="4539269" cy="16630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FFFFFF"/>
                </a:solidFill>
                <a:latin typeface="Lato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2329824" y="3761539"/>
            <a:ext cx="4214696" cy="29203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FFFFFF"/>
                </a:solidFill>
                <a:latin typeface="Lato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  <p:grpSp>
        <p:nvGrpSpPr>
          <p:cNvPr name="Group 18" id="18"/>
          <p:cNvGrpSpPr/>
          <p:nvPr/>
        </p:nvGrpSpPr>
        <p:grpSpPr>
          <a:xfrm rot="0">
            <a:off x="-2142607" y="-1578374"/>
            <a:ext cx="4285213" cy="4285213"/>
            <a:chOff x="0" y="0"/>
            <a:chExt cx="812800" cy="812800"/>
          </a:xfrm>
        </p:grpSpPr>
        <p:sp>
          <p:nvSpPr>
            <p:cNvPr name="Freeform 19" id="1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5984484" y="7875499"/>
            <a:ext cx="3688486" cy="3688486"/>
            <a:chOff x="0" y="0"/>
            <a:chExt cx="812800" cy="812800"/>
          </a:xfrm>
        </p:grpSpPr>
        <p:sp>
          <p:nvSpPr>
            <p:cNvPr name="Freeform 22" id="2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828810" y="1028700"/>
            <a:ext cx="4538947" cy="1543050"/>
            <a:chOff x="0" y="0"/>
            <a:chExt cx="1195443" cy="406400"/>
          </a:xfrm>
        </p:grpSpPr>
        <p:sp>
          <p:nvSpPr>
            <p:cNvPr name="Freeform 3" id="3"/>
            <p:cNvSpPr/>
            <p:nvPr/>
          </p:nvSpPr>
          <p:spPr>
            <a:xfrm>
              <a:off x="203200" y="-326"/>
              <a:ext cx="789043" cy="407051"/>
            </a:xfrm>
            <a:custGeom>
              <a:avLst/>
              <a:gdLst/>
              <a:ahLst/>
              <a:cxnLst/>
              <a:rect r="r" b="b" t="t" l="l"/>
              <a:pathLst>
                <a:path h="407051" w="789043">
                  <a:moveTo>
                    <a:pt x="789043" y="326"/>
                  </a:moveTo>
                  <a:cubicBezTo>
                    <a:pt x="716230" y="0"/>
                    <a:pt x="648808" y="38659"/>
                    <a:pt x="612307" y="101663"/>
                  </a:cubicBezTo>
                  <a:cubicBezTo>
                    <a:pt x="575807" y="164667"/>
                    <a:pt x="575807" y="242385"/>
                    <a:pt x="612307" y="305389"/>
                  </a:cubicBezTo>
                  <a:cubicBezTo>
                    <a:pt x="648808" y="368393"/>
                    <a:pt x="716230" y="407052"/>
                    <a:pt x="789043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5646349" y="1029545"/>
            <a:ext cx="7725836" cy="1543050"/>
            <a:chOff x="0" y="0"/>
            <a:chExt cx="2034788" cy="406400"/>
          </a:xfrm>
        </p:grpSpPr>
        <p:sp>
          <p:nvSpPr>
            <p:cNvPr name="Freeform 6" id="6"/>
            <p:cNvSpPr/>
            <p:nvPr/>
          </p:nvSpPr>
          <p:spPr>
            <a:xfrm>
              <a:off x="203200" y="-326"/>
              <a:ext cx="1628388" cy="407051"/>
            </a:xfrm>
            <a:custGeom>
              <a:avLst/>
              <a:gdLst/>
              <a:ahLst/>
              <a:cxnLst/>
              <a:rect r="r" b="b" t="t" l="l"/>
              <a:pathLst>
                <a:path h="407051" w="1628388">
                  <a:moveTo>
                    <a:pt x="1628388" y="326"/>
                  </a:moveTo>
                  <a:cubicBezTo>
                    <a:pt x="1555575" y="0"/>
                    <a:pt x="1488154" y="38659"/>
                    <a:pt x="1451653" y="101663"/>
                  </a:cubicBezTo>
                  <a:cubicBezTo>
                    <a:pt x="1415152" y="164667"/>
                    <a:pt x="1415152" y="242385"/>
                    <a:pt x="1451653" y="305389"/>
                  </a:cubicBezTo>
                  <a:cubicBezTo>
                    <a:pt x="1488154" y="368393"/>
                    <a:pt x="1555575" y="407052"/>
                    <a:pt x="162838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3848347" y="0"/>
            <a:ext cx="4439653" cy="10287000"/>
            <a:chOff x="0" y="0"/>
            <a:chExt cx="1169291" cy="2709333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169291" cy="2709333"/>
            </a:xfrm>
            <a:custGeom>
              <a:avLst/>
              <a:gdLst/>
              <a:ahLst/>
              <a:cxnLst/>
              <a:rect r="r" b="b" t="t" l="l"/>
              <a:pathLst>
                <a:path h="2709333" w="1169291">
                  <a:moveTo>
                    <a:pt x="0" y="0"/>
                  </a:moveTo>
                  <a:lnTo>
                    <a:pt x="1169291" y="0"/>
                  </a:lnTo>
                  <a:lnTo>
                    <a:pt x="1169291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0" y="3409105"/>
            <a:ext cx="13848347" cy="5522495"/>
            <a:chOff x="0" y="0"/>
            <a:chExt cx="3647301" cy="1454484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3647301" cy="1454484"/>
            </a:xfrm>
            <a:custGeom>
              <a:avLst/>
              <a:gdLst/>
              <a:ahLst/>
              <a:cxnLst/>
              <a:rect r="r" b="b" t="t" l="l"/>
              <a:pathLst>
                <a:path h="1454484" w="3647301">
                  <a:moveTo>
                    <a:pt x="0" y="0"/>
                  </a:moveTo>
                  <a:lnTo>
                    <a:pt x="3647301" y="0"/>
                  </a:lnTo>
                  <a:lnTo>
                    <a:pt x="3647301" y="1454484"/>
                  </a:lnTo>
                  <a:lnTo>
                    <a:pt x="0" y="1454484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1277795" y="1008805"/>
            <a:ext cx="3640977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Add an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095333" y="1009650"/>
            <a:ext cx="6898166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Agenda Page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868161" y="3736898"/>
            <a:ext cx="9156595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11054E"/>
                </a:solidFill>
                <a:latin typeface="Lato"/>
              </a:rPr>
              <a:t>Write an agenda here.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868161" y="6856152"/>
            <a:ext cx="9156595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11054E"/>
                </a:solidFill>
                <a:latin typeface="Lato"/>
              </a:rPr>
              <a:t>Write an agenda here.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828810" y="4775123"/>
            <a:ext cx="9156595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11054E"/>
                </a:solidFill>
                <a:latin typeface="Lato"/>
              </a:rPr>
              <a:t>Write an agenda here.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868161" y="5813348"/>
            <a:ext cx="9156595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11054E"/>
                </a:solidFill>
                <a:latin typeface="Lato"/>
              </a:rPr>
              <a:t>Write an agenda here.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868161" y="7898956"/>
            <a:ext cx="9156595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11054E"/>
                </a:solidFill>
                <a:latin typeface="Lato"/>
              </a:rPr>
              <a:t>Write an agenda here.</a:t>
            </a:r>
          </a:p>
        </p:txBody>
      </p:sp>
      <p:pic>
        <p:nvPicPr>
          <p:cNvPr name="Picture 21" id="21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37914" y="-1120180"/>
            <a:ext cx="3660519" cy="3849494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37914" y="3124481"/>
            <a:ext cx="3660519" cy="3849494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37914" y="7525783"/>
            <a:ext cx="3660519" cy="3849494"/>
          </a:xfrm>
          <a:prstGeom prst="rect">
            <a:avLst/>
          </a:prstGeom>
        </p:spPr>
      </p:pic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5525046" y="559388"/>
            <a:ext cx="7237908" cy="7237879"/>
            <a:chOff x="0" y="0"/>
            <a:chExt cx="6350000" cy="6349975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2"/>
              <a:stretch>
                <a:fillRect l="-20913" r="-40412" t="-50348" b="-91641"/>
              </a:stretch>
            </a:blipFill>
          </p:spPr>
        </p:sp>
      </p:grpSp>
      <p:sp>
        <p:nvSpPr>
          <p:cNvPr name="TextBox 4" id="4"/>
          <p:cNvSpPr txBox="true"/>
          <p:nvPr/>
        </p:nvSpPr>
        <p:spPr>
          <a:xfrm rot="0">
            <a:off x="5721087" y="8171914"/>
            <a:ext cx="7383168" cy="1708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11054E"/>
                </a:solidFill>
                <a:latin typeface="Lato"/>
              </a:rPr>
              <a:t>I'm Rain, and I'll be sharing with you my beautiful ideas. Follow me at @reallygreatsite to learn more.</a:t>
            </a:r>
            <a:r>
              <a:rPr lang="en-US" sz="3500">
                <a:solidFill>
                  <a:srgbClr val="11054E"/>
                </a:solidFill>
                <a:latin typeface="Lato"/>
              </a:rPr>
              <a:t> 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-591897" y="-1547746"/>
            <a:ext cx="4904458" cy="4904458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4297964" y="5869923"/>
            <a:ext cx="5922672" cy="5922672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9649892" y="904483"/>
            <a:ext cx="7210310" cy="1543050"/>
            <a:chOff x="0" y="0"/>
            <a:chExt cx="1899012" cy="406400"/>
          </a:xfrm>
        </p:grpSpPr>
        <p:sp>
          <p:nvSpPr>
            <p:cNvPr name="Freeform 12" id="12"/>
            <p:cNvSpPr/>
            <p:nvPr/>
          </p:nvSpPr>
          <p:spPr>
            <a:xfrm>
              <a:off x="203200" y="-326"/>
              <a:ext cx="1492612" cy="407051"/>
            </a:xfrm>
            <a:custGeom>
              <a:avLst/>
              <a:gdLst/>
              <a:ahLst/>
              <a:cxnLst/>
              <a:rect r="r" b="b" t="t" l="l"/>
              <a:pathLst>
                <a:path h="407051" w="1492612">
                  <a:moveTo>
                    <a:pt x="1492612" y="326"/>
                  </a:moveTo>
                  <a:cubicBezTo>
                    <a:pt x="1419799" y="0"/>
                    <a:pt x="1352377" y="38659"/>
                    <a:pt x="1315876" y="101663"/>
                  </a:cubicBezTo>
                  <a:cubicBezTo>
                    <a:pt x="1279376" y="164667"/>
                    <a:pt x="1279376" y="242385"/>
                    <a:pt x="1315876" y="305389"/>
                  </a:cubicBezTo>
                  <a:cubicBezTo>
                    <a:pt x="1352377" y="368393"/>
                    <a:pt x="1419799" y="407052"/>
                    <a:pt x="1492612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10281597" y="885433"/>
            <a:ext cx="6254421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Hello there!</a:t>
            </a:r>
          </a:p>
        </p:txBody>
      </p:sp>
      <p:pic>
        <p:nvPicPr>
          <p:cNvPr name="Picture 15" id="15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138140" y="4309565"/>
            <a:ext cx="4299721" cy="4521695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591897" y="1184379"/>
            <a:ext cx="2041993" cy="2172333"/>
          </a:xfrm>
          <a:prstGeom prst="rect">
            <a:avLst/>
          </a:prstGeom>
        </p:spPr>
      </p:pic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4E31D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467863" y="1028700"/>
            <a:ext cx="5531552" cy="1543050"/>
            <a:chOff x="0" y="0"/>
            <a:chExt cx="1456870" cy="406400"/>
          </a:xfrm>
        </p:grpSpPr>
        <p:sp>
          <p:nvSpPr>
            <p:cNvPr name="Freeform 3" id="3"/>
            <p:cNvSpPr/>
            <p:nvPr/>
          </p:nvSpPr>
          <p:spPr>
            <a:xfrm>
              <a:off x="203200" y="-326"/>
              <a:ext cx="1050470" cy="407051"/>
            </a:xfrm>
            <a:custGeom>
              <a:avLst/>
              <a:gdLst/>
              <a:ahLst/>
              <a:cxnLst/>
              <a:rect r="r" b="b" t="t" l="l"/>
              <a:pathLst>
                <a:path h="407051" w="1050470">
                  <a:moveTo>
                    <a:pt x="1050470" y="326"/>
                  </a:moveTo>
                  <a:cubicBezTo>
                    <a:pt x="977657" y="0"/>
                    <a:pt x="910235" y="38659"/>
                    <a:pt x="873734" y="101663"/>
                  </a:cubicBezTo>
                  <a:cubicBezTo>
                    <a:pt x="837234" y="164667"/>
                    <a:pt x="837234" y="242385"/>
                    <a:pt x="873734" y="305389"/>
                  </a:cubicBezTo>
                  <a:cubicBezTo>
                    <a:pt x="910235" y="368393"/>
                    <a:pt x="977657" y="407052"/>
                    <a:pt x="105047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467863" y="2944315"/>
            <a:ext cx="7817552" cy="1543050"/>
            <a:chOff x="0" y="0"/>
            <a:chExt cx="2058944" cy="406400"/>
          </a:xfrm>
        </p:grpSpPr>
        <p:sp>
          <p:nvSpPr>
            <p:cNvPr name="Freeform 6" id="6"/>
            <p:cNvSpPr/>
            <p:nvPr/>
          </p:nvSpPr>
          <p:spPr>
            <a:xfrm>
              <a:off x="203200" y="-326"/>
              <a:ext cx="1652544" cy="407051"/>
            </a:xfrm>
            <a:custGeom>
              <a:avLst/>
              <a:gdLst/>
              <a:ahLst/>
              <a:cxnLst/>
              <a:rect r="r" b="b" t="t" l="l"/>
              <a:pathLst>
                <a:path h="407051" w="1652544">
                  <a:moveTo>
                    <a:pt x="1652544" y="326"/>
                  </a:moveTo>
                  <a:cubicBezTo>
                    <a:pt x="1579731" y="0"/>
                    <a:pt x="1512309" y="38659"/>
                    <a:pt x="1475809" y="101663"/>
                  </a:cubicBezTo>
                  <a:cubicBezTo>
                    <a:pt x="1439308" y="164667"/>
                    <a:pt x="1439308" y="242385"/>
                    <a:pt x="1475809" y="305389"/>
                  </a:cubicBezTo>
                  <a:cubicBezTo>
                    <a:pt x="1512309" y="368393"/>
                    <a:pt x="1579731" y="407052"/>
                    <a:pt x="165254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1324072" y="0"/>
            <a:ext cx="6963928" cy="9058676"/>
            <a:chOff x="0" y="0"/>
            <a:chExt cx="9285238" cy="12078234"/>
          </a:xfrm>
        </p:grpSpPr>
        <p:pic>
          <p:nvPicPr>
            <p:cNvPr name="Picture 9" id="9"/>
            <p:cNvPicPr>
              <a:picLocks noChangeAspect="true"/>
            </p:cNvPicPr>
            <p:nvPr/>
          </p:nvPicPr>
          <p:blipFill>
            <a:blip r:embed="rId2"/>
            <a:srcRect l="0" t="13280" r="0" b="0"/>
            <a:stretch>
              <a:fillRect/>
            </a:stretch>
          </p:blipFill>
          <p:spPr>
            <a:xfrm>
              <a:off x="0" y="0"/>
              <a:ext cx="9285238" cy="12078234"/>
            </a:xfrm>
            <a:prstGeom prst="rect">
              <a:avLst/>
            </a:prstGeom>
          </p:spPr>
        </p:pic>
      </p:grpSp>
      <p:grpSp>
        <p:nvGrpSpPr>
          <p:cNvPr name="Group 10" id="10"/>
          <p:cNvGrpSpPr/>
          <p:nvPr/>
        </p:nvGrpSpPr>
        <p:grpSpPr>
          <a:xfrm rot="0">
            <a:off x="11324072" y="9058676"/>
            <a:ext cx="6963928" cy="1228324"/>
            <a:chOff x="0" y="0"/>
            <a:chExt cx="1834121" cy="323509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1834121" cy="323509"/>
            </a:xfrm>
            <a:custGeom>
              <a:avLst/>
              <a:gdLst/>
              <a:ahLst/>
              <a:cxnLst/>
              <a:rect r="r" b="b" t="t" l="l"/>
              <a:pathLst>
                <a:path h="323509" w="1834121">
                  <a:moveTo>
                    <a:pt x="0" y="0"/>
                  </a:moveTo>
                  <a:lnTo>
                    <a:pt x="1834121" y="0"/>
                  </a:lnTo>
                  <a:lnTo>
                    <a:pt x="1834121" y="323509"/>
                  </a:lnTo>
                  <a:lnTo>
                    <a:pt x="0" y="323509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3" id="13"/>
          <p:cNvSpPr txBox="true"/>
          <p:nvPr/>
        </p:nvSpPr>
        <p:spPr>
          <a:xfrm rot="0">
            <a:off x="1028700" y="1009650"/>
            <a:ext cx="4970715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Contact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28700" y="5325565"/>
            <a:ext cx="8250799" cy="565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Lato"/>
              </a:rPr>
              <a:t>Name: Lennox Quincy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028700" y="6582176"/>
            <a:ext cx="9586837" cy="2476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Lato"/>
              </a:rPr>
              <a:t>Address: 123 Anywhere St., Any City, ST 12345</a:t>
            </a:r>
          </a:p>
          <a:p>
            <a:pPr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Lato"/>
              </a:rPr>
              <a:t>Phone number: 123-456-7890</a:t>
            </a:r>
          </a:p>
          <a:p>
            <a:pPr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Lato"/>
              </a:rPr>
              <a:t>Email: hello@reallygreatsite.com</a:t>
            </a:r>
          </a:p>
          <a:p>
            <a:pPr>
              <a:lnSpc>
                <a:spcPts val="3900"/>
              </a:lnSpc>
            </a:pPr>
            <a:r>
              <a:rPr lang="en-US" sz="3000">
                <a:solidFill>
                  <a:srgbClr val="FFFFFF"/>
                </a:solidFill>
                <a:latin typeface="Lato"/>
              </a:rPr>
              <a:t>Website: </a:t>
            </a:r>
            <a:r>
              <a:rPr lang="en-US" sz="3000">
                <a:solidFill>
                  <a:srgbClr val="FFFFFF"/>
                </a:solidFill>
                <a:latin typeface="Lato"/>
              </a:rPr>
              <a:t>www.reallygreatsite.com</a:t>
            </a:r>
          </a:p>
          <a:p>
            <a:pPr algn="l" marL="0" indent="0" lvl="0">
              <a:lnSpc>
                <a:spcPts val="3900"/>
              </a:lnSpc>
              <a:spcBef>
                <a:spcPct val="0"/>
              </a:spcBef>
            </a:pPr>
            <a:r>
              <a:rPr lang="en-US" sz="3000">
                <a:solidFill>
                  <a:srgbClr val="FFFFFF"/>
                </a:solidFill>
                <a:latin typeface="Lato"/>
              </a:rPr>
              <a:t>Job Networking Profile: @reallygreatsite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028700" y="2839540"/>
            <a:ext cx="6097935" cy="1476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Information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8883363" y="-2602621"/>
            <a:ext cx="4672841" cy="4672841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5067868"/>
            <a:ext cx="18288000" cy="5219132"/>
            <a:chOff x="0" y="0"/>
            <a:chExt cx="4816593" cy="1374586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1374586"/>
            </a:xfrm>
            <a:custGeom>
              <a:avLst/>
              <a:gdLst/>
              <a:ahLst/>
              <a:cxnLst/>
              <a:rect r="r" b="b" t="t" l="l"/>
              <a:pathLst>
                <a:path h="1374586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374586"/>
                  </a:lnTo>
                  <a:lnTo>
                    <a:pt x="0" y="1374586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186973" y="5143500"/>
            <a:ext cx="6400397" cy="6400397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6068707" y="5143500"/>
            <a:ext cx="6615765" cy="6400397"/>
            <a:chOff x="0" y="0"/>
            <a:chExt cx="840150" cy="812800"/>
          </a:xfrm>
        </p:grpSpPr>
        <p:sp>
          <p:nvSpPr>
            <p:cNvPr name="Freeform 9" id="9"/>
            <p:cNvSpPr/>
            <p:nvPr/>
          </p:nvSpPr>
          <p:spPr>
            <a:xfrm>
              <a:off x="15488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2324386" y="5143500"/>
            <a:ext cx="6400397" cy="6400397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3959388" y="5784166"/>
            <a:ext cx="3130393" cy="1430940"/>
            <a:chOff x="0" y="0"/>
            <a:chExt cx="889060" cy="406400"/>
          </a:xfrm>
        </p:grpSpPr>
        <p:sp>
          <p:nvSpPr>
            <p:cNvPr name="Freeform 15" id="15"/>
            <p:cNvSpPr/>
            <p:nvPr/>
          </p:nvSpPr>
          <p:spPr>
            <a:xfrm>
              <a:off x="203200" y="-326"/>
              <a:ext cx="482660" cy="407051"/>
            </a:xfrm>
            <a:custGeom>
              <a:avLst/>
              <a:gdLst/>
              <a:ahLst/>
              <a:cxnLst/>
              <a:rect r="r" b="b" t="t" l="l"/>
              <a:pathLst>
                <a:path h="407051" w="482660">
                  <a:moveTo>
                    <a:pt x="482660" y="326"/>
                  </a:moveTo>
                  <a:cubicBezTo>
                    <a:pt x="409847" y="0"/>
                    <a:pt x="342425" y="38659"/>
                    <a:pt x="305925" y="101663"/>
                  </a:cubicBezTo>
                  <a:cubicBezTo>
                    <a:pt x="269424" y="164667"/>
                    <a:pt x="269424" y="242385"/>
                    <a:pt x="305925" y="305389"/>
                  </a:cubicBezTo>
                  <a:cubicBezTo>
                    <a:pt x="342425" y="368393"/>
                    <a:pt x="409847" y="407052"/>
                    <a:pt x="48266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7811393" y="5784166"/>
            <a:ext cx="3130393" cy="1430940"/>
            <a:chOff x="0" y="0"/>
            <a:chExt cx="889060" cy="406400"/>
          </a:xfrm>
        </p:grpSpPr>
        <p:sp>
          <p:nvSpPr>
            <p:cNvPr name="Freeform 18" id="18"/>
            <p:cNvSpPr/>
            <p:nvPr/>
          </p:nvSpPr>
          <p:spPr>
            <a:xfrm>
              <a:off x="203200" y="-326"/>
              <a:ext cx="482660" cy="407051"/>
            </a:xfrm>
            <a:custGeom>
              <a:avLst/>
              <a:gdLst/>
              <a:ahLst/>
              <a:cxnLst/>
              <a:rect r="r" b="b" t="t" l="l"/>
              <a:pathLst>
                <a:path h="407051" w="482660">
                  <a:moveTo>
                    <a:pt x="482660" y="326"/>
                  </a:moveTo>
                  <a:cubicBezTo>
                    <a:pt x="409847" y="0"/>
                    <a:pt x="342425" y="38659"/>
                    <a:pt x="305925" y="101663"/>
                  </a:cubicBezTo>
                  <a:cubicBezTo>
                    <a:pt x="269424" y="164667"/>
                    <a:pt x="269424" y="242385"/>
                    <a:pt x="305925" y="305389"/>
                  </a:cubicBezTo>
                  <a:cubicBezTo>
                    <a:pt x="342425" y="368393"/>
                    <a:pt x="409847" y="407052"/>
                    <a:pt x="48266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448029" y="5784166"/>
            <a:ext cx="3130393" cy="1430940"/>
            <a:chOff x="0" y="0"/>
            <a:chExt cx="889060" cy="406400"/>
          </a:xfrm>
        </p:grpSpPr>
        <p:sp>
          <p:nvSpPr>
            <p:cNvPr name="Freeform 21" id="21"/>
            <p:cNvSpPr/>
            <p:nvPr/>
          </p:nvSpPr>
          <p:spPr>
            <a:xfrm>
              <a:off x="203200" y="-326"/>
              <a:ext cx="482660" cy="407051"/>
            </a:xfrm>
            <a:custGeom>
              <a:avLst/>
              <a:gdLst/>
              <a:ahLst/>
              <a:cxnLst/>
              <a:rect r="r" b="b" t="t" l="l"/>
              <a:pathLst>
                <a:path h="407051" w="482660">
                  <a:moveTo>
                    <a:pt x="482660" y="326"/>
                  </a:moveTo>
                  <a:cubicBezTo>
                    <a:pt x="409847" y="0"/>
                    <a:pt x="342425" y="38659"/>
                    <a:pt x="305925" y="101663"/>
                  </a:cubicBezTo>
                  <a:cubicBezTo>
                    <a:pt x="269424" y="164667"/>
                    <a:pt x="269424" y="242385"/>
                    <a:pt x="305925" y="305389"/>
                  </a:cubicBezTo>
                  <a:cubicBezTo>
                    <a:pt x="342425" y="368393"/>
                    <a:pt x="409847" y="407052"/>
                    <a:pt x="48266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4147086" y="5915563"/>
            <a:ext cx="2754999" cy="1168146"/>
            <a:chOff x="0" y="0"/>
            <a:chExt cx="725596" cy="307660"/>
          </a:xfrm>
        </p:grpSpPr>
        <p:sp>
          <p:nvSpPr>
            <p:cNvPr name="Freeform 24" id="24"/>
            <p:cNvSpPr/>
            <p:nvPr/>
          </p:nvSpPr>
          <p:spPr>
            <a:xfrm>
              <a:off x="0" y="0"/>
              <a:ext cx="725596" cy="307660"/>
            </a:xfrm>
            <a:custGeom>
              <a:avLst/>
              <a:gdLst/>
              <a:ahLst/>
              <a:cxnLst/>
              <a:rect r="r" b="b" t="t" l="l"/>
              <a:pathLst>
                <a:path h="307660" w="725596">
                  <a:moveTo>
                    <a:pt x="0" y="0"/>
                  </a:moveTo>
                  <a:lnTo>
                    <a:pt x="725596" y="0"/>
                  </a:lnTo>
                  <a:lnTo>
                    <a:pt x="725596" y="307660"/>
                  </a:lnTo>
                  <a:lnTo>
                    <a:pt x="0" y="307660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0" y="-66675"/>
              <a:ext cx="812800" cy="8794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3000"/>
                </a:lnSpc>
              </a:pPr>
              <a:r>
                <a:rPr lang="en-US" sz="2000">
                  <a:solidFill>
                    <a:srgbClr val="FFFFFF"/>
                  </a:solidFill>
                  <a:latin typeface="Lato Bold"/>
                </a:rPr>
                <a:t>Write your third job</a:t>
              </a:r>
            </a:p>
            <a:p>
              <a:pPr algn="ctr">
                <a:lnSpc>
                  <a:spcPts val="3000"/>
                </a:lnSpc>
              </a:pPr>
              <a:r>
                <a:rPr lang="en-US" sz="2000">
                  <a:solidFill>
                    <a:srgbClr val="FFFFFF"/>
                  </a:solidFill>
                  <a:latin typeface="Lato Bold"/>
                </a:rPr>
                <a:t>position here</a:t>
              </a: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7963767" y="5915563"/>
            <a:ext cx="2825644" cy="1168146"/>
            <a:chOff x="0" y="0"/>
            <a:chExt cx="744203" cy="307660"/>
          </a:xfrm>
        </p:grpSpPr>
        <p:sp>
          <p:nvSpPr>
            <p:cNvPr name="Freeform 27" id="27"/>
            <p:cNvSpPr/>
            <p:nvPr/>
          </p:nvSpPr>
          <p:spPr>
            <a:xfrm>
              <a:off x="0" y="0"/>
              <a:ext cx="744203" cy="307660"/>
            </a:xfrm>
            <a:custGeom>
              <a:avLst/>
              <a:gdLst/>
              <a:ahLst/>
              <a:cxnLst/>
              <a:rect r="r" b="b" t="t" l="l"/>
              <a:pathLst>
                <a:path h="307660" w="744203">
                  <a:moveTo>
                    <a:pt x="0" y="0"/>
                  </a:moveTo>
                  <a:lnTo>
                    <a:pt x="744203" y="0"/>
                  </a:lnTo>
                  <a:lnTo>
                    <a:pt x="744203" y="307660"/>
                  </a:lnTo>
                  <a:lnTo>
                    <a:pt x="0" y="307660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0" y="-66675"/>
              <a:ext cx="812800" cy="8794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3000"/>
                </a:lnSpc>
              </a:pPr>
              <a:r>
                <a:rPr lang="en-US" sz="2000">
                  <a:solidFill>
                    <a:srgbClr val="FFFFFF"/>
                  </a:solidFill>
                  <a:latin typeface="Lato Bold"/>
                </a:rPr>
                <a:t>Write your third job</a:t>
              </a:r>
            </a:p>
            <a:p>
              <a:pPr algn="ctr">
                <a:lnSpc>
                  <a:spcPts val="3000"/>
                </a:lnSpc>
              </a:pPr>
              <a:r>
                <a:rPr lang="en-US" sz="2000">
                  <a:solidFill>
                    <a:srgbClr val="FFFFFF"/>
                  </a:solidFill>
                  <a:latin typeface="Lato Bold"/>
                </a:rPr>
                <a:t>position here</a:t>
              </a: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1634184" y="5915563"/>
            <a:ext cx="2758083" cy="1168146"/>
            <a:chOff x="0" y="0"/>
            <a:chExt cx="726409" cy="307660"/>
          </a:xfrm>
        </p:grpSpPr>
        <p:sp>
          <p:nvSpPr>
            <p:cNvPr name="Freeform 30" id="30"/>
            <p:cNvSpPr/>
            <p:nvPr/>
          </p:nvSpPr>
          <p:spPr>
            <a:xfrm>
              <a:off x="0" y="0"/>
              <a:ext cx="726409" cy="307660"/>
            </a:xfrm>
            <a:custGeom>
              <a:avLst/>
              <a:gdLst/>
              <a:ahLst/>
              <a:cxnLst/>
              <a:rect r="r" b="b" t="t" l="l"/>
              <a:pathLst>
                <a:path h="307660" w="726409">
                  <a:moveTo>
                    <a:pt x="0" y="0"/>
                  </a:moveTo>
                  <a:lnTo>
                    <a:pt x="726409" y="0"/>
                  </a:lnTo>
                  <a:lnTo>
                    <a:pt x="726409" y="307660"/>
                  </a:lnTo>
                  <a:lnTo>
                    <a:pt x="0" y="307660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31" id="31"/>
            <p:cNvSpPr txBox="true"/>
            <p:nvPr/>
          </p:nvSpPr>
          <p:spPr>
            <a:xfrm>
              <a:off x="0" y="-66675"/>
              <a:ext cx="812800" cy="8794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3000"/>
                </a:lnSpc>
              </a:pPr>
              <a:r>
                <a:rPr lang="en-US" sz="2000">
                  <a:solidFill>
                    <a:srgbClr val="FFFFFF"/>
                  </a:solidFill>
                  <a:latin typeface="Lato Bold"/>
                </a:rPr>
                <a:t>Write your third job</a:t>
              </a:r>
            </a:p>
            <a:p>
              <a:pPr algn="ctr">
                <a:lnSpc>
                  <a:spcPts val="3000"/>
                </a:lnSpc>
              </a:pPr>
              <a:r>
                <a:rPr lang="en-US" sz="2000">
                  <a:solidFill>
                    <a:srgbClr val="FFFFFF"/>
                  </a:solidFill>
                  <a:latin typeface="Lato Bold"/>
                </a:rPr>
                <a:t>position here</a:t>
              </a: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5208243" y="1028700"/>
            <a:ext cx="5443910" cy="1885804"/>
            <a:chOff x="0" y="0"/>
            <a:chExt cx="1173189" cy="406400"/>
          </a:xfrm>
        </p:grpSpPr>
        <p:sp>
          <p:nvSpPr>
            <p:cNvPr name="Freeform 33" id="33"/>
            <p:cNvSpPr/>
            <p:nvPr/>
          </p:nvSpPr>
          <p:spPr>
            <a:xfrm>
              <a:off x="203200" y="-326"/>
              <a:ext cx="766789" cy="407051"/>
            </a:xfrm>
            <a:custGeom>
              <a:avLst/>
              <a:gdLst/>
              <a:ahLst/>
              <a:cxnLst/>
              <a:rect r="r" b="b" t="t" l="l"/>
              <a:pathLst>
                <a:path h="407051" w="766789">
                  <a:moveTo>
                    <a:pt x="766789" y="326"/>
                  </a:moveTo>
                  <a:cubicBezTo>
                    <a:pt x="693976" y="0"/>
                    <a:pt x="626554" y="38659"/>
                    <a:pt x="590054" y="101663"/>
                  </a:cubicBezTo>
                  <a:cubicBezTo>
                    <a:pt x="553553" y="164667"/>
                    <a:pt x="553553" y="242385"/>
                    <a:pt x="590054" y="305389"/>
                  </a:cubicBezTo>
                  <a:cubicBezTo>
                    <a:pt x="626554" y="368393"/>
                    <a:pt x="693976" y="407052"/>
                    <a:pt x="76678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4" id="3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5" id="35"/>
          <p:cNvGrpSpPr/>
          <p:nvPr/>
        </p:nvGrpSpPr>
        <p:grpSpPr>
          <a:xfrm rot="0">
            <a:off x="710419" y="1028700"/>
            <a:ext cx="4125475" cy="1885804"/>
            <a:chOff x="0" y="0"/>
            <a:chExt cx="889060" cy="406400"/>
          </a:xfrm>
        </p:grpSpPr>
        <p:sp>
          <p:nvSpPr>
            <p:cNvPr name="Freeform 36" id="36"/>
            <p:cNvSpPr/>
            <p:nvPr/>
          </p:nvSpPr>
          <p:spPr>
            <a:xfrm>
              <a:off x="203200" y="-326"/>
              <a:ext cx="482660" cy="407051"/>
            </a:xfrm>
            <a:custGeom>
              <a:avLst/>
              <a:gdLst/>
              <a:ahLst/>
              <a:cxnLst/>
              <a:rect r="r" b="b" t="t" l="l"/>
              <a:pathLst>
                <a:path h="407051" w="482660">
                  <a:moveTo>
                    <a:pt x="482660" y="326"/>
                  </a:moveTo>
                  <a:cubicBezTo>
                    <a:pt x="409847" y="0"/>
                    <a:pt x="342425" y="38659"/>
                    <a:pt x="305925" y="101663"/>
                  </a:cubicBezTo>
                  <a:cubicBezTo>
                    <a:pt x="269424" y="164667"/>
                    <a:pt x="269424" y="242385"/>
                    <a:pt x="305925" y="305389"/>
                  </a:cubicBezTo>
                  <a:cubicBezTo>
                    <a:pt x="342425" y="368393"/>
                    <a:pt x="409847" y="407052"/>
                    <a:pt x="48266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37" id="3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38" id="38"/>
          <p:cNvSpPr txBox="true"/>
          <p:nvPr/>
        </p:nvSpPr>
        <p:spPr>
          <a:xfrm rot="0">
            <a:off x="1099399" y="1019175"/>
            <a:ext cx="3347514" cy="16810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3198"/>
              </a:lnSpc>
              <a:spcBef>
                <a:spcPct val="0"/>
              </a:spcBef>
            </a:pPr>
            <a:r>
              <a:rPr lang="en-US" sz="10999">
                <a:solidFill>
                  <a:srgbClr val="FFFFFF"/>
                </a:solidFill>
                <a:latin typeface="Barlow Black"/>
              </a:rPr>
              <a:t>Work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5601370" y="1019175"/>
            <a:ext cx="4794576" cy="16810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3198"/>
              </a:lnSpc>
              <a:spcBef>
                <a:spcPct val="0"/>
              </a:spcBef>
            </a:pPr>
            <a:r>
              <a:rPr lang="en-US" sz="10999">
                <a:solidFill>
                  <a:srgbClr val="FFFFFF"/>
                </a:solidFill>
                <a:latin typeface="Barlow Black"/>
              </a:rPr>
              <a:t>History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3218365" y="7425953"/>
            <a:ext cx="4612440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49"/>
              </a:lnSpc>
            </a:pPr>
            <a:r>
              <a:rPr lang="en-US" sz="2499">
                <a:solidFill>
                  <a:srgbClr val="FFFFFF"/>
                </a:solidFill>
                <a:latin typeface="Lato"/>
              </a:rPr>
              <a:t>Company Name</a:t>
            </a:r>
          </a:p>
          <a:p>
            <a:pPr algn="ctr">
              <a:lnSpc>
                <a:spcPts val="3249"/>
              </a:lnSpc>
            </a:pPr>
            <a:r>
              <a:rPr lang="en-US" sz="2499">
                <a:solidFill>
                  <a:srgbClr val="FFFFFF"/>
                </a:solidFill>
                <a:latin typeface="Lato"/>
              </a:rPr>
              <a:t>(</a:t>
            </a:r>
            <a:r>
              <a:rPr lang="en-US" sz="2499">
                <a:solidFill>
                  <a:srgbClr val="FFFFFF"/>
                </a:solidFill>
                <a:latin typeface="Lato"/>
              </a:rPr>
              <a:t>Inclusive dates)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7070369" y="7425953"/>
            <a:ext cx="4612440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49"/>
              </a:lnSpc>
            </a:pPr>
            <a:r>
              <a:rPr lang="en-US" sz="2499">
                <a:solidFill>
                  <a:srgbClr val="FFFFFF"/>
                </a:solidFill>
                <a:latin typeface="Lato"/>
              </a:rPr>
              <a:t>Company Name</a:t>
            </a:r>
          </a:p>
          <a:p>
            <a:pPr algn="ctr">
              <a:lnSpc>
                <a:spcPts val="3249"/>
              </a:lnSpc>
            </a:pPr>
            <a:r>
              <a:rPr lang="en-US" sz="2499">
                <a:solidFill>
                  <a:srgbClr val="FFFFFF"/>
                </a:solidFill>
                <a:latin typeface="Lato"/>
              </a:rPr>
              <a:t>(</a:t>
            </a:r>
            <a:r>
              <a:rPr lang="en-US" sz="2499">
                <a:solidFill>
                  <a:srgbClr val="FFFFFF"/>
                </a:solidFill>
                <a:latin typeface="Lato"/>
              </a:rPr>
              <a:t>Inclusive dates)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707006" y="7425953"/>
            <a:ext cx="4612440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49"/>
              </a:lnSpc>
            </a:pPr>
            <a:r>
              <a:rPr lang="en-US" sz="2499">
                <a:solidFill>
                  <a:srgbClr val="FFFFFF"/>
                </a:solidFill>
                <a:latin typeface="Lato"/>
              </a:rPr>
              <a:t>Company Name</a:t>
            </a:r>
          </a:p>
          <a:p>
            <a:pPr algn="ctr">
              <a:lnSpc>
                <a:spcPts val="3249"/>
              </a:lnSpc>
            </a:pPr>
            <a:r>
              <a:rPr lang="en-US" sz="2499">
                <a:solidFill>
                  <a:srgbClr val="FFFFFF"/>
                </a:solidFill>
                <a:latin typeface="Lato"/>
              </a:rPr>
              <a:t>(</a:t>
            </a:r>
            <a:r>
              <a:rPr lang="en-US" sz="2499">
                <a:solidFill>
                  <a:srgbClr val="FFFFFF"/>
                </a:solidFill>
                <a:latin typeface="Lato"/>
              </a:rPr>
              <a:t>Inclusive dates)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13218365" y="8508334"/>
            <a:ext cx="4612440" cy="7245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859"/>
              </a:lnSpc>
            </a:pPr>
            <a:r>
              <a:rPr lang="en-US" sz="2199">
                <a:solidFill>
                  <a:srgbClr val="FFFFFF"/>
                </a:solidFill>
                <a:latin typeface="Lato"/>
              </a:rPr>
              <a:t>Describe the work you did for this particular job position. 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7070369" y="8508334"/>
            <a:ext cx="4612440" cy="7245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859"/>
              </a:lnSpc>
            </a:pPr>
            <a:r>
              <a:rPr lang="en-US" sz="2199">
                <a:solidFill>
                  <a:srgbClr val="FFFFFF"/>
                </a:solidFill>
                <a:latin typeface="Lato"/>
              </a:rPr>
              <a:t>Describe the work you did for this particular job position. </a:t>
            </a:r>
          </a:p>
        </p:txBody>
      </p:sp>
      <p:sp>
        <p:nvSpPr>
          <p:cNvPr name="TextBox 45" id="45"/>
          <p:cNvSpPr txBox="true"/>
          <p:nvPr/>
        </p:nvSpPr>
        <p:spPr>
          <a:xfrm rot="0">
            <a:off x="707006" y="8508334"/>
            <a:ext cx="4612440" cy="7245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859"/>
              </a:lnSpc>
            </a:pPr>
            <a:r>
              <a:rPr lang="en-US" sz="2199">
                <a:solidFill>
                  <a:srgbClr val="FFFFFF"/>
                </a:solidFill>
                <a:latin typeface="Lato"/>
              </a:rPr>
              <a:t>Describe the work you did for this particular job position. </a:t>
            </a:r>
          </a:p>
        </p:txBody>
      </p:sp>
      <p:grpSp>
        <p:nvGrpSpPr>
          <p:cNvPr name="Group 46" id="46"/>
          <p:cNvGrpSpPr/>
          <p:nvPr/>
        </p:nvGrpSpPr>
        <p:grpSpPr>
          <a:xfrm rot="0">
            <a:off x="11023628" y="1028700"/>
            <a:ext cx="1885804" cy="1885804"/>
            <a:chOff x="0" y="0"/>
            <a:chExt cx="812800" cy="812800"/>
          </a:xfrm>
        </p:grpSpPr>
        <p:sp>
          <p:nvSpPr>
            <p:cNvPr name="Freeform 47" id="4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8" id="4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49" id="49"/>
          <p:cNvGrpSpPr/>
          <p:nvPr/>
        </p:nvGrpSpPr>
        <p:grpSpPr>
          <a:xfrm rot="0">
            <a:off x="13261656" y="1028700"/>
            <a:ext cx="1885804" cy="1885804"/>
            <a:chOff x="0" y="0"/>
            <a:chExt cx="812800" cy="812800"/>
          </a:xfrm>
        </p:grpSpPr>
        <p:sp>
          <p:nvSpPr>
            <p:cNvPr name="Freeform 50" id="5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51" id="5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2" id="52"/>
          <p:cNvGrpSpPr/>
          <p:nvPr/>
        </p:nvGrpSpPr>
        <p:grpSpPr>
          <a:xfrm rot="0">
            <a:off x="15530394" y="1028700"/>
            <a:ext cx="1885804" cy="1885804"/>
            <a:chOff x="0" y="0"/>
            <a:chExt cx="812800" cy="812800"/>
          </a:xfrm>
        </p:grpSpPr>
        <p:sp>
          <p:nvSpPr>
            <p:cNvPr name="Freeform 53" id="5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54" id="5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DFE4F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name="Table 2" id="2"/>
          <p:cNvGraphicFramePr>
            <a:graphicFrameLocks noGrp="true"/>
          </p:cNvGraphicFramePr>
          <p:nvPr/>
        </p:nvGraphicFramePr>
        <p:xfrm>
          <a:off x="8763901" y="1486675"/>
          <a:ext cx="8822116" cy="3284220"/>
        </p:xfrm>
        <a:graphic>
          <a:graphicData uri="http://schemas.openxmlformats.org/drawingml/2006/table">
            <a:tbl>
              <a:tblPr/>
              <a:tblGrid>
                <a:gridCol w="2601097"/>
                <a:gridCol w="6221019"/>
              </a:tblGrid>
              <a:tr h="58108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Institution: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  <a:tr h="58108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Location: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  <a:tr h="959877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Name of Degree/</a:t>
                      </a:r>
                    </a:p>
                    <a:p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Major or Minor:</a:t>
                      </a:r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  <a:tr h="58108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Graduation Year: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  <a:tr h="58108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Honors or Awards: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</a:tbl>
          </a:graphicData>
        </a:graphic>
      </p:graphicFrame>
      <p:graphicFrame>
        <p:nvGraphicFramePr>
          <p:cNvPr name="Table 3" id="3"/>
          <p:cNvGraphicFramePr>
            <a:graphicFrameLocks noGrp="true"/>
          </p:cNvGraphicFramePr>
          <p:nvPr/>
        </p:nvGraphicFramePr>
        <p:xfrm>
          <a:off x="8763901" y="5516104"/>
          <a:ext cx="8822116" cy="3284220"/>
        </p:xfrm>
        <a:graphic>
          <a:graphicData uri="http://schemas.openxmlformats.org/drawingml/2006/table">
            <a:tbl>
              <a:tblPr/>
              <a:tblGrid>
                <a:gridCol w="2601097"/>
                <a:gridCol w="6221019"/>
              </a:tblGrid>
              <a:tr h="58108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Institution: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  <a:tr h="58108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Location: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  <a:tr h="959877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/>
                        <a:t>Name of Degree/</a:t>
                      </a:r>
                    </a:p>
                    <a:p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Major or Minor:</a:t>
                      </a:r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  <a:tr h="58108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Graduation Year: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  <a:tr h="581086">
                <a:tc>
                  <a:txBody>
                    <a:bodyPr anchor="t" rtlCol="false"/>
                    <a:lstStyle/>
                    <a:p>
                      <a:pPr algn="l">
                        <a:defRPr/>
                      </a:pPr>
                      <a:r>
                        <a:rPr lang="en-US" sz="2000">
                          <a:solidFill>
                            <a:srgbClr val="FFFFFF"/>
                          </a:solidFill>
                          <a:latin typeface="Lato"/>
                        </a:rPr>
                        <a:t>Honors or Awards:</a:t>
                      </a:r>
                      <a:endParaRPr lang="en-US" sz="1100"/>
                    </a:p>
                  </a:txBody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  <a:tc>
                  <a:tcPr>
                    <a:lnL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11054E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4E31DB"/>
                    </a:solidFill>
                  </a:tcPr>
                </a:tc>
              </a:tr>
            </a:tbl>
          </a:graphicData>
        </a:graphic>
      </p:graphicFrame>
      <p:grpSp>
        <p:nvGrpSpPr>
          <p:cNvPr name="Group 4" id="4"/>
          <p:cNvGrpSpPr/>
          <p:nvPr/>
        </p:nvGrpSpPr>
        <p:grpSpPr>
          <a:xfrm rot="0">
            <a:off x="0" y="0"/>
            <a:ext cx="8247640" cy="10287000"/>
            <a:chOff x="0" y="0"/>
            <a:chExt cx="2172218" cy="2709333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2172218" cy="2709333"/>
            </a:xfrm>
            <a:custGeom>
              <a:avLst/>
              <a:gdLst/>
              <a:ahLst/>
              <a:cxnLst/>
              <a:rect r="r" b="b" t="t" l="l"/>
              <a:pathLst>
                <a:path h="2709333" w="2172218">
                  <a:moveTo>
                    <a:pt x="0" y="0"/>
                  </a:moveTo>
                  <a:lnTo>
                    <a:pt x="2172218" y="0"/>
                  </a:lnTo>
                  <a:lnTo>
                    <a:pt x="2172218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581039" y="3386138"/>
            <a:ext cx="7085562" cy="1543050"/>
            <a:chOff x="0" y="0"/>
            <a:chExt cx="1866156" cy="406400"/>
          </a:xfrm>
        </p:grpSpPr>
        <p:sp>
          <p:nvSpPr>
            <p:cNvPr name="Freeform 8" id="8"/>
            <p:cNvSpPr/>
            <p:nvPr/>
          </p:nvSpPr>
          <p:spPr>
            <a:xfrm>
              <a:off x="203200" y="-326"/>
              <a:ext cx="1459756" cy="407051"/>
            </a:xfrm>
            <a:custGeom>
              <a:avLst/>
              <a:gdLst/>
              <a:ahLst/>
              <a:cxnLst/>
              <a:rect r="r" b="b" t="t" l="l"/>
              <a:pathLst>
                <a:path h="407051" w="1459756">
                  <a:moveTo>
                    <a:pt x="1459756" y="326"/>
                  </a:moveTo>
                  <a:cubicBezTo>
                    <a:pt x="1386943" y="0"/>
                    <a:pt x="1319522" y="38659"/>
                    <a:pt x="1283021" y="101663"/>
                  </a:cubicBezTo>
                  <a:cubicBezTo>
                    <a:pt x="1246520" y="164667"/>
                    <a:pt x="1246520" y="242385"/>
                    <a:pt x="1283021" y="305389"/>
                  </a:cubicBezTo>
                  <a:cubicBezTo>
                    <a:pt x="1319522" y="368393"/>
                    <a:pt x="1386943" y="407052"/>
                    <a:pt x="1459756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581039" y="5357812"/>
            <a:ext cx="7085562" cy="1543050"/>
            <a:chOff x="0" y="0"/>
            <a:chExt cx="1866156" cy="406400"/>
          </a:xfrm>
        </p:grpSpPr>
        <p:sp>
          <p:nvSpPr>
            <p:cNvPr name="Freeform 11" id="11"/>
            <p:cNvSpPr/>
            <p:nvPr/>
          </p:nvSpPr>
          <p:spPr>
            <a:xfrm>
              <a:off x="203200" y="-326"/>
              <a:ext cx="1459756" cy="407051"/>
            </a:xfrm>
            <a:custGeom>
              <a:avLst/>
              <a:gdLst/>
              <a:ahLst/>
              <a:cxnLst/>
              <a:rect r="r" b="b" t="t" l="l"/>
              <a:pathLst>
                <a:path h="407051" w="1459756">
                  <a:moveTo>
                    <a:pt x="1459756" y="326"/>
                  </a:moveTo>
                  <a:cubicBezTo>
                    <a:pt x="1386943" y="0"/>
                    <a:pt x="1319522" y="38659"/>
                    <a:pt x="1283021" y="101663"/>
                  </a:cubicBezTo>
                  <a:cubicBezTo>
                    <a:pt x="1246520" y="164667"/>
                    <a:pt x="1246520" y="242385"/>
                    <a:pt x="1283021" y="305389"/>
                  </a:cubicBezTo>
                  <a:cubicBezTo>
                    <a:pt x="1319522" y="368393"/>
                    <a:pt x="1386943" y="407052"/>
                    <a:pt x="1459756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1086784" y="8360574"/>
            <a:ext cx="6269882" cy="6269882"/>
            <a:chOff x="0" y="0"/>
            <a:chExt cx="812800" cy="812800"/>
          </a:xfrm>
        </p:grpSpPr>
        <p:sp>
          <p:nvSpPr>
            <p:cNvPr name="Freeform 14" id="1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086784" y="-4341070"/>
            <a:ext cx="6269882" cy="6269882"/>
            <a:chOff x="0" y="0"/>
            <a:chExt cx="812800" cy="812800"/>
          </a:xfrm>
        </p:grpSpPr>
        <p:sp>
          <p:nvSpPr>
            <p:cNvPr name="Freeform 17" id="1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8" id="1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9" id="19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876477" y="8583733"/>
            <a:ext cx="4690497" cy="4932645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330567">
            <a:off x="1876477" y="-3232432"/>
            <a:ext cx="4690497" cy="4932645"/>
          </a:xfrm>
          <a:prstGeom prst="rect">
            <a:avLst/>
          </a:prstGeom>
        </p:spPr>
      </p:pic>
      <p:sp>
        <p:nvSpPr>
          <p:cNvPr name="TextBox 21" id="21"/>
          <p:cNvSpPr txBox="true"/>
          <p:nvPr/>
        </p:nvSpPr>
        <p:spPr>
          <a:xfrm rot="0">
            <a:off x="1086784" y="3367088"/>
            <a:ext cx="6166450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Educational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086784" y="5253037"/>
            <a:ext cx="6232803" cy="1476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00"/>
              </a:lnSpc>
              <a:spcBef>
                <a:spcPct val="0"/>
              </a:spcBef>
            </a:pPr>
            <a:r>
              <a:rPr lang="en-US" sz="9000">
                <a:solidFill>
                  <a:srgbClr val="11054E"/>
                </a:solidFill>
                <a:latin typeface="Barlow Black"/>
              </a:rPr>
              <a:t>Background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>
  <p:cSld>
    <p:bg>
      <p:bgPr>
        <a:solidFill>
          <a:srgbClr val="FF499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-5400000">
            <a:off x="3978223" y="7074209"/>
            <a:ext cx="4707036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-5400000">
            <a:off x="9574312" y="7074209"/>
            <a:ext cx="4707036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400000">
            <a:off x="14919594" y="7140306"/>
            <a:ext cx="4707036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-5400000">
            <a:off x="-1311006" y="7074209"/>
            <a:ext cx="4707036" cy="0"/>
          </a:xfrm>
          <a:prstGeom prst="line">
            <a:avLst/>
          </a:prstGeom>
          <a:ln cap="flat" w="28575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6" id="6"/>
          <p:cNvSpPr txBox="true"/>
          <p:nvPr/>
        </p:nvSpPr>
        <p:spPr>
          <a:xfrm rot="0">
            <a:off x="1133048" y="6428606"/>
            <a:ext cx="5108157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</a:t>
            </a:r>
            <a:r>
              <a:rPr lang="en-US" sz="2799">
                <a:solidFill>
                  <a:srgbClr val="11054E"/>
                </a:solidFill>
                <a:latin typeface="Lato"/>
              </a:rPr>
              <a:t>own here</a:t>
            </a:r>
          </a:p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down here</a:t>
            </a:r>
          </a:p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down here</a:t>
            </a:r>
          </a:p>
          <a:p>
            <a:pPr algn="ctr">
              <a:lnSpc>
                <a:spcPts val="3639"/>
              </a:lnSpc>
              <a:spcBef>
                <a:spcPct val="0"/>
              </a:spcBef>
            </a:pPr>
          </a:p>
        </p:txBody>
      </p:sp>
      <p:sp>
        <p:nvSpPr>
          <p:cNvPr name="TextBox 7" id="7"/>
          <p:cNvSpPr txBox="true"/>
          <p:nvPr/>
        </p:nvSpPr>
        <p:spPr>
          <a:xfrm rot="0">
            <a:off x="6484768" y="6432142"/>
            <a:ext cx="5108157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</a:t>
            </a:r>
            <a:r>
              <a:rPr lang="en-US" sz="2799">
                <a:solidFill>
                  <a:srgbClr val="11054E"/>
                </a:solidFill>
                <a:latin typeface="Lato"/>
              </a:rPr>
              <a:t>own here</a:t>
            </a:r>
          </a:p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down here</a:t>
            </a:r>
          </a:p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down here</a:t>
            </a:r>
          </a:p>
          <a:p>
            <a:pPr algn="ctr">
              <a:lnSpc>
                <a:spcPts val="3639"/>
              </a:lnSpc>
              <a:spcBef>
                <a:spcPct val="0"/>
              </a:spcBef>
            </a:pPr>
          </a:p>
        </p:txBody>
      </p:sp>
      <p:sp>
        <p:nvSpPr>
          <p:cNvPr name="TextBox 8" id="8"/>
          <p:cNvSpPr txBox="true"/>
          <p:nvPr/>
        </p:nvSpPr>
        <p:spPr>
          <a:xfrm rot="0">
            <a:off x="11941641" y="6432142"/>
            <a:ext cx="5108157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</a:t>
            </a:r>
            <a:r>
              <a:rPr lang="en-US" sz="2799">
                <a:solidFill>
                  <a:srgbClr val="11054E"/>
                </a:solidFill>
                <a:latin typeface="Lato"/>
              </a:rPr>
              <a:t>own here</a:t>
            </a:r>
          </a:p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down here</a:t>
            </a:r>
          </a:p>
          <a:p>
            <a:pPr algn="ctr" marL="604519" indent="-302260" lvl="1">
              <a:lnSpc>
                <a:spcPts val="3639"/>
              </a:lnSpc>
              <a:spcBef>
                <a:spcPct val="0"/>
              </a:spcBef>
              <a:buFont typeface="Arial"/>
              <a:buChar char="•"/>
            </a:pPr>
            <a:r>
              <a:rPr lang="en-US" sz="2799">
                <a:solidFill>
                  <a:srgbClr val="11054E"/>
                </a:solidFill>
                <a:latin typeface="Lato"/>
              </a:rPr>
              <a:t>List them down here</a:t>
            </a:r>
          </a:p>
          <a:p>
            <a:pPr algn="ctr">
              <a:lnSpc>
                <a:spcPts val="3639"/>
              </a:lnSpc>
              <a:spcBef>
                <a:spcPct val="0"/>
              </a:spcBef>
            </a:pPr>
          </a:p>
        </p:txBody>
      </p:sp>
      <p:sp>
        <p:nvSpPr>
          <p:cNvPr name="TextBox 9" id="9"/>
          <p:cNvSpPr txBox="true"/>
          <p:nvPr/>
        </p:nvSpPr>
        <p:spPr>
          <a:xfrm rot="0">
            <a:off x="1370194" y="4822417"/>
            <a:ext cx="4633865" cy="723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850"/>
              </a:lnSpc>
              <a:spcBef>
                <a:spcPct val="0"/>
              </a:spcBef>
            </a:pPr>
            <a:r>
              <a:rPr lang="en-US" sz="4500">
                <a:solidFill>
                  <a:srgbClr val="FFFFFF"/>
                </a:solidFill>
                <a:latin typeface="Barlow Black"/>
              </a:rPr>
              <a:t>Technical Skills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6721914" y="4822417"/>
            <a:ext cx="4633865" cy="723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850"/>
              </a:lnSpc>
              <a:spcBef>
                <a:spcPct val="0"/>
              </a:spcBef>
            </a:pPr>
            <a:r>
              <a:rPr lang="en-US" sz="4500">
                <a:solidFill>
                  <a:srgbClr val="FFFFFF"/>
                </a:solidFill>
                <a:latin typeface="Barlow Black"/>
              </a:rPr>
              <a:t>Soft Skills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178788" y="4762500"/>
            <a:ext cx="4633865" cy="723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850"/>
              </a:lnSpc>
              <a:spcBef>
                <a:spcPct val="0"/>
              </a:spcBef>
            </a:pPr>
            <a:r>
              <a:rPr lang="en-US" sz="4500">
                <a:solidFill>
                  <a:srgbClr val="FFFFFF"/>
                </a:solidFill>
                <a:latin typeface="Barlow Black"/>
              </a:rPr>
              <a:t>Applications</a:t>
            </a:r>
          </a:p>
        </p:txBody>
      </p:sp>
      <p:grpSp>
        <p:nvGrpSpPr>
          <p:cNvPr name="Group 12" id="12"/>
          <p:cNvGrpSpPr/>
          <p:nvPr/>
        </p:nvGrpSpPr>
        <p:grpSpPr>
          <a:xfrm rot="0">
            <a:off x="1370194" y="1340075"/>
            <a:ext cx="3817883" cy="1543050"/>
            <a:chOff x="0" y="0"/>
            <a:chExt cx="1005533" cy="406400"/>
          </a:xfrm>
        </p:grpSpPr>
        <p:sp>
          <p:nvSpPr>
            <p:cNvPr name="Freeform 13" id="13"/>
            <p:cNvSpPr/>
            <p:nvPr/>
          </p:nvSpPr>
          <p:spPr>
            <a:xfrm>
              <a:off x="203200" y="-326"/>
              <a:ext cx="599133" cy="407051"/>
            </a:xfrm>
            <a:custGeom>
              <a:avLst/>
              <a:gdLst/>
              <a:ahLst/>
              <a:cxnLst/>
              <a:rect r="r" b="b" t="t" l="l"/>
              <a:pathLst>
                <a:path h="407051" w="599133">
                  <a:moveTo>
                    <a:pt x="599133" y="326"/>
                  </a:moveTo>
                  <a:cubicBezTo>
                    <a:pt x="526320" y="0"/>
                    <a:pt x="458898" y="38659"/>
                    <a:pt x="422398" y="101663"/>
                  </a:cubicBezTo>
                  <a:cubicBezTo>
                    <a:pt x="385897" y="164667"/>
                    <a:pt x="385897" y="242385"/>
                    <a:pt x="422398" y="305389"/>
                  </a:cubicBezTo>
                  <a:cubicBezTo>
                    <a:pt x="458898" y="368393"/>
                    <a:pt x="526320" y="407052"/>
                    <a:pt x="599133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5696479" y="1340075"/>
            <a:ext cx="2804904" cy="1543050"/>
            <a:chOff x="0" y="0"/>
            <a:chExt cx="738740" cy="406400"/>
          </a:xfrm>
        </p:grpSpPr>
        <p:sp>
          <p:nvSpPr>
            <p:cNvPr name="Freeform 16" id="16"/>
            <p:cNvSpPr/>
            <p:nvPr/>
          </p:nvSpPr>
          <p:spPr>
            <a:xfrm>
              <a:off x="203200" y="-326"/>
              <a:ext cx="332340" cy="407051"/>
            </a:xfrm>
            <a:custGeom>
              <a:avLst/>
              <a:gdLst/>
              <a:ahLst/>
              <a:cxnLst/>
              <a:rect r="r" b="b" t="t" l="l"/>
              <a:pathLst>
                <a:path h="407051" w="332340">
                  <a:moveTo>
                    <a:pt x="332340" y="326"/>
                  </a:moveTo>
                  <a:cubicBezTo>
                    <a:pt x="259527" y="0"/>
                    <a:pt x="192106" y="38659"/>
                    <a:pt x="155605" y="101663"/>
                  </a:cubicBezTo>
                  <a:cubicBezTo>
                    <a:pt x="119104" y="164667"/>
                    <a:pt x="119104" y="242385"/>
                    <a:pt x="155605" y="305389"/>
                  </a:cubicBezTo>
                  <a:cubicBezTo>
                    <a:pt x="192106" y="368393"/>
                    <a:pt x="259527" y="407052"/>
                    <a:pt x="33234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9006208" y="1340075"/>
            <a:ext cx="8106667" cy="1543050"/>
            <a:chOff x="0" y="0"/>
            <a:chExt cx="2135089" cy="406400"/>
          </a:xfrm>
        </p:grpSpPr>
        <p:sp>
          <p:nvSpPr>
            <p:cNvPr name="Freeform 19" id="19"/>
            <p:cNvSpPr/>
            <p:nvPr/>
          </p:nvSpPr>
          <p:spPr>
            <a:xfrm>
              <a:off x="203200" y="-326"/>
              <a:ext cx="1728689" cy="407051"/>
            </a:xfrm>
            <a:custGeom>
              <a:avLst/>
              <a:gdLst/>
              <a:ahLst/>
              <a:cxnLst/>
              <a:rect r="r" b="b" t="t" l="l"/>
              <a:pathLst>
                <a:path h="407051" w="1728689">
                  <a:moveTo>
                    <a:pt x="1728689" y="326"/>
                  </a:moveTo>
                  <a:cubicBezTo>
                    <a:pt x="1655876" y="0"/>
                    <a:pt x="1588455" y="38659"/>
                    <a:pt x="1551954" y="101663"/>
                  </a:cubicBezTo>
                  <a:cubicBezTo>
                    <a:pt x="1515453" y="164667"/>
                    <a:pt x="1515453" y="242385"/>
                    <a:pt x="1551954" y="305389"/>
                  </a:cubicBezTo>
                  <a:cubicBezTo>
                    <a:pt x="1588455" y="368393"/>
                    <a:pt x="1655876" y="407052"/>
                    <a:pt x="172868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21" id="21"/>
          <p:cNvSpPr txBox="true"/>
          <p:nvPr/>
        </p:nvSpPr>
        <p:spPr>
          <a:xfrm rot="0">
            <a:off x="1857671" y="1321025"/>
            <a:ext cx="3067284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Skills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9601371" y="1235300"/>
            <a:ext cx="6916341" cy="1476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Proficiencies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6166521" y="1235300"/>
            <a:ext cx="2124909" cy="1476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and</a:t>
            </a:r>
            <a:r>
              <a:rPr lang="en-US" sz="9000">
                <a:solidFill>
                  <a:srgbClr val="FFFFFF"/>
                </a:solidFill>
                <a:latin typeface="Barlow Black"/>
              </a:rPr>
              <a:t> </a:t>
            </a:r>
          </a:p>
        </p:txBody>
      </p: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>
  <p:cSld>
    <p:bg>
      <p:bgPr>
        <a:solidFill>
          <a:srgbClr val="11054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563962" y="1028700"/>
            <a:ext cx="3772301" cy="1543050"/>
            <a:chOff x="0" y="0"/>
            <a:chExt cx="993528" cy="406400"/>
          </a:xfrm>
        </p:grpSpPr>
        <p:sp>
          <p:nvSpPr>
            <p:cNvPr name="Freeform 3" id="3"/>
            <p:cNvSpPr/>
            <p:nvPr/>
          </p:nvSpPr>
          <p:spPr>
            <a:xfrm>
              <a:off x="203200" y="-326"/>
              <a:ext cx="587128" cy="407051"/>
            </a:xfrm>
            <a:custGeom>
              <a:avLst/>
              <a:gdLst/>
              <a:ahLst/>
              <a:cxnLst/>
              <a:rect r="r" b="b" t="t" l="l"/>
              <a:pathLst>
                <a:path h="407051" w="587128">
                  <a:moveTo>
                    <a:pt x="587128" y="326"/>
                  </a:moveTo>
                  <a:cubicBezTo>
                    <a:pt x="514315" y="0"/>
                    <a:pt x="446893" y="38659"/>
                    <a:pt x="410393" y="101663"/>
                  </a:cubicBezTo>
                  <a:cubicBezTo>
                    <a:pt x="373892" y="164667"/>
                    <a:pt x="373892" y="242385"/>
                    <a:pt x="410393" y="305389"/>
                  </a:cubicBezTo>
                  <a:cubicBezTo>
                    <a:pt x="446893" y="368393"/>
                    <a:pt x="514315" y="407052"/>
                    <a:pt x="58712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563962" y="2821940"/>
            <a:ext cx="5545564" cy="1543050"/>
            <a:chOff x="0" y="0"/>
            <a:chExt cx="1460560" cy="406400"/>
          </a:xfrm>
        </p:grpSpPr>
        <p:sp>
          <p:nvSpPr>
            <p:cNvPr name="Freeform 6" id="6"/>
            <p:cNvSpPr/>
            <p:nvPr/>
          </p:nvSpPr>
          <p:spPr>
            <a:xfrm>
              <a:off x="203200" y="-326"/>
              <a:ext cx="1054160" cy="407051"/>
            </a:xfrm>
            <a:custGeom>
              <a:avLst/>
              <a:gdLst/>
              <a:ahLst/>
              <a:cxnLst/>
              <a:rect r="r" b="b" t="t" l="l"/>
              <a:pathLst>
                <a:path h="407051" w="1054160">
                  <a:moveTo>
                    <a:pt x="1054160" y="326"/>
                  </a:moveTo>
                  <a:cubicBezTo>
                    <a:pt x="981347" y="0"/>
                    <a:pt x="913926" y="38659"/>
                    <a:pt x="877425" y="101663"/>
                  </a:cubicBezTo>
                  <a:cubicBezTo>
                    <a:pt x="840924" y="164667"/>
                    <a:pt x="840924" y="242385"/>
                    <a:pt x="877425" y="305389"/>
                  </a:cubicBezTo>
                  <a:cubicBezTo>
                    <a:pt x="913926" y="368393"/>
                    <a:pt x="981347" y="407052"/>
                    <a:pt x="105416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563962" y="4612640"/>
            <a:ext cx="7079865" cy="1543050"/>
            <a:chOff x="0" y="0"/>
            <a:chExt cx="1864656" cy="406400"/>
          </a:xfrm>
        </p:grpSpPr>
        <p:sp>
          <p:nvSpPr>
            <p:cNvPr name="Freeform 9" id="9"/>
            <p:cNvSpPr/>
            <p:nvPr/>
          </p:nvSpPr>
          <p:spPr>
            <a:xfrm>
              <a:off x="203200" y="-326"/>
              <a:ext cx="1458256" cy="407051"/>
            </a:xfrm>
            <a:custGeom>
              <a:avLst/>
              <a:gdLst/>
              <a:ahLst/>
              <a:cxnLst/>
              <a:rect r="r" b="b" t="t" l="l"/>
              <a:pathLst>
                <a:path h="407051" w="1458256">
                  <a:moveTo>
                    <a:pt x="1458256" y="326"/>
                  </a:moveTo>
                  <a:cubicBezTo>
                    <a:pt x="1385443" y="0"/>
                    <a:pt x="1318021" y="38659"/>
                    <a:pt x="1281521" y="101663"/>
                  </a:cubicBezTo>
                  <a:cubicBezTo>
                    <a:pt x="1245020" y="164667"/>
                    <a:pt x="1245020" y="242385"/>
                    <a:pt x="1281521" y="305389"/>
                  </a:cubicBezTo>
                  <a:cubicBezTo>
                    <a:pt x="1318021" y="368393"/>
                    <a:pt x="1385443" y="407052"/>
                    <a:pt x="1458256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952060" y="1009650"/>
            <a:ext cx="2996105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Other 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952060" y="2802890"/>
            <a:ext cx="4755352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Relevant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952060" y="4593590"/>
            <a:ext cx="6459398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Information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796331" y="6591935"/>
            <a:ext cx="6615127" cy="1708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Lato"/>
              </a:rPr>
              <a:t>(Examples are volunteer work, affiliations, awards, and  workshops)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8901099" y="4208780"/>
            <a:ext cx="7748387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Title: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Institution: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Date: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Details: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8901099" y="990600"/>
            <a:ext cx="7748387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Title: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Institution: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Date: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Details: 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8901099" y="7426960"/>
            <a:ext cx="7748387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Title: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Institution: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Date: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Details: </a:t>
            </a:r>
          </a:p>
        </p:txBody>
      </p:sp>
      <p:sp>
        <p:nvSpPr>
          <p:cNvPr name="AutoShape 18" id="18"/>
          <p:cNvSpPr/>
          <p:nvPr/>
        </p:nvSpPr>
        <p:spPr>
          <a:xfrm rot="-10800000">
            <a:off x="8901099" y="3479641"/>
            <a:ext cx="7748387" cy="0"/>
          </a:xfrm>
          <a:prstGeom prst="line">
            <a:avLst/>
          </a:prstGeom>
          <a:ln cap="flat" w="28575">
            <a:solidFill>
              <a:srgbClr val="FF499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9" id="19"/>
          <p:cNvSpPr/>
          <p:nvPr/>
        </p:nvSpPr>
        <p:spPr>
          <a:xfrm rot="-10800000">
            <a:off x="8901099" y="6630035"/>
            <a:ext cx="7748387" cy="0"/>
          </a:xfrm>
          <a:prstGeom prst="line">
            <a:avLst/>
          </a:prstGeom>
          <a:ln cap="flat" w="28575">
            <a:solidFill>
              <a:srgbClr val="FF499E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0" id="20"/>
          <p:cNvGrpSpPr/>
          <p:nvPr/>
        </p:nvGrpSpPr>
        <p:grpSpPr>
          <a:xfrm rot="0">
            <a:off x="13691325" y="-566426"/>
            <a:ext cx="4596675" cy="1356016"/>
            <a:chOff x="0" y="0"/>
            <a:chExt cx="6128901" cy="1808022"/>
          </a:xfrm>
        </p:grpSpPr>
        <p:grpSp>
          <p:nvGrpSpPr>
            <p:cNvPr name="Group 21" id="21"/>
            <p:cNvGrpSpPr/>
            <p:nvPr/>
          </p:nvGrpSpPr>
          <p:grpSpPr>
            <a:xfrm rot="0">
              <a:off x="0" y="0"/>
              <a:ext cx="1808022" cy="1808022"/>
              <a:chOff x="0" y="0"/>
              <a:chExt cx="812800" cy="812800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425"/>
                  </a:lnSpc>
                </a:pPr>
              </a:p>
            </p:txBody>
          </p:sp>
        </p:grpSp>
        <p:grpSp>
          <p:nvGrpSpPr>
            <p:cNvPr name="Group 24" id="24"/>
            <p:cNvGrpSpPr/>
            <p:nvPr/>
          </p:nvGrpSpPr>
          <p:grpSpPr>
            <a:xfrm rot="0">
              <a:off x="2145718" y="0"/>
              <a:ext cx="1808022" cy="1808022"/>
              <a:chOff x="0" y="0"/>
              <a:chExt cx="812800" cy="812800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26" id="26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425"/>
                  </a:lnSpc>
                </a:pPr>
              </a:p>
            </p:txBody>
          </p:sp>
        </p:grpSp>
        <p:grpSp>
          <p:nvGrpSpPr>
            <p:cNvPr name="Group 27" id="27"/>
            <p:cNvGrpSpPr/>
            <p:nvPr/>
          </p:nvGrpSpPr>
          <p:grpSpPr>
            <a:xfrm rot="0">
              <a:off x="4320879" y="0"/>
              <a:ext cx="1808022" cy="1808022"/>
              <a:chOff x="0" y="0"/>
              <a:chExt cx="812800" cy="812800"/>
            </a:xfrm>
          </p:grpSpPr>
          <p:sp>
            <p:nvSpPr>
              <p:cNvPr name="Freeform 28" id="2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29" id="29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425"/>
                  </a:lnSpc>
                </a:pPr>
              </a:p>
            </p:txBody>
          </p:sp>
        </p:grpSp>
      </p:grp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564169" y="3296920"/>
            <a:ext cx="6310458" cy="1543050"/>
            <a:chOff x="0" y="0"/>
            <a:chExt cx="1662014" cy="406400"/>
          </a:xfrm>
        </p:grpSpPr>
        <p:sp>
          <p:nvSpPr>
            <p:cNvPr name="Freeform 3" id="3"/>
            <p:cNvSpPr/>
            <p:nvPr/>
          </p:nvSpPr>
          <p:spPr>
            <a:xfrm>
              <a:off x="203200" y="-326"/>
              <a:ext cx="1255614" cy="407051"/>
            </a:xfrm>
            <a:custGeom>
              <a:avLst/>
              <a:gdLst/>
              <a:ahLst/>
              <a:cxnLst/>
              <a:rect r="r" b="b" t="t" l="l"/>
              <a:pathLst>
                <a:path h="407051" w="1255614">
                  <a:moveTo>
                    <a:pt x="1255614" y="326"/>
                  </a:moveTo>
                  <a:cubicBezTo>
                    <a:pt x="1182801" y="0"/>
                    <a:pt x="1115379" y="38659"/>
                    <a:pt x="1078878" y="101663"/>
                  </a:cubicBezTo>
                  <a:cubicBezTo>
                    <a:pt x="1042378" y="164667"/>
                    <a:pt x="1042378" y="242385"/>
                    <a:pt x="1078878" y="305389"/>
                  </a:cubicBezTo>
                  <a:cubicBezTo>
                    <a:pt x="1115379" y="368393"/>
                    <a:pt x="1182801" y="407052"/>
                    <a:pt x="125561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564169" y="5458281"/>
            <a:ext cx="6607546" cy="1543050"/>
            <a:chOff x="0" y="0"/>
            <a:chExt cx="1740259" cy="406400"/>
          </a:xfrm>
        </p:grpSpPr>
        <p:sp>
          <p:nvSpPr>
            <p:cNvPr name="Freeform 6" id="6"/>
            <p:cNvSpPr/>
            <p:nvPr/>
          </p:nvSpPr>
          <p:spPr>
            <a:xfrm>
              <a:off x="203200" y="-326"/>
              <a:ext cx="1333859" cy="407051"/>
            </a:xfrm>
            <a:custGeom>
              <a:avLst/>
              <a:gdLst/>
              <a:ahLst/>
              <a:cxnLst/>
              <a:rect r="r" b="b" t="t" l="l"/>
              <a:pathLst>
                <a:path h="407051" w="1333859">
                  <a:moveTo>
                    <a:pt x="1333859" y="326"/>
                  </a:moveTo>
                  <a:cubicBezTo>
                    <a:pt x="1261046" y="0"/>
                    <a:pt x="1193625" y="38659"/>
                    <a:pt x="1157124" y="101663"/>
                  </a:cubicBezTo>
                  <a:cubicBezTo>
                    <a:pt x="1120623" y="164667"/>
                    <a:pt x="1120623" y="242385"/>
                    <a:pt x="1157124" y="305389"/>
                  </a:cubicBezTo>
                  <a:cubicBezTo>
                    <a:pt x="1193625" y="368393"/>
                    <a:pt x="1261046" y="407052"/>
                    <a:pt x="133385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7762799" y="0"/>
            <a:ext cx="10525201" cy="10399541"/>
            <a:chOff x="0" y="0"/>
            <a:chExt cx="2772069" cy="2738974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2772070" cy="2738974"/>
            </a:xfrm>
            <a:custGeom>
              <a:avLst/>
              <a:gdLst/>
              <a:ahLst/>
              <a:cxnLst/>
              <a:rect r="r" b="b" t="t" l="l"/>
              <a:pathLst>
                <a:path h="2738974" w="2772070">
                  <a:moveTo>
                    <a:pt x="0" y="0"/>
                  </a:moveTo>
                  <a:lnTo>
                    <a:pt x="2772070" y="0"/>
                  </a:lnTo>
                  <a:lnTo>
                    <a:pt x="2772070" y="2738974"/>
                  </a:lnTo>
                  <a:lnTo>
                    <a:pt x="0" y="2738974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1019481" y="3277870"/>
            <a:ext cx="5399834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11054E"/>
                </a:solidFill>
                <a:latin typeface="Barlow Black"/>
              </a:rPr>
              <a:t>Character 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9334500" y="990600"/>
            <a:ext cx="7924800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Name: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Company Name: 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Contact Number: 123-456-7890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Email Address: hello@reallygreatsite.com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9334500" y="4208780"/>
            <a:ext cx="7924800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Name: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Company Name: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Contact Number: 123-456-7890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Email Address: hello@reallygreatsite.com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9334500" y="7426960"/>
            <a:ext cx="7924800" cy="18313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Name: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Company Name: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Contact Number: 123-456-7890</a:t>
            </a:r>
          </a:p>
          <a:p>
            <a:pPr>
              <a:lnSpc>
                <a:spcPts val="3639"/>
              </a:lnSpc>
            </a:pPr>
            <a:r>
              <a:rPr lang="en-US" sz="2799">
                <a:solidFill>
                  <a:srgbClr val="FFFFFF"/>
                </a:solidFill>
                <a:latin typeface="Lato"/>
              </a:rPr>
              <a:t>Email Address: hello@reallygreatsite.com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861256" y="5439231"/>
            <a:ext cx="6013371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 Bold"/>
              </a:rPr>
              <a:t>References</a:t>
            </a:r>
          </a:p>
        </p:txBody>
      </p:sp>
      <p:grpSp>
        <p:nvGrpSpPr>
          <p:cNvPr name="Group 16" id="16"/>
          <p:cNvGrpSpPr/>
          <p:nvPr/>
        </p:nvGrpSpPr>
        <p:grpSpPr>
          <a:xfrm rot="0">
            <a:off x="-417546" y="9454919"/>
            <a:ext cx="5641241" cy="1664163"/>
            <a:chOff x="0" y="0"/>
            <a:chExt cx="7521654" cy="2218883"/>
          </a:xfrm>
        </p:grpSpPr>
        <p:grpSp>
          <p:nvGrpSpPr>
            <p:cNvPr name="Group 17" id="17"/>
            <p:cNvGrpSpPr/>
            <p:nvPr/>
          </p:nvGrpSpPr>
          <p:grpSpPr>
            <a:xfrm rot="0">
              <a:off x="0" y="0"/>
              <a:ext cx="2218883" cy="2218883"/>
              <a:chOff x="0" y="0"/>
              <a:chExt cx="812800" cy="8128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4E31DB"/>
              </a:solidFill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20" id="20"/>
            <p:cNvGrpSpPr/>
            <p:nvPr/>
          </p:nvGrpSpPr>
          <p:grpSpPr>
            <a:xfrm rot="0">
              <a:off x="2633318" y="0"/>
              <a:ext cx="2218883" cy="2218883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4E31DB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23" id="23"/>
            <p:cNvGrpSpPr/>
            <p:nvPr/>
          </p:nvGrpSpPr>
          <p:grpSpPr>
            <a:xfrm rot="0">
              <a:off x="5302771" y="0"/>
              <a:ext cx="2218883" cy="2218883"/>
              <a:chOff x="0" y="0"/>
              <a:chExt cx="812800" cy="812800"/>
            </a:xfrm>
          </p:grpSpPr>
          <p:sp>
            <p:nvSpPr>
              <p:cNvPr name="Freeform 24" id="2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4E31DB"/>
              </a:solidFill>
            </p:spPr>
          </p:sp>
          <p:sp>
            <p:nvSpPr>
              <p:cNvPr name="TextBox 25" id="2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</p:grpSp>
      <p:grpSp>
        <p:nvGrpSpPr>
          <p:cNvPr name="Group 26" id="26"/>
          <p:cNvGrpSpPr/>
          <p:nvPr/>
        </p:nvGrpSpPr>
        <p:grpSpPr>
          <a:xfrm rot="0">
            <a:off x="3867942" y="-832081"/>
            <a:ext cx="5641241" cy="1664163"/>
            <a:chOff x="0" y="0"/>
            <a:chExt cx="7521654" cy="2218883"/>
          </a:xfrm>
        </p:grpSpPr>
        <p:grpSp>
          <p:nvGrpSpPr>
            <p:cNvPr name="Group 27" id="27"/>
            <p:cNvGrpSpPr/>
            <p:nvPr/>
          </p:nvGrpSpPr>
          <p:grpSpPr>
            <a:xfrm rot="0">
              <a:off x="0" y="0"/>
              <a:ext cx="2218883" cy="2218883"/>
              <a:chOff x="0" y="0"/>
              <a:chExt cx="812800" cy="812800"/>
            </a:xfrm>
          </p:grpSpPr>
          <p:sp>
            <p:nvSpPr>
              <p:cNvPr name="Freeform 28" id="2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29" id="2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30" id="30"/>
            <p:cNvGrpSpPr/>
            <p:nvPr/>
          </p:nvGrpSpPr>
          <p:grpSpPr>
            <a:xfrm rot="0">
              <a:off x="2633318" y="0"/>
              <a:ext cx="2218883" cy="2218883"/>
              <a:chOff x="0" y="0"/>
              <a:chExt cx="812800" cy="812800"/>
            </a:xfrm>
          </p:grpSpPr>
          <p:sp>
            <p:nvSpPr>
              <p:cNvPr name="Freeform 31" id="3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32" id="3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33" id="33"/>
            <p:cNvGrpSpPr/>
            <p:nvPr/>
          </p:nvGrpSpPr>
          <p:grpSpPr>
            <a:xfrm rot="0">
              <a:off x="5302771" y="0"/>
              <a:ext cx="2218883" cy="2218883"/>
              <a:chOff x="0" y="0"/>
              <a:chExt cx="812800" cy="812800"/>
            </a:xfrm>
          </p:grpSpPr>
          <p:sp>
            <p:nvSpPr>
              <p:cNvPr name="Freeform 34" id="3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35" id="3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</p:grp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272373" y="4883056"/>
            <a:ext cx="2840824" cy="2840824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7077888" y="4883056"/>
            <a:ext cx="2840824" cy="2840824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2880988" y="4883056"/>
            <a:ext cx="2840824" cy="2840824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935060" y="560943"/>
            <a:ext cx="3437949" cy="1543050"/>
            <a:chOff x="0" y="0"/>
            <a:chExt cx="905468" cy="406400"/>
          </a:xfrm>
        </p:grpSpPr>
        <p:sp>
          <p:nvSpPr>
            <p:cNvPr name="Freeform 12" id="12"/>
            <p:cNvSpPr/>
            <p:nvPr/>
          </p:nvSpPr>
          <p:spPr>
            <a:xfrm>
              <a:off x="203200" y="-326"/>
              <a:ext cx="499068" cy="407051"/>
            </a:xfrm>
            <a:custGeom>
              <a:avLst/>
              <a:gdLst/>
              <a:ahLst/>
              <a:cxnLst/>
              <a:rect r="r" b="b" t="t" l="l"/>
              <a:pathLst>
                <a:path h="407051" w="499068">
                  <a:moveTo>
                    <a:pt x="499068" y="326"/>
                  </a:moveTo>
                  <a:cubicBezTo>
                    <a:pt x="426255" y="0"/>
                    <a:pt x="358834" y="38659"/>
                    <a:pt x="322333" y="101663"/>
                  </a:cubicBezTo>
                  <a:cubicBezTo>
                    <a:pt x="285832" y="164667"/>
                    <a:pt x="285832" y="242385"/>
                    <a:pt x="322333" y="305389"/>
                  </a:cubicBezTo>
                  <a:cubicBezTo>
                    <a:pt x="358834" y="368393"/>
                    <a:pt x="426255" y="407052"/>
                    <a:pt x="49906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4730007" y="560943"/>
            <a:ext cx="3133149" cy="1543050"/>
            <a:chOff x="0" y="0"/>
            <a:chExt cx="825192" cy="406400"/>
          </a:xfrm>
        </p:grpSpPr>
        <p:sp>
          <p:nvSpPr>
            <p:cNvPr name="Freeform 15" id="15"/>
            <p:cNvSpPr/>
            <p:nvPr/>
          </p:nvSpPr>
          <p:spPr>
            <a:xfrm>
              <a:off x="203200" y="-326"/>
              <a:ext cx="418792" cy="407051"/>
            </a:xfrm>
            <a:custGeom>
              <a:avLst/>
              <a:gdLst/>
              <a:ahLst/>
              <a:cxnLst/>
              <a:rect r="r" b="b" t="t" l="l"/>
              <a:pathLst>
                <a:path h="407051" w="418792">
                  <a:moveTo>
                    <a:pt x="418792" y="326"/>
                  </a:moveTo>
                  <a:cubicBezTo>
                    <a:pt x="345979" y="0"/>
                    <a:pt x="278557" y="38659"/>
                    <a:pt x="242056" y="101663"/>
                  </a:cubicBezTo>
                  <a:cubicBezTo>
                    <a:pt x="205556" y="164667"/>
                    <a:pt x="205556" y="242385"/>
                    <a:pt x="242056" y="305389"/>
                  </a:cubicBezTo>
                  <a:cubicBezTo>
                    <a:pt x="278557" y="368393"/>
                    <a:pt x="345979" y="407052"/>
                    <a:pt x="418792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935060" y="2434099"/>
            <a:ext cx="3835283" cy="1543050"/>
            <a:chOff x="0" y="0"/>
            <a:chExt cx="1010116" cy="406400"/>
          </a:xfrm>
        </p:grpSpPr>
        <p:sp>
          <p:nvSpPr>
            <p:cNvPr name="Freeform 18" id="18"/>
            <p:cNvSpPr/>
            <p:nvPr/>
          </p:nvSpPr>
          <p:spPr>
            <a:xfrm>
              <a:off x="203200" y="-326"/>
              <a:ext cx="603716" cy="407051"/>
            </a:xfrm>
            <a:custGeom>
              <a:avLst/>
              <a:gdLst/>
              <a:ahLst/>
              <a:cxnLst/>
              <a:rect r="r" b="b" t="t" l="l"/>
              <a:pathLst>
                <a:path h="407051" w="603716">
                  <a:moveTo>
                    <a:pt x="603716" y="326"/>
                  </a:moveTo>
                  <a:cubicBezTo>
                    <a:pt x="530903" y="0"/>
                    <a:pt x="463481" y="38659"/>
                    <a:pt x="426980" y="101663"/>
                  </a:cubicBezTo>
                  <a:cubicBezTo>
                    <a:pt x="390480" y="164667"/>
                    <a:pt x="390480" y="242385"/>
                    <a:pt x="426980" y="305389"/>
                  </a:cubicBezTo>
                  <a:cubicBezTo>
                    <a:pt x="463481" y="368393"/>
                    <a:pt x="530903" y="407052"/>
                    <a:pt x="603716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7328315" y="2411780"/>
            <a:ext cx="2962275" cy="1543050"/>
            <a:chOff x="0" y="0"/>
            <a:chExt cx="780188" cy="406400"/>
          </a:xfrm>
        </p:grpSpPr>
        <p:sp>
          <p:nvSpPr>
            <p:cNvPr name="Freeform 21" id="21"/>
            <p:cNvSpPr/>
            <p:nvPr/>
          </p:nvSpPr>
          <p:spPr>
            <a:xfrm>
              <a:off x="203200" y="-326"/>
              <a:ext cx="373788" cy="407051"/>
            </a:xfrm>
            <a:custGeom>
              <a:avLst/>
              <a:gdLst/>
              <a:ahLst/>
              <a:cxnLst/>
              <a:rect r="r" b="b" t="t" l="l"/>
              <a:pathLst>
                <a:path h="407051" w="373788">
                  <a:moveTo>
                    <a:pt x="373788" y="326"/>
                  </a:moveTo>
                  <a:cubicBezTo>
                    <a:pt x="300975" y="0"/>
                    <a:pt x="233553" y="38659"/>
                    <a:pt x="197052" y="101663"/>
                  </a:cubicBezTo>
                  <a:cubicBezTo>
                    <a:pt x="160552" y="164667"/>
                    <a:pt x="160552" y="242385"/>
                    <a:pt x="197052" y="305389"/>
                  </a:cubicBezTo>
                  <a:cubicBezTo>
                    <a:pt x="233553" y="368393"/>
                    <a:pt x="300975" y="407052"/>
                    <a:pt x="37378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5122767" y="2434099"/>
            <a:ext cx="1853122" cy="1543050"/>
            <a:chOff x="0" y="0"/>
            <a:chExt cx="488065" cy="406400"/>
          </a:xfrm>
        </p:grpSpPr>
        <p:sp>
          <p:nvSpPr>
            <p:cNvPr name="Freeform 24" id="24"/>
            <p:cNvSpPr/>
            <p:nvPr/>
          </p:nvSpPr>
          <p:spPr>
            <a:xfrm>
              <a:off x="71629" y="-326"/>
              <a:ext cx="344807" cy="407051"/>
            </a:xfrm>
            <a:custGeom>
              <a:avLst/>
              <a:gdLst/>
              <a:ahLst/>
              <a:cxnLst/>
              <a:rect r="r" b="b" t="t" l="l"/>
              <a:pathLst>
                <a:path h="407051" w="344807">
                  <a:moveTo>
                    <a:pt x="213236" y="326"/>
                  </a:moveTo>
                  <a:cubicBezTo>
                    <a:pt x="140423" y="0"/>
                    <a:pt x="73002" y="38659"/>
                    <a:pt x="36501" y="101663"/>
                  </a:cubicBezTo>
                  <a:cubicBezTo>
                    <a:pt x="0" y="164667"/>
                    <a:pt x="0" y="242385"/>
                    <a:pt x="36501" y="305389"/>
                  </a:cubicBezTo>
                  <a:cubicBezTo>
                    <a:pt x="73002" y="368393"/>
                    <a:pt x="140423" y="407052"/>
                    <a:pt x="213236" y="406726"/>
                  </a:cubicBezTo>
                  <a:lnTo>
                    <a:pt x="131571" y="406726"/>
                  </a:lnTo>
                  <a:cubicBezTo>
                    <a:pt x="204384" y="407052"/>
                    <a:pt x="271805" y="368393"/>
                    <a:pt x="308306" y="305389"/>
                  </a:cubicBezTo>
                  <a:cubicBezTo>
                    <a:pt x="344807" y="242385"/>
                    <a:pt x="344807" y="164667"/>
                    <a:pt x="308306" y="101663"/>
                  </a:cubicBezTo>
                  <a:cubicBezTo>
                    <a:pt x="271805" y="38659"/>
                    <a:pt x="204384" y="0"/>
                    <a:pt x="131571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17657430" y="842854"/>
            <a:ext cx="1261139" cy="1261139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16149504" y="842854"/>
            <a:ext cx="1261139" cy="1261139"/>
            <a:chOff x="0" y="0"/>
            <a:chExt cx="812800" cy="812800"/>
          </a:xfrm>
        </p:grpSpPr>
        <p:sp>
          <p:nvSpPr>
            <p:cNvPr name="Freeform 30" id="3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1" id="3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14640715" y="842854"/>
            <a:ext cx="1261139" cy="1261139"/>
            <a:chOff x="0" y="0"/>
            <a:chExt cx="812800" cy="812800"/>
          </a:xfrm>
        </p:grpSpPr>
        <p:sp>
          <p:nvSpPr>
            <p:cNvPr name="Freeform 33" id="3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4" id="3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5" id="35"/>
          <p:cNvGrpSpPr/>
          <p:nvPr/>
        </p:nvGrpSpPr>
        <p:grpSpPr>
          <a:xfrm rot="0">
            <a:off x="13040260" y="842854"/>
            <a:ext cx="1261139" cy="1261139"/>
            <a:chOff x="0" y="0"/>
            <a:chExt cx="812800" cy="812800"/>
          </a:xfrm>
        </p:grpSpPr>
        <p:sp>
          <p:nvSpPr>
            <p:cNvPr name="Freeform 36" id="3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7" id="3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38" id="38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290563" y="5217301"/>
            <a:ext cx="2041993" cy="2172333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476096" y="5217301"/>
            <a:ext cx="2041993" cy="2172333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64045" y="5217301"/>
            <a:ext cx="2041993" cy="2172333"/>
          </a:xfrm>
          <a:prstGeom prst="rect">
            <a:avLst/>
          </a:prstGeom>
        </p:spPr>
      </p:pic>
      <p:sp>
        <p:nvSpPr>
          <p:cNvPr name="TextBox 41" id="41"/>
          <p:cNvSpPr txBox="true"/>
          <p:nvPr/>
        </p:nvSpPr>
        <p:spPr>
          <a:xfrm rot="0">
            <a:off x="1245744" y="646668"/>
            <a:ext cx="2929957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 u="none">
                <a:solidFill>
                  <a:srgbClr val="FFFFFF"/>
                </a:solidFill>
                <a:latin typeface="Barlow Black"/>
              </a:rPr>
              <a:t>Write 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5040691" y="646668"/>
            <a:ext cx="2929957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Your</a:t>
            </a:r>
            <a:r>
              <a:rPr lang="en-US" sz="9000" u="none">
                <a:solidFill>
                  <a:srgbClr val="FFFFFF"/>
                </a:solidFill>
                <a:latin typeface="Barlow Black"/>
              </a:rPr>
              <a:t> 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1387723" y="2519824"/>
            <a:ext cx="2929957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11054E"/>
                </a:solidFill>
                <a:latin typeface="Barlow Black"/>
              </a:rPr>
              <a:t>Topic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7697191" y="2497505"/>
            <a:ext cx="2387586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11054E"/>
                </a:solidFill>
                <a:latin typeface="Barlow Black"/>
              </a:rPr>
              <a:t>Idea</a:t>
            </a:r>
          </a:p>
        </p:txBody>
      </p:sp>
      <p:sp>
        <p:nvSpPr>
          <p:cNvPr name="TextBox 45" id="45"/>
          <p:cNvSpPr txBox="true"/>
          <p:nvPr/>
        </p:nvSpPr>
        <p:spPr>
          <a:xfrm rot="0">
            <a:off x="5433452" y="2519824"/>
            <a:ext cx="1408290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Or</a:t>
            </a:r>
            <a:r>
              <a:rPr lang="en-US" sz="9000" u="none">
                <a:solidFill>
                  <a:srgbClr val="FFFFFF"/>
                </a:solidFill>
                <a:latin typeface="Barlow Black"/>
              </a:rPr>
              <a:t> </a:t>
            </a:r>
          </a:p>
        </p:txBody>
      </p:sp>
      <p:sp>
        <p:nvSpPr>
          <p:cNvPr name="TextBox 46" id="46"/>
          <p:cNvSpPr txBox="true"/>
          <p:nvPr/>
        </p:nvSpPr>
        <p:spPr>
          <a:xfrm rot="0">
            <a:off x="1028700" y="8076305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11054E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47" id="47"/>
          <p:cNvSpPr txBox="true"/>
          <p:nvPr/>
        </p:nvSpPr>
        <p:spPr>
          <a:xfrm rot="0">
            <a:off x="6851938" y="8076305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11054E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48" id="48"/>
          <p:cNvSpPr txBox="true"/>
          <p:nvPr/>
        </p:nvSpPr>
        <p:spPr>
          <a:xfrm rot="0">
            <a:off x="12675175" y="8076305"/>
            <a:ext cx="45841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11054E"/>
                </a:solidFill>
                <a:latin typeface="Open Sauce SemiBold"/>
              </a:rPr>
              <a:t>Add a main point</a:t>
            </a:r>
          </a:p>
        </p:txBody>
      </p:sp>
      <p:sp>
        <p:nvSpPr>
          <p:cNvPr name="TextBox 49" id="49"/>
          <p:cNvSpPr txBox="true"/>
          <p:nvPr/>
        </p:nvSpPr>
        <p:spPr>
          <a:xfrm rot="0">
            <a:off x="1028700" y="8870309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11054E"/>
                </a:solidFill>
                <a:latin typeface="Lato"/>
              </a:rPr>
              <a:t>Briefly elaborate on what you want to discuss. </a:t>
            </a:r>
          </a:p>
        </p:txBody>
      </p:sp>
      <p:sp>
        <p:nvSpPr>
          <p:cNvPr name="TextBox 50" id="50"/>
          <p:cNvSpPr txBox="true"/>
          <p:nvPr/>
        </p:nvSpPr>
        <p:spPr>
          <a:xfrm rot="0">
            <a:off x="6851938" y="8870309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11054E"/>
                </a:solidFill>
                <a:latin typeface="Lato"/>
              </a:rPr>
              <a:t>Briefly elaborate on what you want to discuss. </a:t>
            </a:r>
          </a:p>
        </p:txBody>
      </p:sp>
      <p:sp>
        <p:nvSpPr>
          <p:cNvPr name="TextBox 51" id="51"/>
          <p:cNvSpPr txBox="true"/>
          <p:nvPr/>
        </p:nvSpPr>
        <p:spPr>
          <a:xfrm rot="0">
            <a:off x="12675175" y="8870309"/>
            <a:ext cx="45841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11054E"/>
                </a:solidFill>
                <a:latin typeface="Lato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499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3240723" y="2466296"/>
            <a:ext cx="11806554" cy="3886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5360"/>
              </a:lnSpc>
            </a:pPr>
            <a:r>
              <a:rPr lang="en-US" sz="12800">
                <a:solidFill>
                  <a:srgbClr val="11054E"/>
                </a:solidFill>
                <a:latin typeface="Barlow Black"/>
              </a:rPr>
              <a:t>It's so lovely to meet all of you!</a:t>
            </a:r>
          </a:p>
        </p:txBody>
      </p:sp>
      <p:grpSp>
        <p:nvGrpSpPr>
          <p:cNvPr name="Group 3" id="3"/>
          <p:cNvGrpSpPr/>
          <p:nvPr/>
        </p:nvGrpSpPr>
        <p:grpSpPr>
          <a:xfrm rot="5400000">
            <a:off x="-1503470" y="1490323"/>
            <a:ext cx="5763304" cy="1543050"/>
            <a:chOff x="0" y="0"/>
            <a:chExt cx="1517907" cy="406400"/>
          </a:xfrm>
        </p:grpSpPr>
        <p:sp>
          <p:nvSpPr>
            <p:cNvPr name="Freeform 4" id="4"/>
            <p:cNvSpPr/>
            <p:nvPr/>
          </p:nvSpPr>
          <p:spPr>
            <a:xfrm>
              <a:off x="203200" y="-326"/>
              <a:ext cx="1111507" cy="407051"/>
            </a:xfrm>
            <a:custGeom>
              <a:avLst/>
              <a:gdLst/>
              <a:ahLst/>
              <a:cxnLst/>
              <a:rect r="r" b="b" t="t" l="l"/>
              <a:pathLst>
                <a:path h="407051" w="1111507">
                  <a:moveTo>
                    <a:pt x="1111507" y="326"/>
                  </a:moveTo>
                  <a:cubicBezTo>
                    <a:pt x="1038694" y="0"/>
                    <a:pt x="971273" y="38659"/>
                    <a:pt x="934772" y="101663"/>
                  </a:cubicBezTo>
                  <a:cubicBezTo>
                    <a:pt x="898271" y="164667"/>
                    <a:pt x="898271" y="242385"/>
                    <a:pt x="934772" y="305389"/>
                  </a:cubicBezTo>
                  <a:cubicBezTo>
                    <a:pt x="971273" y="368393"/>
                    <a:pt x="1038694" y="407052"/>
                    <a:pt x="1111507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5400000">
            <a:off x="13827110" y="7823612"/>
            <a:ext cx="5763304" cy="1543050"/>
            <a:chOff x="0" y="0"/>
            <a:chExt cx="1517907" cy="406400"/>
          </a:xfrm>
        </p:grpSpPr>
        <p:sp>
          <p:nvSpPr>
            <p:cNvPr name="Freeform 7" id="7"/>
            <p:cNvSpPr/>
            <p:nvPr/>
          </p:nvSpPr>
          <p:spPr>
            <a:xfrm>
              <a:off x="203200" y="-326"/>
              <a:ext cx="1111507" cy="407051"/>
            </a:xfrm>
            <a:custGeom>
              <a:avLst/>
              <a:gdLst/>
              <a:ahLst/>
              <a:cxnLst/>
              <a:rect r="r" b="b" t="t" l="l"/>
              <a:pathLst>
                <a:path h="407051" w="1111507">
                  <a:moveTo>
                    <a:pt x="1111507" y="326"/>
                  </a:moveTo>
                  <a:cubicBezTo>
                    <a:pt x="1038694" y="0"/>
                    <a:pt x="971273" y="38659"/>
                    <a:pt x="934772" y="101663"/>
                  </a:cubicBezTo>
                  <a:cubicBezTo>
                    <a:pt x="898271" y="164667"/>
                    <a:pt x="898271" y="242385"/>
                    <a:pt x="934772" y="305389"/>
                  </a:cubicBezTo>
                  <a:cubicBezTo>
                    <a:pt x="971273" y="368393"/>
                    <a:pt x="1038694" y="407052"/>
                    <a:pt x="1111507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9" id="9"/>
          <p:cNvSpPr txBox="true"/>
          <p:nvPr/>
        </p:nvSpPr>
        <p:spPr>
          <a:xfrm rot="0">
            <a:off x="4411853" y="6840864"/>
            <a:ext cx="9464294" cy="733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850"/>
              </a:lnSpc>
            </a:pPr>
            <a:r>
              <a:rPr lang="en-US" sz="4500">
                <a:solidFill>
                  <a:srgbClr val="FFFFFF"/>
                </a:solidFill>
                <a:latin typeface="Lato"/>
              </a:rPr>
              <a:t>Thank you for listening.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781543" y="7886063"/>
            <a:ext cx="2034270" cy="2139289"/>
          </a:xfrm>
          <a:prstGeom prst="rect">
            <a:avLst/>
          </a:prstGeom>
        </p:spPr>
      </p:pic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6532864"/>
            <a:ext cx="18288000" cy="1543050"/>
            <a:chOff x="0" y="0"/>
            <a:chExt cx="4816593" cy="406400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406400"/>
            </a:xfrm>
            <a:custGeom>
              <a:avLst/>
              <a:gdLst/>
              <a:ahLst/>
              <a:cxnLst/>
              <a:rect r="r" b="b" t="t" l="l"/>
              <a:pathLst>
                <a:path h="406400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406400"/>
                  </a:lnTo>
                  <a:lnTo>
                    <a:pt x="0" y="406400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18402" r="0" b="18402"/>
          <a:stretch>
            <a:fillRect/>
          </a:stretch>
        </p:blipFill>
        <p:spPr>
          <a:xfrm flipH="false" flipV="false" rot="0">
            <a:off x="1240611" y="4419572"/>
            <a:ext cx="3252077" cy="3656342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12523" r="0" b="12523"/>
          <a:stretch>
            <a:fillRect/>
          </a:stretch>
        </p:blipFill>
        <p:spPr>
          <a:xfrm flipH="false" flipV="false" rot="0">
            <a:off x="5424258" y="4419572"/>
            <a:ext cx="3252077" cy="3656342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/>
          <a:srcRect l="0" t="7838" r="0" b="7838"/>
          <a:stretch>
            <a:fillRect/>
          </a:stretch>
        </p:blipFill>
        <p:spPr>
          <a:xfrm flipH="false" flipV="false" rot="0">
            <a:off x="9609785" y="4419572"/>
            <a:ext cx="3252077" cy="365634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5"/>
          <a:srcRect l="20352" t="0" r="20352" b="0"/>
          <a:stretch>
            <a:fillRect/>
          </a:stretch>
        </p:blipFill>
        <p:spPr>
          <a:xfrm flipH="false" flipV="false" rot="0">
            <a:off x="13795312" y="4419572"/>
            <a:ext cx="3252077" cy="3656342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1240611" y="8075914"/>
            <a:ext cx="3252077" cy="1182386"/>
            <a:chOff x="0" y="0"/>
            <a:chExt cx="639928" cy="232664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639928" cy="232664"/>
            </a:xfrm>
            <a:custGeom>
              <a:avLst/>
              <a:gdLst/>
              <a:ahLst/>
              <a:cxnLst/>
              <a:rect r="r" b="b" t="t" l="l"/>
              <a:pathLst>
                <a:path h="232664" w="639928">
                  <a:moveTo>
                    <a:pt x="0" y="0"/>
                  </a:moveTo>
                  <a:lnTo>
                    <a:pt x="639928" y="0"/>
                  </a:lnTo>
                  <a:lnTo>
                    <a:pt x="639928" y="232664"/>
                  </a:lnTo>
                  <a:lnTo>
                    <a:pt x="0" y="232664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5424258" y="8075914"/>
            <a:ext cx="3252077" cy="1182386"/>
            <a:chOff x="0" y="0"/>
            <a:chExt cx="639928" cy="232664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639928" cy="232664"/>
            </a:xfrm>
            <a:custGeom>
              <a:avLst/>
              <a:gdLst/>
              <a:ahLst/>
              <a:cxnLst/>
              <a:rect r="r" b="b" t="t" l="l"/>
              <a:pathLst>
                <a:path h="232664" w="639928">
                  <a:moveTo>
                    <a:pt x="0" y="0"/>
                  </a:moveTo>
                  <a:lnTo>
                    <a:pt x="639928" y="0"/>
                  </a:lnTo>
                  <a:lnTo>
                    <a:pt x="639928" y="232664"/>
                  </a:lnTo>
                  <a:lnTo>
                    <a:pt x="0" y="232664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9609785" y="8075914"/>
            <a:ext cx="3252077" cy="1182386"/>
            <a:chOff x="0" y="0"/>
            <a:chExt cx="639928" cy="232664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639928" cy="232664"/>
            </a:xfrm>
            <a:custGeom>
              <a:avLst/>
              <a:gdLst/>
              <a:ahLst/>
              <a:cxnLst/>
              <a:rect r="r" b="b" t="t" l="l"/>
              <a:pathLst>
                <a:path h="232664" w="639928">
                  <a:moveTo>
                    <a:pt x="0" y="0"/>
                  </a:moveTo>
                  <a:lnTo>
                    <a:pt x="639928" y="0"/>
                  </a:lnTo>
                  <a:lnTo>
                    <a:pt x="639928" y="232664"/>
                  </a:lnTo>
                  <a:lnTo>
                    <a:pt x="0" y="232664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13795312" y="8075914"/>
            <a:ext cx="3252077" cy="1182386"/>
            <a:chOff x="0" y="0"/>
            <a:chExt cx="639928" cy="232664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639928" cy="232664"/>
            </a:xfrm>
            <a:custGeom>
              <a:avLst/>
              <a:gdLst/>
              <a:ahLst/>
              <a:cxnLst/>
              <a:rect r="r" b="b" t="t" l="l"/>
              <a:pathLst>
                <a:path h="232664" w="639928">
                  <a:moveTo>
                    <a:pt x="0" y="0"/>
                  </a:moveTo>
                  <a:lnTo>
                    <a:pt x="639928" y="0"/>
                  </a:lnTo>
                  <a:lnTo>
                    <a:pt x="639928" y="232664"/>
                  </a:lnTo>
                  <a:lnTo>
                    <a:pt x="0" y="232664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0" y="0"/>
            <a:ext cx="18288000" cy="3491730"/>
            <a:chOff x="0" y="0"/>
            <a:chExt cx="4816593" cy="919633"/>
          </a:xfrm>
        </p:grpSpPr>
        <p:sp>
          <p:nvSpPr>
            <p:cNvPr name="Freeform 22" id="22"/>
            <p:cNvSpPr/>
            <p:nvPr/>
          </p:nvSpPr>
          <p:spPr>
            <a:xfrm>
              <a:off x="0" y="0"/>
              <a:ext cx="4816592" cy="919633"/>
            </a:xfrm>
            <a:custGeom>
              <a:avLst/>
              <a:gdLst/>
              <a:ahLst/>
              <a:cxnLst/>
              <a:rect r="r" b="b" t="t" l="l"/>
              <a:pathLst>
                <a:path h="9196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919633"/>
                  </a:lnTo>
                  <a:lnTo>
                    <a:pt x="0" y="919633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240611" y="376770"/>
            <a:ext cx="2640138" cy="1320069"/>
            <a:chOff x="0" y="0"/>
            <a:chExt cx="812800" cy="406400"/>
          </a:xfrm>
        </p:grpSpPr>
        <p:sp>
          <p:nvSpPr>
            <p:cNvPr name="Freeform 25" id="25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26" id="2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4204030" y="376770"/>
            <a:ext cx="1320069" cy="1320069"/>
            <a:chOff x="0" y="0"/>
            <a:chExt cx="406400" cy="406400"/>
          </a:xfrm>
        </p:grpSpPr>
        <p:sp>
          <p:nvSpPr>
            <p:cNvPr name="Freeform 28" id="28"/>
            <p:cNvSpPr/>
            <p:nvPr/>
          </p:nvSpPr>
          <p:spPr>
            <a:xfrm>
              <a:off x="-10036" y="-326"/>
              <a:ext cx="426472" cy="407051"/>
            </a:xfrm>
            <a:custGeom>
              <a:avLst/>
              <a:gdLst/>
              <a:ahLst/>
              <a:cxnLst/>
              <a:rect r="r" b="b" t="t" l="l"/>
              <a:pathLst>
                <a:path h="407051" w="426472">
                  <a:moveTo>
                    <a:pt x="213236" y="326"/>
                  </a:moveTo>
                  <a:cubicBezTo>
                    <a:pt x="140423" y="0"/>
                    <a:pt x="73002" y="38659"/>
                    <a:pt x="36501" y="101663"/>
                  </a:cubicBezTo>
                  <a:cubicBezTo>
                    <a:pt x="0" y="164667"/>
                    <a:pt x="0" y="242385"/>
                    <a:pt x="36501" y="305389"/>
                  </a:cubicBezTo>
                  <a:cubicBezTo>
                    <a:pt x="73002" y="368393"/>
                    <a:pt x="140423" y="407052"/>
                    <a:pt x="213236" y="406726"/>
                  </a:cubicBezTo>
                  <a:lnTo>
                    <a:pt x="213236" y="406726"/>
                  </a:lnTo>
                  <a:cubicBezTo>
                    <a:pt x="286049" y="407052"/>
                    <a:pt x="353470" y="368393"/>
                    <a:pt x="389971" y="305389"/>
                  </a:cubicBezTo>
                  <a:cubicBezTo>
                    <a:pt x="426472" y="242385"/>
                    <a:pt x="426472" y="164667"/>
                    <a:pt x="389971" y="101663"/>
                  </a:cubicBezTo>
                  <a:cubicBezTo>
                    <a:pt x="353470" y="38659"/>
                    <a:pt x="286049" y="0"/>
                    <a:pt x="213236" y="326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29" id="29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5850042" y="376770"/>
            <a:ext cx="3153499" cy="1320069"/>
            <a:chOff x="0" y="0"/>
            <a:chExt cx="970844" cy="406400"/>
          </a:xfrm>
        </p:grpSpPr>
        <p:sp>
          <p:nvSpPr>
            <p:cNvPr name="Freeform 31" id="31"/>
            <p:cNvSpPr/>
            <p:nvPr/>
          </p:nvSpPr>
          <p:spPr>
            <a:xfrm>
              <a:off x="203200" y="-326"/>
              <a:ext cx="564444" cy="407051"/>
            </a:xfrm>
            <a:custGeom>
              <a:avLst/>
              <a:gdLst/>
              <a:ahLst/>
              <a:cxnLst/>
              <a:rect r="r" b="b" t="t" l="l"/>
              <a:pathLst>
                <a:path h="407051" w="564444">
                  <a:moveTo>
                    <a:pt x="564444" y="326"/>
                  </a:moveTo>
                  <a:cubicBezTo>
                    <a:pt x="491632" y="0"/>
                    <a:pt x="424210" y="38659"/>
                    <a:pt x="387709" y="101663"/>
                  </a:cubicBezTo>
                  <a:cubicBezTo>
                    <a:pt x="351208" y="164667"/>
                    <a:pt x="351208" y="242385"/>
                    <a:pt x="387709" y="305389"/>
                  </a:cubicBezTo>
                  <a:cubicBezTo>
                    <a:pt x="424210" y="368393"/>
                    <a:pt x="491632" y="407052"/>
                    <a:pt x="56444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32" id="32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3" id="33"/>
          <p:cNvGrpSpPr/>
          <p:nvPr/>
        </p:nvGrpSpPr>
        <p:grpSpPr>
          <a:xfrm rot="0">
            <a:off x="1240611" y="1918403"/>
            <a:ext cx="4500364" cy="1320069"/>
            <a:chOff x="0" y="0"/>
            <a:chExt cx="1385494" cy="406400"/>
          </a:xfrm>
        </p:grpSpPr>
        <p:sp>
          <p:nvSpPr>
            <p:cNvPr name="Freeform 34" id="34"/>
            <p:cNvSpPr/>
            <p:nvPr/>
          </p:nvSpPr>
          <p:spPr>
            <a:xfrm>
              <a:off x="203200" y="-326"/>
              <a:ext cx="979094" cy="407051"/>
            </a:xfrm>
            <a:custGeom>
              <a:avLst/>
              <a:gdLst/>
              <a:ahLst/>
              <a:cxnLst/>
              <a:rect r="r" b="b" t="t" l="l"/>
              <a:pathLst>
                <a:path h="407051" w="979094">
                  <a:moveTo>
                    <a:pt x="979094" y="326"/>
                  </a:moveTo>
                  <a:cubicBezTo>
                    <a:pt x="906281" y="0"/>
                    <a:pt x="838860" y="38659"/>
                    <a:pt x="802359" y="101663"/>
                  </a:cubicBezTo>
                  <a:cubicBezTo>
                    <a:pt x="765858" y="164667"/>
                    <a:pt x="765858" y="242385"/>
                    <a:pt x="802359" y="305389"/>
                  </a:cubicBezTo>
                  <a:cubicBezTo>
                    <a:pt x="838860" y="368393"/>
                    <a:pt x="906281" y="407052"/>
                    <a:pt x="97909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5" id="35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6" id="36"/>
          <p:cNvGrpSpPr/>
          <p:nvPr/>
        </p:nvGrpSpPr>
        <p:grpSpPr>
          <a:xfrm rot="0">
            <a:off x="6066918" y="1918403"/>
            <a:ext cx="2919643" cy="1320069"/>
            <a:chOff x="0" y="0"/>
            <a:chExt cx="898849" cy="406400"/>
          </a:xfrm>
        </p:grpSpPr>
        <p:sp>
          <p:nvSpPr>
            <p:cNvPr name="Freeform 37" id="37"/>
            <p:cNvSpPr/>
            <p:nvPr/>
          </p:nvSpPr>
          <p:spPr>
            <a:xfrm>
              <a:off x="203200" y="-326"/>
              <a:ext cx="492449" cy="407051"/>
            </a:xfrm>
            <a:custGeom>
              <a:avLst/>
              <a:gdLst/>
              <a:ahLst/>
              <a:cxnLst/>
              <a:rect r="r" b="b" t="t" l="l"/>
              <a:pathLst>
                <a:path h="407051" w="492449">
                  <a:moveTo>
                    <a:pt x="492449" y="326"/>
                  </a:moveTo>
                  <a:cubicBezTo>
                    <a:pt x="419636" y="0"/>
                    <a:pt x="352215" y="38659"/>
                    <a:pt x="315714" y="101663"/>
                  </a:cubicBezTo>
                  <a:cubicBezTo>
                    <a:pt x="279213" y="164667"/>
                    <a:pt x="279213" y="242385"/>
                    <a:pt x="315714" y="305389"/>
                  </a:cubicBezTo>
                  <a:cubicBezTo>
                    <a:pt x="352215" y="368393"/>
                    <a:pt x="419636" y="407052"/>
                    <a:pt x="49244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8" id="38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39" id="39"/>
          <p:cNvSpPr txBox="true"/>
          <p:nvPr/>
        </p:nvSpPr>
        <p:spPr>
          <a:xfrm rot="0">
            <a:off x="12440550" y="1109464"/>
            <a:ext cx="4606839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Lato"/>
              </a:rPr>
              <a:t>Elaborate on what you want to discuss. 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240611" y="8215404"/>
            <a:ext cx="3252077" cy="447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14"/>
              </a:lnSpc>
            </a:pPr>
            <a:r>
              <a:rPr lang="en-US" sz="2928" spc="146">
                <a:solidFill>
                  <a:srgbClr val="FFFFFF"/>
                </a:solidFill>
                <a:latin typeface="Barlow Black Bold"/>
              </a:rPr>
              <a:t> Name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5424258" y="8215404"/>
            <a:ext cx="3252077" cy="447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14"/>
              </a:lnSpc>
            </a:pPr>
            <a:r>
              <a:rPr lang="en-US" sz="2928" spc="146">
                <a:solidFill>
                  <a:srgbClr val="FFFFFF"/>
                </a:solidFill>
                <a:latin typeface="Barlow Black Bold"/>
              </a:rPr>
              <a:t> Name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9609785" y="8215404"/>
            <a:ext cx="3252077" cy="447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14"/>
              </a:lnSpc>
            </a:pPr>
            <a:r>
              <a:rPr lang="en-US" sz="2928" spc="146">
                <a:solidFill>
                  <a:srgbClr val="FFFFFF"/>
                </a:solidFill>
                <a:latin typeface="Barlow Black Bold"/>
              </a:rPr>
              <a:t> Name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13795312" y="8215404"/>
            <a:ext cx="3252077" cy="447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14"/>
              </a:lnSpc>
            </a:pPr>
            <a:r>
              <a:rPr lang="en-US" sz="2928" spc="146">
                <a:solidFill>
                  <a:srgbClr val="FFFFFF"/>
                </a:solidFill>
                <a:latin typeface="Barlow Black Bold"/>
              </a:rPr>
              <a:t> Name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1240611" y="8777791"/>
            <a:ext cx="3252077" cy="4557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14"/>
              </a:lnSpc>
            </a:pPr>
            <a:r>
              <a:rPr lang="en-US" sz="2928" spc="146">
                <a:solidFill>
                  <a:srgbClr val="FFFFFF"/>
                </a:solidFill>
                <a:latin typeface="Lato"/>
              </a:rPr>
              <a:t>Title or Position</a:t>
            </a:r>
          </a:p>
        </p:txBody>
      </p:sp>
      <p:sp>
        <p:nvSpPr>
          <p:cNvPr name="TextBox 45" id="45"/>
          <p:cNvSpPr txBox="true"/>
          <p:nvPr/>
        </p:nvSpPr>
        <p:spPr>
          <a:xfrm rot="0">
            <a:off x="5424258" y="8777791"/>
            <a:ext cx="3252077" cy="4557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14"/>
              </a:lnSpc>
            </a:pPr>
            <a:r>
              <a:rPr lang="en-US" sz="2928" spc="146">
                <a:solidFill>
                  <a:srgbClr val="FFFFFF"/>
                </a:solidFill>
                <a:latin typeface="Lato"/>
              </a:rPr>
              <a:t>Title or Position</a:t>
            </a:r>
          </a:p>
        </p:txBody>
      </p:sp>
      <p:sp>
        <p:nvSpPr>
          <p:cNvPr name="TextBox 46" id="46"/>
          <p:cNvSpPr txBox="true"/>
          <p:nvPr/>
        </p:nvSpPr>
        <p:spPr>
          <a:xfrm rot="0">
            <a:off x="9609785" y="8777791"/>
            <a:ext cx="3252077" cy="4557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14"/>
              </a:lnSpc>
            </a:pPr>
            <a:r>
              <a:rPr lang="en-US" sz="2928" spc="146">
                <a:solidFill>
                  <a:srgbClr val="FFFFFF"/>
                </a:solidFill>
                <a:latin typeface="Lato"/>
              </a:rPr>
              <a:t>Title or Position</a:t>
            </a:r>
          </a:p>
        </p:txBody>
      </p:sp>
      <p:sp>
        <p:nvSpPr>
          <p:cNvPr name="TextBox 47" id="47"/>
          <p:cNvSpPr txBox="true"/>
          <p:nvPr/>
        </p:nvSpPr>
        <p:spPr>
          <a:xfrm rot="0">
            <a:off x="13795312" y="8777791"/>
            <a:ext cx="3252077" cy="4557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14"/>
              </a:lnSpc>
            </a:pPr>
            <a:r>
              <a:rPr lang="en-US" sz="2928" spc="146">
                <a:solidFill>
                  <a:srgbClr val="FFFFFF"/>
                </a:solidFill>
                <a:latin typeface="Lato"/>
              </a:rPr>
              <a:t>Title or Position</a:t>
            </a:r>
          </a:p>
        </p:txBody>
      </p:sp>
      <p:sp>
        <p:nvSpPr>
          <p:cNvPr name="TextBox 48" id="48"/>
          <p:cNvSpPr txBox="true"/>
          <p:nvPr/>
        </p:nvSpPr>
        <p:spPr>
          <a:xfrm rot="0">
            <a:off x="1657156" y="440582"/>
            <a:ext cx="1807048" cy="11829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239"/>
              </a:lnSpc>
              <a:spcBef>
                <a:spcPct val="0"/>
              </a:spcBef>
            </a:pPr>
            <a:r>
              <a:rPr lang="en-US" sz="7699">
                <a:solidFill>
                  <a:srgbClr val="11054E"/>
                </a:solidFill>
                <a:latin typeface="Barlow Black Bold"/>
              </a:rPr>
              <a:t>Add</a:t>
            </a:r>
          </a:p>
        </p:txBody>
      </p:sp>
      <p:sp>
        <p:nvSpPr>
          <p:cNvPr name="TextBox 49" id="49"/>
          <p:cNvSpPr txBox="true"/>
          <p:nvPr/>
        </p:nvSpPr>
        <p:spPr>
          <a:xfrm rot="0">
            <a:off x="4600051" y="440582"/>
            <a:ext cx="528028" cy="11829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239"/>
              </a:lnSpc>
              <a:spcBef>
                <a:spcPct val="0"/>
              </a:spcBef>
            </a:pPr>
            <a:r>
              <a:rPr lang="en-US" sz="7699">
                <a:solidFill>
                  <a:srgbClr val="11054E"/>
                </a:solidFill>
                <a:latin typeface="Barlow Black Bold"/>
              </a:rPr>
              <a:t>a</a:t>
            </a:r>
          </a:p>
        </p:txBody>
      </p:sp>
      <p:sp>
        <p:nvSpPr>
          <p:cNvPr name="TextBox 50" id="50"/>
          <p:cNvSpPr txBox="true"/>
          <p:nvPr/>
        </p:nvSpPr>
        <p:spPr>
          <a:xfrm rot="0">
            <a:off x="6241174" y="440582"/>
            <a:ext cx="2479815" cy="11829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239"/>
              </a:lnSpc>
              <a:spcBef>
                <a:spcPct val="0"/>
              </a:spcBef>
            </a:pPr>
            <a:r>
              <a:rPr lang="en-US" sz="7699">
                <a:solidFill>
                  <a:srgbClr val="11054E"/>
                </a:solidFill>
                <a:latin typeface="Barlow Black Bold"/>
              </a:rPr>
              <a:t>Team</a:t>
            </a:r>
          </a:p>
        </p:txBody>
      </p:sp>
      <p:sp>
        <p:nvSpPr>
          <p:cNvPr name="TextBox 51" id="51"/>
          <p:cNvSpPr txBox="true"/>
          <p:nvPr/>
        </p:nvSpPr>
        <p:spPr>
          <a:xfrm rot="0">
            <a:off x="1460837" y="1982215"/>
            <a:ext cx="4059912" cy="1181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239"/>
              </a:lnSpc>
              <a:spcBef>
                <a:spcPct val="0"/>
              </a:spcBef>
            </a:pPr>
            <a:r>
              <a:rPr lang="en-US" sz="7699">
                <a:solidFill>
                  <a:srgbClr val="FFFFFF"/>
                </a:solidFill>
                <a:latin typeface="Barlow Black Bold"/>
              </a:rPr>
              <a:t>Members</a:t>
            </a:r>
          </a:p>
        </p:txBody>
      </p:sp>
      <p:sp>
        <p:nvSpPr>
          <p:cNvPr name="TextBox 52" id="52"/>
          <p:cNvSpPr txBox="true"/>
          <p:nvPr/>
        </p:nvSpPr>
        <p:spPr>
          <a:xfrm rot="0">
            <a:off x="6419339" y="1982215"/>
            <a:ext cx="2214801" cy="1181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239"/>
              </a:lnSpc>
              <a:spcBef>
                <a:spcPct val="0"/>
              </a:spcBef>
            </a:pPr>
            <a:r>
              <a:rPr lang="en-US" sz="7699">
                <a:solidFill>
                  <a:srgbClr val="FFFFFF"/>
                </a:solidFill>
                <a:latin typeface="Barlow Black"/>
              </a:rPr>
              <a:t>Page</a:t>
            </a:r>
          </a:p>
        </p:txBody>
      </p:sp>
      <p:sp>
        <p:nvSpPr>
          <p:cNvPr name="AutoShape 53" id="53"/>
          <p:cNvSpPr/>
          <p:nvPr/>
        </p:nvSpPr>
        <p:spPr>
          <a:xfrm rot="-5400000">
            <a:off x="9823501" y="1677789"/>
            <a:ext cx="278654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28700" y="0"/>
            <a:ext cx="8538085" cy="4892989"/>
            <a:chOff x="0" y="0"/>
            <a:chExt cx="11384113" cy="6523986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1317" r="0" b="1317"/>
            <a:stretch>
              <a:fillRect/>
            </a:stretch>
          </p:blipFill>
          <p:spPr>
            <a:xfrm>
              <a:off x="0" y="0"/>
              <a:ext cx="11384113" cy="6523986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9287216" y="0"/>
            <a:ext cx="4689152" cy="4892989"/>
            <a:chOff x="0" y="0"/>
            <a:chExt cx="6252203" cy="6523986"/>
          </a:xfrm>
        </p:grpSpPr>
        <p:pic>
          <p:nvPicPr>
            <p:cNvPr name="Picture 5" id="5"/>
            <p:cNvPicPr>
              <a:picLocks noChangeAspect="true"/>
            </p:cNvPicPr>
            <p:nvPr/>
          </p:nvPicPr>
          <p:blipFill>
            <a:blip r:embed="rId3"/>
            <a:srcRect l="0" t="15435" r="0" b="15435"/>
            <a:stretch>
              <a:fillRect/>
            </a:stretch>
          </p:blipFill>
          <p:spPr>
            <a:xfrm>
              <a:off x="0" y="0"/>
              <a:ext cx="6252203" cy="6523986"/>
            </a:xfrm>
            <a:prstGeom prst="rect">
              <a:avLst/>
            </a:prstGeom>
          </p:spPr>
        </p:pic>
      </p:grpSp>
      <p:grpSp>
        <p:nvGrpSpPr>
          <p:cNvPr name="Group 6" id="6"/>
          <p:cNvGrpSpPr/>
          <p:nvPr/>
        </p:nvGrpSpPr>
        <p:grpSpPr>
          <a:xfrm rot="0">
            <a:off x="13976369" y="0"/>
            <a:ext cx="4311631" cy="4892989"/>
            <a:chOff x="0" y="0"/>
            <a:chExt cx="5748842" cy="6523986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4"/>
            <a:srcRect l="20975" t="0" r="20975" b="0"/>
            <a:stretch>
              <a:fillRect/>
            </a:stretch>
          </p:blipFill>
          <p:spPr>
            <a:xfrm>
              <a:off x="0" y="0"/>
              <a:ext cx="5748842" cy="6523986"/>
            </a:xfrm>
            <a:prstGeom prst="rect">
              <a:avLst/>
            </a:prstGeom>
          </p:spPr>
        </p:pic>
      </p:grpSp>
      <p:grpSp>
        <p:nvGrpSpPr>
          <p:cNvPr name="Group 8" id="8"/>
          <p:cNvGrpSpPr/>
          <p:nvPr/>
        </p:nvGrpSpPr>
        <p:grpSpPr>
          <a:xfrm rot="0">
            <a:off x="1652881" y="6167996"/>
            <a:ext cx="3796531" cy="1543050"/>
            <a:chOff x="0" y="0"/>
            <a:chExt cx="999909" cy="406400"/>
          </a:xfrm>
        </p:grpSpPr>
        <p:sp>
          <p:nvSpPr>
            <p:cNvPr name="Freeform 9" id="9"/>
            <p:cNvSpPr/>
            <p:nvPr/>
          </p:nvSpPr>
          <p:spPr>
            <a:xfrm>
              <a:off x="203200" y="-326"/>
              <a:ext cx="593509" cy="407051"/>
            </a:xfrm>
            <a:custGeom>
              <a:avLst/>
              <a:gdLst/>
              <a:ahLst/>
              <a:cxnLst/>
              <a:rect r="r" b="b" t="t" l="l"/>
              <a:pathLst>
                <a:path h="407051" w="593509">
                  <a:moveTo>
                    <a:pt x="593509" y="326"/>
                  </a:moveTo>
                  <a:cubicBezTo>
                    <a:pt x="520696" y="0"/>
                    <a:pt x="453275" y="38659"/>
                    <a:pt x="416774" y="101663"/>
                  </a:cubicBezTo>
                  <a:cubicBezTo>
                    <a:pt x="380273" y="164667"/>
                    <a:pt x="380273" y="242385"/>
                    <a:pt x="416774" y="305389"/>
                  </a:cubicBezTo>
                  <a:cubicBezTo>
                    <a:pt x="453275" y="368393"/>
                    <a:pt x="520696" y="407052"/>
                    <a:pt x="59350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652881" y="8160939"/>
            <a:ext cx="5059519" cy="1543050"/>
            <a:chOff x="0" y="0"/>
            <a:chExt cx="1332548" cy="406400"/>
          </a:xfrm>
        </p:grpSpPr>
        <p:sp>
          <p:nvSpPr>
            <p:cNvPr name="Freeform 12" id="12"/>
            <p:cNvSpPr/>
            <p:nvPr/>
          </p:nvSpPr>
          <p:spPr>
            <a:xfrm>
              <a:off x="203200" y="-326"/>
              <a:ext cx="926148" cy="407051"/>
            </a:xfrm>
            <a:custGeom>
              <a:avLst/>
              <a:gdLst/>
              <a:ahLst/>
              <a:cxnLst/>
              <a:rect r="r" b="b" t="t" l="l"/>
              <a:pathLst>
                <a:path h="407051" w="926148">
                  <a:moveTo>
                    <a:pt x="926148" y="326"/>
                  </a:moveTo>
                  <a:cubicBezTo>
                    <a:pt x="853335" y="0"/>
                    <a:pt x="785914" y="38659"/>
                    <a:pt x="749413" y="101663"/>
                  </a:cubicBezTo>
                  <a:cubicBezTo>
                    <a:pt x="712912" y="164667"/>
                    <a:pt x="712912" y="242385"/>
                    <a:pt x="749413" y="305389"/>
                  </a:cubicBezTo>
                  <a:cubicBezTo>
                    <a:pt x="785914" y="368393"/>
                    <a:pt x="853335" y="407052"/>
                    <a:pt x="92614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6915331" y="8160939"/>
            <a:ext cx="4743772" cy="1543050"/>
            <a:chOff x="0" y="0"/>
            <a:chExt cx="1249388" cy="406400"/>
          </a:xfrm>
        </p:grpSpPr>
        <p:sp>
          <p:nvSpPr>
            <p:cNvPr name="Freeform 15" id="15"/>
            <p:cNvSpPr/>
            <p:nvPr/>
          </p:nvSpPr>
          <p:spPr>
            <a:xfrm>
              <a:off x="203200" y="-326"/>
              <a:ext cx="842988" cy="407051"/>
            </a:xfrm>
            <a:custGeom>
              <a:avLst/>
              <a:gdLst/>
              <a:ahLst/>
              <a:cxnLst/>
              <a:rect r="r" b="b" t="t" l="l"/>
              <a:pathLst>
                <a:path h="407051" w="842988">
                  <a:moveTo>
                    <a:pt x="842988" y="326"/>
                  </a:moveTo>
                  <a:cubicBezTo>
                    <a:pt x="770176" y="0"/>
                    <a:pt x="702754" y="38659"/>
                    <a:pt x="666253" y="101663"/>
                  </a:cubicBezTo>
                  <a:cubicBezTo>
                    <a:pt x="629752" y="164667"/>
                    <a:pt x="629752" y="242385"/>
                    <a:pt x="666253" y="305389"/>
                  </a:cubicBezTo>
                  <a:cubicBezTo>
                    <a:pt x="702754" y="368393"/>
                    <a:pt x="770176" y="407052"/>
                    <a:pt x="84298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0" y="0"/>
            <a:ext cx="1028700" cy="10287000"/>
            <a:chOff x="0" y="0"/>
            <a:chExt cx="270933" cy="2709333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270933" cy="2709333"/>
            </a:xfrm>
            <a:custGeom>
              <a:avLst/>
              <a:gdLst/>
              <a:ahLst/>
              <a:cxnLst/>
              <a:rect r="r" b="b" t="t" l="l"/>
              <a:pathLst>
                <a:path h="2709333" w="270933">
                  <a:moveTo>
                    <a:pt x="0" y="0"/>
                  </a:moveTo>
                  <a:lnTo>
                    <a:pt x="270933" y="0"/>
                  </a:lnTo>
                  <a:lnTo>
                    <a:pt x="270933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5940875" y="6167996"/>
            <a:ext cx="1543050" cy="1543050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8028463" y="6167996"/>
            <a:ext cx="1543050" cy="1543050"/>
            <a:chOff x="0" y="0"/>
            <a:chExt cx="812800" cy="812800"/>
          </a:xfrm>
        </p:grpSpPr>
        <p:sp>
          <p:nvSpPr>
            <p:cNvPr name="Freeform 24" id="2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0">
            <a:off x="10116052" y="6167996"/>
            <a:ext cx="1543050" cy="1543050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29" id="29"/>
          <p:cNvSpPr txBox="true"/>
          <p:nvPr/>
        </p:nvSpPr>
        <p:spPr>
          <a:xfrm rot="0">
            <a:off x="1948128" y="6148946"/>
            <a:ext cx="3296539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Add a 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2197809" y="8056164"/>
            <a:ext cx="3969663" cy="1476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Section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7329234" y="8056164"/>
            <a:ext cx="3915966" cy="14763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 Header</a:t>
            </a:r>
          </a:p>
        </p:txBody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DFE4F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479170" y="3600450"/>
            <a:ext cx="3563610" cy="1543050"/>
            <a:chOff x="0" y="0"/>
            <a:chExt cx="938564" cy="406400"/>
          </a:xfrm>
        </p:grpSpPr>
        <p:sp>
          <p:nvSpPr>
            <p:cNvPr name="Freeform 3" id="3"/>
            <p:cNvSpPr/>
            <p:nvPr/>
          </p:nvSpPr>
          <p:spPr>
            <a:xfrm>
              <a:off x="203200" y="-326"/>
              <a:ext cx="532164" cy="407051"/>
            </a:xfrm>
            <a:custGeom>
              <a:avLst/>
              <a:gdLst/>
              <a:ahLst/>
              <a:cxnLst/>
              <a:rect r="r" b="b" t="t" l="l"/>
              <a:pathLst>
                <a:path h="407051" w="532164">
                  <a:moveTo>
                    <a:pt x="532164" y="326"/>
                  </a:moveTo>
                  <a:cubicBezTo>
                    <a:pt x="459351" y="0"/>
                    <a:pt x="391929" y="38659"/>
                    <a:pt x="355429" y="101663"/>
                  </a:cubicBezTo>
                  <a:cubicBezTo>
                    <a:pt x="318928" y="164667"/>
                    <a:pt x="318928" y="242385"/>
                    <a:pt x="355429" y="305389"/>
                  </a:cubicBezTo>
                  <a:cubicBezTo>
                    <a:pt x="391929" y="368393"/>
                    <a:pt x="459351" y="407052"/>
                    <a:pt x="53216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4329871" y="3600450"/>
            <a:ext cx="3262025" cy="1543050"/>
            <a:chOff x="0" y="0"/>
            <a:chExt cx="859134" cy="406400"/>
          </a:xfrm>
        </p:grpSpPr>
        <p:sp>
          <p:nvSpPr>
            <p:cNvPr name="Freeform 6" id="6"/>
            <p:cNvSpPr/>
            <p:nvPr/>
          </p:nvSpPr>
          <p:spPr>
            <a:xfrm>
              <a:off x="203200" y="-326"/>
              <a:ext cx="452734" cy="407051"/>
            </a:xfrm>
            <a:custGeom>
              <a:avLst/>
              <a:gdLst/>
              <a:ahLst/>
              <a:cxnLst/>
              <a:rect r="r" b="b" t="t" l="l"/>
              <a:pathLst>
                <a:path h="407051" w="452734">
                  <a:moveTo>
                    <a:pt x="452734" y="326"/>
                  </a:moveTo>
                  <a:cubicBezTo>
                    <a:pt x="379921" y="0"/>
                    <a:pt x="312500" y="38659"/>
                    <a:pt x="275999" y="101663"/>
                  </a:cubicBezTo>
                  <a:cubicBezTo>
                    <a:pt x="239498" y="164667"/>
                    <a:pt x="239498" y="242385"/>
                    <a:pt x="275999" y="305389"/>
                  </a:cubicBezTo>
                  <a:cubicBezTo>
                    <a:pt x="312500" y="368393"/>
                    <a:pt x="379921" y="407052"/>
                    <a:pt x="45273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7982421" y="3600450"/>
            <a:ext cx="2482930" cy="1543050"/>
            <a:chOff x="0" y="0"/>
            <a:chExt cx="653940" cy="406400"/>
          </a:xfrm>
        </p:grpSpPr>
        <p:sp>
          <p:nvSpPr>
            <p:cNvPr name="Freeform 9" id="9"/>
            <p:cNvSpPr/>
            <p:nvPr/>
          </p:nvSpPr>
          <p:spPr>
            <a:xfrm>
              <a:off x="203200" y="-326"/>
              <a:ext cx="247540" cy="407051"/>
            </a:xfrm>
            <a:custGeom>
              <a:avLst/>
              <a:gdLst/>
              <a:ahLst/>
              <a:cxnLst/>
              <a:rect r="r" b="b" t="t" l="l"/>
              <a:pathLst>
                <a:path h="407051" w="247540">
                  <a:moveTo>
                    <a:pt x="247540" y="326"/>
                  </a:moveTo>
                  <a:cubicBezTo>
                    <a:pt x="174727" y="0"/>
                    <a:pt x="107306" y="38659"/>
                    <a:pt x="70805" y="101663"/>
                  </a:cubicBezTo>
                  <a:cubicBezTo>
                    <a:pt x="34304" y="164667"/>
                    <a:pt x="34304" y="242385"/>
                    <a:pt x="70805" y="305389"/>
                  </a:cubicBezTo>
                  <a:cubicBezTo>
                    <a:pt x="107306" y="368393"/>
                    <a:pt x="174727" y="407052"/>
                    <a:pt x="24754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616850" y="5442426"/>
            <a:ext cx="3563610" cy="1543050"/>
            <a:chOff x="0" y="0"/>
            <a:chExt cx="938564" cy="406400"/>
          </a:xfrm>
        </p:grpSpPr>
        <p:sp>
          <p:nvSpPr>
            <p:cNvPr name="Freeform 12" id="12"/>
            <p:cNvSpPr/>
            <p:nvPr/>
          </p:nvSpPr>
          <p:spPr>
            <a:xfrm>
              <a:off x="203200" y="-326"/>
              <a:ext cx="532164" cy="407051"/>
            </a:xfrm>
            <a:custGeom>
              <a:avLst/>
              <a:gdLst/>
              <a:ahLst/>
              <a:cxnLst/>
              <a:rect r="r" b="b" t="t" l="l"/>
              <a:pathLst>
                <a:path h="407051" w="532164">
                  <a:moveTo>
                    <a:pt x="532164" y="326"/>
                  </a:moveTo>
                  <a:cubicBezTo>
                    <a:pt x="459351" y="0"/>
                    <a:pt x="391929" y="38659"/>
                    <a:pt x="355429" y="101663"/>
                  </a:cubicBezTo>
                  <a:cubicBezTo>
                    <a:pt x="318928" y="164667"/>
                    <a:pt x="318928" y="242385"/>
                    <a:pt x="355429" y="305389"/>
                  </a:cubicBezTo>
                  <a:cubicBezTo>
                    <a:pt x="391929" y="368393"/>
                    <a:pt x="459351" y="407052"/>
                    <a:pt x="53216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4609080" y="5442426"/>
            <a:ext cx="1781805" cy="1543050"/>
            <a:chOff x="0" y="0"/>
            <a:chExt cx="469282" cy="406400"/>
          </a:xfrm>
        </p:grpSpPr>
        <p:sp>
          <p:nvSpPr>
            <p:cNvPr name="Freeform 15" id="15"/>
            <p:cNvSpPr/>
            <p:nvPr/>
          </p:nvSpPr>
          <p:spPr>
            <a:xfrm>
              <a:off x="52846" y="-326"/>
              <a:ext cx="363590" cy="407051"/>
            </a:xfrm>
            <a:custGeom>
              <a:avLst/>
              <a:gdLst/>
              <a:ahLst/>
              <a:cxnLst/>
              <a:rect r="r" b="b" t="t" l="l"/>
              <a:pathLst>
                <a:path h="407051" w="363590">
                  <a:moveTo>
                    <a:pt x="213236" y="326"/>
                  </a:moveTo>
                  <a:cubicBezTo>
                    <a:pt x="140423" y="0"/>
                    <a:pt x="73002" y="38659"/>
                    <a:pt x="36501" y="101663"/>
                  </a:cubicBezTo>
                  <a:cubicBezTo>
                    <a:pt x="0" y="164667"/>
                    <a:pt x="0" y="242385"/>
                    <a:pt x="36501" y="305389"/>
                  </a:cubicBezTo>
                  <a:cubicBezTo>
                    <a:pt x="73002" y="368393"/>
                    <a:pt x="140423" y="407052"/>
                    <a:pt x="213236" y="406726"/>
                  </a:cubicBezTo>
                  <a:lnTo>
                    <a:pt x="150354" y="406726"/>
                  </a:lnTo>
                  <a:cubicBezTo>
                    <a:pt x="223167" y="407052"/>
                    <a:pt x="290588" y="368393"/>
                    <a:pt x="327089" y="305389"/>
                  </a:cubicBezTo>
                  <a:cubicBezTo>
                    <a:pt x="363590" y="242385"/>
                    <a:pt x="363590" y="164667"/>
                    <a:pt x="327089" y="101663"/>
                  </a:cubicBezTo>
                  <a:cubicBezTo>
                    <a:pt x="290588" y="38659"/>
                    <a:pt x="223167" y="0"/>
                    <a:pt x="150354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6819506" y="5442426"/>
            <a:ext cx="3086100" cy="1543050"/>
            <a:chOff x="0" y="0"/>
            <a:chExt cx="812800" cy="406400"/>
          </a:xfrm>
        </p:grpSpPr>
        <p:sp>
          <p:nvSpPr>
            <p:cNvPr name="Freeform 18" id="18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20" id="20"/>
          <p:cNvSpPr txBox="true"/>
          <p:nvPr/>
        </p:nvSpPr>
        <p:spPr>
          <a:xfrm rot="0">
            <a:off x="859305" y="3667125"/>
            <a:ext cx="3078700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11054E"/>
                </a:solidFill>
                <a:latin typeface="Barlow Black"/>
              </a:rPr>
              <a:t>Write 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4710006" y="3667125"/>
            <a:ext cx="2676586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11054E"/>
                </a:solidFill>
                <a:latin typeface="Barlow Black"/>
              </a:rPr>
              <a:t>Your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8362556" y="3667125"/>
            <a:ext cx="1922623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11054E"/>
                </a:solidFill>
                <a:latin typeface="Barlow Black"/>
              </a:rPr>
              <a:t>Big 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996985" y="5509101"/>
            <a:ext cx="3078700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Topic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4873015" y="5509101"/>
            <a:ext cx="1401670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or 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7199641" y="5509101"/>
            <a:ext cx="2450397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Idea 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711166" y="7251994"/>
            <a:ext cx="10165952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400"/>
              </a:lnSpc>
            </a:pPr>
            <a:r>
              <a:rPr lang="en-US" sz="4500">
                <a:solidFill>
                  <a:srgbClr val="11054E"/>
                </a:solidFill>
                <a:latin typeface="Lato"/>
              </a:rPr>
              <a:t>Elaborate on what you want to discuss. </a:t>
            </a:r>
          </a:p>
        </p:txBody>
      </p:sp>
      <p:pic>
        <p:nvPicPr>
          <p:cNvPr name="Picture 27" id="27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711112" y="8242594"/>
            <a:ext cx="4025023" cy="4114800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441858" y="-2661679"/>
            <a:ext cx="7634884" cy="7805179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1860626" y="-1921055"/>
            <a:ext cx="4679593" cy="4783970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0" r="0" b="27184"/>
            <a:stretch>
              <a:fillRect/>
            </a:stretch>
          </p:blipFill>
          <p:spPr>
            <a:xfrm>
              <a:off x="0" y="0"/>
              <a:ext cx="24384000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4314825" y="600075"/>
            <a:ext cx="9658350" cy="1543050"/>
            <a:chOff x="0" y="0"/>
            <a:chExt cx="2543763" cy="406400"/>
          </a:xfrm>
        </p:grpSpPr>
        <p:sp>
          <p:nvSpPr>
            <p:cNvPr name="Freeform 5" id="5"/>
            <p:cNvSpPr/>
            <p:nvPr/>
          </p:nvSpPr>
          <p:spPr>
            <a:xfrm>
              <a:off x="203200" y="-326"/>
              <a:ext cx="2137363" cy="407051"/>
            </a:xfrm>
            <a:custGeom>
              <a:avLst/>
              <a:gdLst/>
              <a:ahLst/>
              <a:cxnLst/>
              <a:rect r="r" b="b" t="t" l="l"/>
              <a:pathLst>
                <a:path h="407051" w="2137363">
                  <a:moveTo>
                    <a:pt x="2137363" y="326"/>
                  </a:moveTo>
                  <a:cubicBezTo>
                    <a:pt x="2064550" y="0"/>
                    <a:pt x="1997128" y="38659"/>
                    <a:pt x="1960628" y="101663"/>
                  </a:cubicBezTo>
                  <a:cubicBezTo>
                    <a:pt x="1924127" y="164667"/>
                    <a:pt x="1924127" y="242385"/>
                    <a:pt x="1960628" y="305389"/>
                  </a:cubicBezTo>
                  <a:cubicBezTo>
                    <a:pt x="1997128" y="368393"/>
                    <a:pt x="2064550" y="407052"/>
                    <a:pt x="2137363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7" id="7"/>
          <p:cNvSpPr txBox="true"/>
          <p:nvPr/>
        </p:nvSpPr>
        <p:spPr>
          <a:xfrm rot="0">
            <a:off x="4944280" y="1019175"/>
            <a:ext cx="8399439" cy="695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400"/>
              </a:lnSpc>
            </a:pPr>
            <a:r>
              <a:rPr lang="en-US" sz="4500">
                <a:solidFill>
                  <a:srgbClr val="11054E"/>
                </a:solidFill>
                <a:latin typeface="Lato"/>
              </a:rPr>
              <a:t>Write Your Topic or Idea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559990"/>
            <a:chOff x="0" y="0"/>
            <a:chExt cx="4816593" cy="410861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16592" cy="410861"/>
            </a:xfrm>
            <a:custGeom>
              <a:avLst/>
              <a:gdLst/>
              <a:ahLst/>
              <a:cxnLst/>
              <a:rect r="r" b="b" t="t" l="l"/>
              <a:pathLst>
                <a:path h="410861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410861"/>
                  </a:lnTo>
                  <a:lnTo>
                    <a:pt x="0" y="410861"/>
                  </a:ln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420996" y="580802"/>
            <a:ext cx="4532060" cy="4310255"/>
            <a:chOff x="0" y="0"/>
            <a:chExt cx="6042747" cy="5747006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2"/>
            <a:srcRect l="0" t="0" r="0" b="0"/>
            <a:stretch>
              <a:fillRect/>
            </a:stretch>
          </p:blipFill>
          <p:spPr>
            <a:xfrm>
              <a:off x="0" y="0"/>
              <a:ext cx="6042747" cy="5747006"/>
            </a:xfrm>
            <a:prstGeom prst="rect">
              <a:avLst/>
            </a:prstGeom>
          </p:spPr>
        </p:pic>
      </p:grpSp>
      <p:grpSp>
        <p:nvGrpSpPr>
          <p:cNvPr name="Group 7" id="7"/>
          <p:cNvGrpSpPr/>
          <p:nvPr/>
        </p:nvGrpSpPr>
        <p:grpSpPr>
          <a:xfrm rot="0">
            <a:off x="0" y="8727010"/>
            <a:ext cx="18288000" cy="1559990"/>
            <a:chOff x="0" y="0"/>
            <a:chExt cx="4816593" cy="410861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4816592" cy="410861"/>
            </a:xfrm>
            <a:custGeom>
              <a:avLst/>
              <a:gdLst/>
              <a:ahLst/>
              <a:cxnLst/>
              <a:rect r="r" b="b" t="t" l="l"/>
              <a:pathLst>
                <a:path h="410861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410861"/>
                  </a:lnTo>
                  <a:lnTo>
                    <a:pt x="0" y="410861"/>
                  </a:ln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420996" y="5395943"/>
            <a:ext cx="4532060" cy="4310255"/>
            <a:chOff x="0" y="0"/>
            <a:chExt cx="6042747" cy="5747006"/>
          </a:xfrm>
        </p:grpSpPr>
        <p:pic>
          <p:nvPicPr>
            <p:cNvPr name="Picture 11" id="11"/>
            <p:cNvPicPr>
              <a:picLocks noChangeAspect="true"/>
            </p:cNvPicPr>
            <p:nvPr/>
          </p:nvPicPr>
          <p:blipFill>
            <a:blip r:embed="rId3"/>
            <a:srcRect l="0" t="0" r="0" b="0"/>
            <a:stretch>
              <a:fillRect/>
            </a:stretch>
          </p:blipFill>
          <p:spPr>
            <a:xfrm>
              <a:off x="0" y="0"/>
              <a:ext cx="6042747" cy="5747006"/>
            </a:xfrm>
            <a:prstGeom prst="rect">
              <a:avLst/>
            </a:prstGeom>
          </p:spPr>
        </p:pic>
      </p:grpSp>
      <p:grpSp>
        <p:nvGrpSpPr>
          <p:cNvPr name="Group 12" id="12"/>
          <p:cNvGrpSpPr/>
          <p:nvPr/>
        </p:nvGrpSpPr>
        <p:grpSpPr>
          <a:xfrm rot="0">
            <a:off x="5479042" y="580802"/>
            <a:ext cx="4532060" cy="4310255"/>
            <a:chOff x="0" y="0"/>
            <a:chExt cx="6042747" cy="5747006"/>
          </a:xfrm>
        </p:grpSpPr>
        <p:pic>
          <p:nvPicPr>
            <p:cNvPr name="Picture 13" id="13"/>
            <p:cNvPicPr>
              <a:picLocks noChangeAspect="true"/>
            </p:cNvPicPr>
            <p:nvPr/>
          </p:nvPicPr>
          <p:blipFill>
            <a:blip r:embed="rId4"/>
            <a:srcRect l="0" t="0" r="0" b="0"/>
            <a:stretch>
              <a:fillRect/>
            </a:stretch>
          </p:blipFill>
          <p:spPr>
            <a:xfrm>
              <a:off x="0" y="0"/>
              <a:ext cx="6042747" cy="5747006"/>
            </a:xfrm>
            <a:prstGeom prst="rect">
              <a:avLst/>
            </a:prstGeom>
          </p:spPr>
        </p:pic>
      </p:grpSp>
      <p:grpSp>
        <p:nvGrpSpPr>
          <p:cNvPr name="Group 14" id="14"/>
          <p:cNvGrpSpPr/>
          <p:nvPr/>
        </p:nvGrpSpPr>
        <p:grpSpPr>
          <a:xfrm rot="0">
            <a:off x="6870762" y="7963955"/>
            <a:ext cx="1543050" cy="1543050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9144000" y="7955485"/>
            <a:ext cx="1543050" cy="1543050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1231589" y="7955485"/>
            <a:ext cx="1543050" cy="1543050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5479042" y="5395943"/>
            <a:ext cx="4532060" cy="4310255"/>
            <a:chOff x="0" y="0"/>
            <a:chExt cx="6042747" cy="5747006"/>
          </a:xfrm>
        </p:grpSpPr>
        <p:pic>
          <p:nvPicPr>
            <p:cNvPr name="Picture 24" id="24"/>
            <p:cNvPicPr>
              <a:picLocks noChangeAspect="true"/>
            </p:cNvPicPr>
            <p:nvPr/>
          </p:nvPicPr>
          <p:blipFill>
            <a:blip r:embed="rId5"/>
            <a:srcRect l="0" t="0" r="0" b="0"/>
            <a:stretch>
              <a:fillRect/>
            </a:stretch>
          </p:blipFill>
          <p:spPr>
            <a:xfrm>
              <a:off x="0" y="0"/>
              <a:ext cx="6042747" cy="5747006"/>
            </a:xfrm>
            <a:prstGeom prst="rect">
              <a:avLst/>
            </a:prstGeom>
          </p:spPr>
        </p:pic>
      </p:grpSp>
      <p:sp>
        <p:nvSpPr>
          <p:cNvPr name="TextBox 25" id="25"/>
          <p:cNvSpPr txBox="true"/>
          <p:nvPr/>
        </p:nvSpPr>
        <p:spPr>
          <a:xfrm rot="0">
            <a:off x="11925300" y="4273827"/>
            <a:ext cx="5334000" cy="1571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6299"/>
              </a:lnSpc>
              <a:spcBef>
                <a:spcPct val="0"/>
              </a:spcBef>
            </a:pPr>
            <a:r>
              <a:rPr lang="en-US" sz="4500">
                <a:solidFill>
                  <a:srgbClr val="11054E"/>
                </a:solidFill>
                <a:latin typeface="Lato"/>
              </a:rPr>
              <a:t>Write a caption for the photos.</a:t>
            </a:r>
          </a:p>
        </p:txBody>
      </p:sp>
      <p:grpSp>
        <p:nvGrpSpPr>
          <p:cNvPr name="Group 26" id="26"/>
          <p:cNvGrpSpPr/>
          <p:nvPr/>
        </p:nvGrpSpPr>
        <p:grpSpPr>
          <a:xfrm rot="0">
            <a:off x="13304580" y="779995"/>
            <a:ext cx="1543050" cy="1543050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15392169" y="779995"/>
            <a:ext cx="1543050" cy="1543050"/>
            <a:chOff x="0" y="0"/>
            <a:chExt cx="812800" cy="812800"/>
          </a:xfrm>
        </p:grpSpPr>
        <p:sp>
          <p:nvSpPr>
            <p:cNvPr name="Freeform 30" id="3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1" id="3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17479757" y="779995"/>
            <a:ext cx="1543050" cy="1543050"/>
            <a:chOff x="0" y="0"/>
            <a:chExt cx="812800" cy="812800"/>
          </a:xfrm>
        </p:grpSpPr>
        <p:sp>
          <p:nvSpPr>
            <p:cNvPr name="Freeform 33" id="3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4" id="34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4706160" y="3635413"/>
            <a:ext cx="8830159" cy="2063889"/>
            <a:chOff x="0" y="0"/>
            <a:chExt cx="2325639" cy="543576"/>
          </a:xfrm>
        </p:grpSpPr>
        <p:sp>
          <p:nvSpPr>
            <p:cNvPr name="Freeform 3" id="3"/>
            <p:cNvSpPr/>
            <p:nvPr/>
          </p:nvSpPr>
          <p:spPr>
            <a:xfrm>
              <a:off x="203200" y="-436"/>
              <a:ext cx="1919239" cy="544447"/>
            </a:xfrm>
            <a:custGeom>
              <a:avLst/>
              <a:gdLst/>
              <a:ahLst/>
              <a:cxnLst/>
              <a:rect r="r" b="b" t="t" l="l"/>
              <a:pathLst>
                <a:path h="544447" w="1919239">
                  <a:moveTo>
                    <a:pt x="1919239" y="436"/>
                  </a:moveTo>
                  <a:cubicBezTo>
                    <a:pt x="1821849" y="0"/>
                    <a:pt x="1731670" y="51707"/>
                    <a:pt x="1682848" y="135978"/>
                  </a:cubicBezTo>
                  <a:cubicBezTo>
                    <a:pt x="1634027" y="220248"/>
                    <a:pt x="1634027" y="324199"/>
                    <a:pt x="1682848" y="408470"/>
                  </a:cubicBezTo>
                  <a:cubicBezTo>
                    <a:pt x="1731670" y="492740"/>
                    <a:pt x="1821849" y="544447"/>
                    <a:pt x="1919239" y="544012"/>
                  </a:cubicBezTo>
                  <a:lnTo>
                    <a:pt x="0" y="544012"/>
                  </a:lnTo>
                  <a:cubicBezTo>
                    <a:pt x="97390" y="544447"/>
                    <a:pt x="187569" y="492740"/>
                    <a:pt x="236390" y="408470"/>
                  </a:cubicBezTo>
                  <a:cubicBezTo>
                    <a:pt x="285211" y="324199"/>
                    <a:pt x="285211" y="220248"/>
                    <a:pt x="236390" y="135978"/>
                  </a:cubicBezTo>
                  <a:cubicBezTo>
                    <a:pt x="187569" y="51707"/>
                    <a:pt x="97390" y="0"/>
                    <a:pt x="0" y="43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4930324" y="3635413"/>
            <a:ext cx="8427352" cy="2062353"/>
            <a:chOff x="0" y="0"/>
            <a:chExt cx="2219549" cy="543171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2219549" cy="543171"/>
            </a:xfrm>
            <a:custGeom>
              <a:avLst/>
              <a:gdLst/>
              <a:ahLst/>
              <a:cxnLst/>
              <a:rect r="r" b="b" t="t" l="l"/>
              <a:pathLst>
                <a:path h="543171" w="2219549">
                  <a:moveTo>
                    <a:pt x="0" y="0"/>
                  </a:moveTo>
                  <a:lnTo>
                    <a:pt x="2219549" y="0"/>
                  </a:lnTo>
                  <a:lnTo>
                    <a:pt x="2219549" y="543171"/>
                  </a:lnTo>
                  <a:lnTo>
                    <a:pt x="0" y="5431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276225"/>
              <a:ext cx="812800" cy="10890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FFFFFF"/>
                  </a:solidFill>
                  <a:latin typeface="Barlow Black"/>
                </a:rPr>
                <a:t>123,456,789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5400000">
            <a:off x="14952442" y="-2490762"/>
            <a:ext cx="3335558" cy="3335558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5400000">
            <a:off x="0" y="-2579711"/>
            <a:ext cx="3335558" cy="3335558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5400000">
            <a:off x="14952442" y="1028847"/>
            <a:ext cx="3335558" cy="3335558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5400000">
            <a:off x="0" y="939898"/>
            <a:ext cx="3335558" cy="3335558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5400000">
            <a:off x="14952442" y="4545380"/>
            <a:ext cx="3335558" cy="3335558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5400000">
            <a:off x="0" y="4456431"/>
            <a:ext cx="3335558" cy="3335558"/>
            <a:chOff x="0" y="0"/>
            <a:chExt cx="812800" cy="812800"/>
          </a:xfrm>
        </p:grpSpPr>
        <p:sp>
          <p:nvSpPr>
            <p:cNvPr name="Freeform 24" id="2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6" id="26"/>
          <p:cNvGrpSpPr/>
          <p:nvPr/>
        </p:nvGrpSpPr>
        <p:grpSpPr>
          <a:xfrm rot="5400000">
            <a:off x="14952442" y="8061913"/>
            <a:ext cx="3335558" cy="3335558"/>
            <a:chOff x="0" y="0"/>
            <a:chExt cx="812800" cy="812800"/>
          </a:xfrm>
        </p:grpSpPr>
        <p:sp>
          <p:nvSpPr>
            <p:cNvPr name="Freeform 27" id="27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9" id="29"/>
          <p:cNvGrpSpPr/>
          <p:nvPr/>
        </p:nvGrpSpPr>
        <p:grpSpPr>
          <a:xfrm rot="5400000">
            <a:off x="0" y="7972963"/>
            <a:ext cx="3335558" cy="3335558"/>
            <a:chOff x="0" y="0"/>
            <a:chExt cx="812800" cy="812800"/>
          </a:xfrm>
        </p:grpSpPr>
        <p:sp>
          <p:nvSpPr>
            <p:cNvPr name="Freeform 30" id="30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31" id="31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32" id="3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53238" y="1291598"/>
            <a:ext cx="2629082" cy="2629082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5305680" y="4898618"/>
            <a:ext cx="2629082" cy="2629082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53238" y="8325388"/>
            <a:ext cx="2629082" cy="2629082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5305680" y="-2133635"/>
            <a:ext cx="2629082" cy="2629082"/>
          </a:xfrm>
          <a:prstGeom prst="rect">
            <a:avLst/>
          </a:prstGeom>
        </p:spPr>
      </p:pic>
      <p:sp>
        <p:nvSpPr>
          <p:cNvPr name="TextBox 36" id="36"/>
          <p:cNvSpPr txBox="true"/>
          <p:nvPr/>
        </p:nvSpPr>
        <p:spPr>
          <a:xfrm rot="0">
            <a:off x="4930324" y="6076430"/>
            <a:ext cx="8427352" cy="533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11054E"/>
                </a:solidFill>
                <a:latin typeface="Lato"/>
              </a:rPr>
              <a:t>Elaborate on the featured statistic.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>
  <p:cSld>
    <p:bg>
      <p:bgPr>
        <a:solidFill>
          <a:srgbClr val="FF499E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6661061" y="2032937"/>
            <a:ext cx="4965878" cy="1057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Lato"/>
              </a:rPr>
              <a:t>Elaborate on the featured statistic.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6776402" y="5214418"/>
            <a:ext cx="4735197" cy="1057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Lato"/>
              </a:rPr>
              <a:t>Elaborate on the featured statistic.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6776402" y="9008984"/>
            <a:ext cx="4735197" cy="1057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FFFFFF"/>
                </a:solidFill>
                <a:latin typeface="Lato"/>
              </a:rPr>
              <a:t>Elaborate on the featured statistic.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6036343" y="220741"/>
            <a:ext cx="6215314" cy="2062353"/>
            <a:chOff x="0" y="0"/>
            <a:chExt cx="1636955" cy="543171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636955" cy="543171"/>
            </a:xfrm>
            <a:custGeom>
              <a:avLst/>
              <a:gdLst/>
              <a:ahLst/>
              <a:cxnLst/>
              <a:rect r="r" b="b" t="t" l="l"/>
              <a:pathLst>
                <a:path h="543171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43171"/>
                  </a:lnTo>
                  <a:lnTo>
                    <a:pt x="0" y="5431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276225"/>
              <a:ext cx="812800" cy="10890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FFFFFF"/>
                  </a:solidFill>
                  <a:latin typeface="Barlow Black"/>
                </a:rPr>
                <a:t>2 out of 5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6036343" y="3485803"/>
            <a:ext cx="6215314" cy="2062353"/>
            <a:chOff x="0" y="0"/>
            <a:chExt cx="1636955" cy="543171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636955" cy="543171"/>
            </a:xfrm>
            <a:custGeom>
              <a:avLst/>
              <a:gdLst/>
              <a:ahLst/>
              <a:cxnLst/>
              <a:rect r="r" b="b" t="t" l="l"/>
              <a:pathLst>
                <a:path h="543171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43171"/>
                  </a:lnTo>
                  <a:lnTo>
                    <a:pt x="0" y="5431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276225"/>
              <a:ext cx="812800" cy="10890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FFFFFF"/>
                  </a:solidFill>
                  <a:latin typeface="Barlow Black"/>
                </a:rPr>
                <a:t>95%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6036343" y="7113509"/>
            <a:ext cx="6215314" cy="2062353"/>
            <a:chOff x="0" y="0"/>
            <a:chExt cx="1636955" cy="543171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1636955" cy="543171"/>
            </a:xfrm>
            <a:custGeom>
              <a:avLst/>
              <a:gdLst/>
              <a:ahLst/>
              <a:cxnLst/>
              <a:rect r="r" b="b" t="t" l="l"/>
              <a:pathLst>
                <a:path h="543171" w="1636955">
                  <a:moveTo>
                    <a:pt x="0" y="0"/>
                  </a:moveTo>
                  <a:lnTo>
                    <a:pt x="1636955" y="0"/>
                  </a:lnTo>
                  <a:lnTo>
                    <a:pt x="1636955" y="543171"/>
                  </a:lnTo>
                  <a:lnTo>
                    <a:pt x="0" y="543171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276225"/>
              <a:ext cx="812800" cy="108902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FFFFFF"/>
                  </a:solidFill>
                  <a:latin typeface="Barlow Black"/>
                </a:rPr>
                <a:t>12 million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6374979" y="3532"/>
            <a:ext cx="1913021" cy="10283468"/>
            <a:chOff x="0" y="0"/>
            <a:chExt cx="503841" cy="2708403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503841" cy="2708403"/>
            </a:xfrm>
            <a:custGeom>
              <a:avLst/>
              <a:gdLst/>
              <a:ahLst/>
              <a:cxnLst/>
              <a:rect r="r" b="b" t="t" l="l"/>
              <a:pathLst>
                <a:path h="2708403" w="503841">
                  <a:moveTo>
                    <a:pt x="0" y="0"/>
                  </a:moveTo>
                  <a:lnTo>
                    <a:pt x="503841" y="0"/>
                  </a:lnTo>
                  <a:lnTo>
                    <a:pt x="503841" y="2708403"/>
                  </a:lnTo>
                  <a:lnTo>
                    <a:pt x="0" y="2708403"/>
                  </a:ln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-1055" y="0"/>
            <a:ext cx="1913021" cy="10283468"/>
            <a:chOff x="0" y="0"/>
            <a:chExt cx="503841" cy="2708403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503841" cy="2708403"/>
            </a:xfrm>
            <a:custGeom>
              <a:avLst/>
              <a:gdLst/>
              <a:ahLst/>
              <a:cxnLst/>
              <a:rect r="r" b="b" t="t" l="l"/>
              <a:pathLst>
                <a:path h="2708403" w="503841">
                  <a:moveTo>
                    <a:pt x="0" y="0"/>
                  </a:moveTo>
                  <a:lnTo>
                    <a:pt x="503841" y="0"/>
                  </a:lnTo>
                  <a:lnTo>
                    <a:pt x="503841" y="2708403"/>
                  </a:lnTo>
                  <a:lnTo>
                    <a:pt x="0" y="2708403"/>
                  </a:ln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AutoShape 20" id="20"/>
          <p:cNvSpPr/>
          <p:nvPr/>
        </p:nvSpPr>
        <p:spPr>
          <a:xfrm rot="-10790536">
            <a:off x="5683905" y="6837285"/>
            <a:ext cx="6920189" cy="0"/>
          </a:xfrm>
          <a:prstGeom prst="line">
            <a:avLst/>
          </a:prstGeom>
          <a:ln cap="flat" w="3810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1" id="21"/>
          <p:cNvSpPr/>
          <p:nvPr/>
        </p:nvSpPr>
        <p:spPr>
          <a:xfrm rot="-10790536">
            <a:off x="5683905" y="3495328"/>
            <a:ext cx="6920189" cy="0"/>
          </a:xfrm>
          <a:prstGeom prst="line">
            <a:avLst/>
          </a:prstGeom>
          <a:ln cap="flat" w="3810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5826765" y="3575039"/>
            <a:ext cx="4820215" cy="1543050"/>
            <a:chOff x="0" y="0"/>
            <a:chExt cx="1269522" cy="406400"/>
          </a:xfrm>
        </p:grpSpPr>
        <p:sp>
          <p:nvSpPr>
            <p:cNvPr name="Freeform 3" id="3"/>
            <p:cNvSpPr/>
            <p:nvPr/>
          </p:nvSpPr>
          <p:spPr>
            <a:xfrm>
              <a:off x="203200" y="-326"/>
              <a:ext cx="863122" cy="407051"/>
            </a:xfrm>
            <a:custGeom>
              <a:avLst/>
              <a:gdLst/>
              <a:ahLst/>
              <a:cxnLst/>
              <a:rect r="r" b="b" t="t" l="l"/>
              <a:pathLst>
                <a:path h="407051" w="863122">
                  <a:moveTo>
                    <a:pt x="863122" y="326"/>
                  </a:moveTo>
                  <a:cubicBezTo>
                    <a:pt x="790309" y="0"/>
                    <a:pt x="722887" y="38659"/>
                    <a:pt x="686386" y="101663"/>
                  </a:cubicBezTo>
                  <a:cubicBezTo>
                    <a:pt x="649886" y="164667"/>
                    <a:pt x="649886" y="242385"/>
                    <a:pt x="686386" y="305389"/>
                  </a:cubicBezTo>
                  <a:cubicBezTo>
                    <a:pt x="722887" y="368393"/>
                    <a:pt x="790309" y="407052"/>
                    <a:pt x="863122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0" y="0"/>
            <a:ext cx="5046404" cy="5165938"/>
            <a:chOff x="0" y="0"/>
            <a:chExt cx="1329094" cy="1360576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329094" cy="1360576"/>
            </a:xfrm>
            <a:custGeom>
              <a:avLst/>
              <a:gdLst/>
              <a:ahLst/>
              <a:cxnLst/>
              <a:rect r="r" b="b" t="t" l="l"/>
              <a:pathLst>
                <a:path h="1360576" w="1329094">
                  <a:moveTo>
                    <a:pt x="0" y="0"/>
                  </a:moveTo>
                  <a:lnTo>
                    <a:pt x="1329094" y="0"/>
                  </a:lnTo>
                  <a:lnTo>
                    <a:pt x="1329094" y="1360576"/>
                  </a:lnTo>
                  <a:lnTo>
                    <a:pt x="0" y="1360576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0" y="5165938"/>
            <a:ext cx="5046404" cy="5121062"/>
            <a:chOff x="0" y="0"/>
            <a:chExt cx="1329094" cy="1348757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329094" cy="1348757"/>
            </a:xfrm>
            <a:custGeom>
              <a:avLst/>
              <a:gdLst/>
              <a:ahLst/>
              <a:cxnLst/>
              <a:rect r="r" b="b" t="t" l="l"/>
              <a:pathLst>
                <a:path h="1348757" w="1329094">
                  <a:moveTo>
                    <a:pt x="0" y="0"/>
                  </a:moveTo>
                  <a:lnTo>
                    <a:pt x="1329094" y="0"/>
                  </a:lnTo>
                  <a:lnTo>
                    <a:pt x="1329094" y="1348757"/>
                  </a:lnTo>
                  <a:lnTo>
                    <a:pt x="0" y="1348757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5616794" y="0"/>
            <a:ext cx="2653803" cy="2653803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2979703" y="0"/>
            <a:ext cx="2653803" cy="2653803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7688479" y="0"/>
            <a:ext cx="2653803" cy="2653803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0334091" y="0"/>
            <a:ext cx="2653803" cy="2653803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5046404" y="6920"/>
            <a:ext cx="2653803" cy="2646883"/>
            <a:chOff x="0" y="0"/>
            <a:chExt cx="812800" cy="810681"/>
          </a:xfrm>
        </p:grpSpPr>
        <p:sp>
          <p:nvSpPr>
            <p:cNvPr name="Freeform 24" id="24"/>
            <p:cNvSpPr/>
            <p:nvPr/>
          </p:nvSpPr>
          <p:spPr>
            <a:xfrm>
              <a:off x="0" y="0"/>
              <a:ext cx="812800" cy="810681"/>
            </a:xfrm>
            <a:custGeom>
              <a:avLst/>
              <a:gdLst/>
              <a:ahLst/>
              <a:cxnLst/>
              <a:rect r="r" b="b" t="t" l="l"/>
              <a:pathLst>
                <a:path h="810681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0681"/>
                  </a:lnTo>
                  <a:lnTo>
                    <a:pt x="0" y="810681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26" id="26"/>
          <p:cNvSpPr txBox="true"/>
          <p:nvPr/>
        </p:nvSpPr>
        <p:spPr>
          <a:xfrm rot="0">
            <a:off x="6282127" y="3555989"/>
            <a:ext cx="3909491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Credits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5929459" y="5561072"/>
            <a:ext cx="8756474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11054E"/>
                </a:solidFill>
                <a:latin typeface="Lato"/>
              </a:rPr>
              <a:t>This presentation template is free for everyone to use thanks to the following: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5929459" y="7260461"/>
            <a:ext cx="8070283" cy="860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11054E"/>
                </a:solidFill>
                <a:latin typeface="Lato"/>
              </a:rPr>
              <a:t>SlidesCarnival for the presentation template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11054E"/>
                </a:solidFill>
                <a:latin typeface="Lato"/>
              </a:rPr>
              <a:t>Pexels for the photos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5929459" y="8693150"/>
            <a:ext cx="5187716" cy="723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850"/>
              </a:lnSpc>
              <a:spcBef>
                <a:spcPct val="0"/>
              </a:spcBef>
            </a:pPr>
            <a:r>
              <a:rPr lang="en-US" sz="4500">
                <a:solidFill>
                  <a:srgbClr val="4E31DB"/>
                </a:solidFill>
                <a:latin typeface="Barlow Black"/>
              </a:rPr>
              <a:t>Happy designing! </a:t>
            </a:r>
          </a:p>
        </p:txBody>
      </p:sp>
      <p:pic>
        <p:nvPicPr>
          <p:cNvPr name="Picture 30" id="3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44010" y="662585"/>
            <a:ext cx="3382359" cy="3598254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44010" y="5927342"/>
            <a:ext cx="3382359" cy="3598254"/>
          </a:xfrm>
          <a:prstGeom prst="rect">
            <a:avLst/>
          </a:prstGeom>
        </p:spPr>
      </p:pic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9144000" cy="4410038"/>
            <a:chOff x="0" y="0"/>
            <a:chExt cx="2408296" cy="1161491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408296" cy="1161492"/>
            </a:xfrm>
            <a:custGeom>
              <a:avLst/>
              <a:gdLst/>
              <a:ahLst/>
              <a:cxnLst/>
              <a:rect r="r" b="b" t="t" l="l"/>
              <a:pathLst>
                <a:path h="1161492" w="2408296">
                  <a:moveTo>
                    <a:pt x="0" y="0"/>
                  </a:moveTo>
                  <a:lnTo>
                    <a:pt x="2408296" y="0"/>
                  </a:lnTo>
                  <a:lnTo>
                    <a:pt x="2408296" y="1161492"/>
                  </a:lnTo>
                  <a:lnTo>
                    <a:pt x="0" y="1161492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0" y="4208981"/>
            <a:ext cx="9144000" cy="6078019"/>
            <a:chOff x="0" y="0"/>
            <a:chExt cx="2408296" cy="1600795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2408296" cy="1600795"/>
            </a:xfrm>
            <a:custGeom>
              <a:avLst/>
              <a:gdLst/>
              <a:ahLst/>
              <a:cxnLst/>
              <a:rect r="r" b="b" t="t" l="l"/>
              <a:pathLst>
                <a:path h="1600795" w="2408296">
                  <a:moveTo>
                    <a:pt x="0" y="0"/>
                  </a:moveTo>
                  <a:lnTo>
                    <a:pt x="2408296" y="0"/>
                  </a:lnTo>
                  <a:lnTo>
                    <a:pt x="2408296" y="1600795"/>
                  </a:lnTo>
                  <a:lnTo>
                    <a:pt x="0" y="1600795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362905" y="2205019"/>
            <a:ext cx="7677324" cy="1543050"/>
            <a:chOff x="0" y="0"/>
            <a:chExt cx="2022011" cy="406400"/>
          </a:xfrm>
        </p:grpSpPr>
        <p:sp>
          <p:nvSpPr>
            <p:cNvPr name="Freeform 9" id="9"/>
            <p:cNvSpPr/>
            <p:nvPr/>
          </p:nvSpPr>
          <p:spPr>
            <a:xfrm>
              <a:off x="203200" y="-326"/>
              <a:ext cx="1615611" cy="407051"/>
            </a:xfrm>
            <a:custGeom>
              <a:avLst/>
              <a:gdLst/>
              <a:ahLst/>
              <a:cxnLst/>
              <a:rect r="r" b="b" t="t" l="l"/>
              <a:pathLst>
                <a:path h="407051" w="1615611">
                  <a:moveTo>
                    <a:pt x="1615611" y="326"/>
                  </a:moveTo>
                  <a:cubicBezTo>
                    <a:pt x="1542798" y="0"/>
                    <a:pt x="1475377" y="38659"/>
                    <a:pt x="1438876" y="101663"/>
                  </a:cubicBezTo>
                  <a:cubicBezTo>
                    <a:pt x="1402375" y="164667"/>
                    <a:pt x="1402375" y="242385"/>
                    <a:pt x="1438876" y="305389"/>
                  </a:cubicBezTo>
                  <a:cubicBezTo>
                    <a:pt x="1475377" y="368393"/>
                    <a:pt x="1542798" y="407052"/>
                    <a:pt x="1615611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362905" y="271462"/>
            <a:ext cx="3977654" cy="1543050"/>
            <a:chOff x="0" y="0"/>
            <a:chExt cx="1047613" cy="406400"/>
          </a:xfrm>
        </p:grpSpPr>
        <p:sp>
          <p:nvSpPr>
            <p:cNvPr name="Freeform 12" id="12"/>
            <p:cNvSpPr/>
            <p:nvPr/>
          </p:nvSpPr>
          <p:spPr>
            <a:xfrm>
              <a:off x="203200" y="-326"/>
              <a:ext cx="641213" cy="407051"/>
            </a:xfrm>
            <a:custGeom>
              <a:avLst/>
              <a:gdLst/>
              <a:ahLst/>
              <a:cxnLst/>
              <a:rect r="r" b="b" t="t" l="l"/>
              <a:pathLst>
                <a:path h="407051" w="641213">
                  <a:moveTo>
                    <a:pt x="641213" y="326"/>
                  </a:moveTo>
                  <a:cubicBezTo>
                    <a:pt x="568400" y="0"/>
                    <a:pt x="500978" y="38659"/>
                    <a:pt x="464477" y="101663"/>
                  </a:cubicBezTo>
                  <a:cubicBezTo>
                    <a:pt x="427977" y="164667"/>
                    <a:pt x="427977" y="242385"/>
                    <a:pt x="464477" y="305389"/>
                  </a:cubicBezTo>
                  <a:cubicBezTo>
                    <a:pt x="500978" y="368393"/>
                    <a:pt x="568400" y="407052"/>
                    <a:pt x="641213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4572000" y="290494"/>
            <a:ext cx="4238764" cy="1543050"/>
            <a:chOff x="0" y="0"/>
            <a:chExt cx="1116382" cy="406400"/>
          </a:xfrm>
        </p:grpSpPr>
        <p:sp>
          <p:nvSpPr>
            <p:cNvPr name="Freeform 15" id="15"/>
            <p:cNvSpPr/>
            <p:nvPr/>
          </p:nvSpPr>
          <p:spPr>
            <a:xfrm>
              <a:off x="203200" y="-326"/>
              <a:ext cx="709982" cy="407051"/>
            </a:xfrm>
            <a:custGeom>
              <a:avLst/>
              <a:gdLst/>
              <a:ahLst/>
              <a:cxnLst/>
              <a:rect r="r" b="b" t="t" l="l"/>
              <a:pathLst>
                <a:path h="407051" w="709982">
                  <a:moveTo>
                    <a:pt x="709982" y="326"/>
                  </a:moveTo>
                  <a:cubicBezTo>
                    <a:pt x="637169" y="0"/>
                    <a:pt x="569748" y="38659"/>
                    <a:pt x="533247" y="101663"/>
                  </a:cubicBezTo>
                  <a:cubicBezTo>
                    <a:pt x="496746" y="164667"/>
                    <a:pt x="496746" y="242385"/>
                    <a:pt x="533247" y="305389"/>
                  </a:cubicBezTo>
                  <a:cubicBezTo>
                    <a:pt x="569748" y="368393"/>
                    <a:pt x="637169" y="407052"/>
                    <a:pt x="709982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7" id="17"/>
          <p:cNvSpPr txBox="true"/>
          <p:nvPr/>
        </p:nvSpPr>
        <p:spPr>
          <a:xfrm rot="0">
            <a:off x="640889" y="2157394"/>
            <a:ext cx="7399340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 Presentation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640889" y="223837"/>
            <a:ext cx="3302808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 Fonts 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4819754" y="223837"/>
            <a:ext cx="3792579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"/>
              </a:rPr>
              <a:t> In this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872330" y="4774052"/>
            <a:ext cx="7693916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Lato"/>
              </a:rPr>
              <a:t>This presentation template uses the following free fonts: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872330" y="6206563"/>
            <a:ext cx="7889111" cy="12985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FFFFFF"/>
                </a:solidFill>
                <a:latin typeface="Lato"/>
              </a:rPr>
              <a:t>Titles: </a:t>
            </a:r>
            <a:r>
              <a:rPr lang="en-US" sz="2499">
                <a:solidFill>
                  <a:srgbClr val="FFFFFF"/>
                </a:solidFill>
                <a:latin typeface="Lato Italics"/>
              </a:rPr>
              <a:t>Barlow Black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FFFFFF"/>
                </a:solidFill>
                <a:latin typeface="Lato"/>
              </a:rPr>
              <a:t>Headers: </a:t>
            </a:r>
            <a:r>
              <a:rPr lang="en-US" sz="2499">
                <a:solidFill>
                  <a:srgbClr val="FFFFFF"/>
                </a:solidFill>
                <a:latin typeface="Lato Italics"/>
              </a:rPr>
              <a:t>Lato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FFFFFF"/>
                </a:solidFill>
                <a:latin typeface="Lato"/>
              </a:rPr>
              <a:t>Body Copy:</a:t>
            </a:r>
            <a:r>
              <a:rPr lang="en-US" sz="2500">
                <a:solidFill>
                  <a:srgbClr val="FFFFFF"/>
                </a:solidFill>
                <a:latin typeface="Lato Italics"/>
              </a:rPr>
              <a:t> Lato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872330" y="7810524"/>
            <a:ext cx="7399340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Lato"/>
              </a:rPr>
              <a:t>You can find these fonts online too. Happy designing! </a:t>
            </a:r>
          </a:p>
        </p:txBody>
      </p:sp>
      <p:grpSp>
        <p:nvGrpSpPr>
          <p:cNvPr name="Group 23" id="23"/>
          <p:cNvGrpSpPr/>
          <p:nvPr/>
        </p:nvGrpSpPr>
        <p:grpSpPr>
          <a:xfrm rot="0">
            <a:off x="9488389" y="0"/>
            <a:ext cx="9032206" cy="12338784"/>
            <a:chOff x="0" y="0"/>
            <a:chExt cx="12042942" cy="16451713"/>
          </a:xfrm>
        </p:grpSpPr>
        <p:pic>
          <p:nvPicPr>
            <p:cNvPr name="Picture 24" id="24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5639655" y="0"/>
              <a:ext cx="5424239" cy="5704267"/>
            </a:xfrm>
            <a:prstGeom prst="rect">
              <a:avLst/>
            </a:prstGeom>
          </p:spPr>
        </p:pic>
        <p:pic>
          <p:nvPicPr>
            <p:cNvPr name="Picture 25" id="25"/>
            <p:cNvPicPr>
              <a:picLocks noChangeAspect="true"/>
            </p:cNvPicPr>
            <p:nvPr/>
          </p:nvPicPr>
          <p:blipFill>
            <a:blip r:embed="rId4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2997018" y="5309776"/>
              <a:ext cx="2772927" cy="2916080"/>
            </a:xfrm>
            <a:prstGeom prst="rect">
              <a:avLst/>
            </a:prstGeom>
          </p:spPr>
        </p:pic>
        <p:pic>
          <p:nvPicPr>
            <p:cNvPr name="Picture 26" id="26"/>
            <p:cNvPicPr>
              <a:picLocks noChangeAspect="true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316397"/>
              <a:ext cx="3846630" cy="4045213"/>
            </a:xfrm>
            <a:prstGeom prst="rect">
              <a:avLst/>
            </a:prstGeom>
          </p:spPr>
        </p:pic>
        <p:pic>
          <p:nvPicPr>
            <p:cNvPr name="Picture 27" id="27"/>
            <p:cNvPicPr>
              <a:picLocks noChangeAspect="true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5639655" y="8225856"/>
              <a:ext cx="5424239" cy="5704267"/>
            </a:xfrm>
            <a:prstGeom prst="rect">
              <a:avLst/>
            </a:prstGeom>
          </p:spPr>
        </p:pic>
        <p:pic>
          <p:nvPicPr>
            <p:cNvPr name="Picture 28" id="28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2997018" y="13535632"/>
              <a:ext cx="2772927" cy="2916080"/>
            </a:xfrm>
            <a:prstGeom prst="rect">
              <a:avLst/>
            </a:prstGeom>
          </p:spPr>
        </p:pic>
        <p:pic>
          <p:nvPicPr>
            <p:cNvPr name="Picture 29" id="29"/>
            <p:cNvPicPr>
              <a:picLocks noChangeAspect="true"/>
            </p:cNvPicPr>
            <p:nvPr/>
          </p:nvPicPr>
          <p:blipFill>
            <a:blip r:embed="rId2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rcRect l="0" t="0" r="0" b="0"/>
            <a:stretch>
              <a:fillRect/>
            </a:stretch>
          </p:blipFill>
          <p:spPr>
            <a:xfrm flipH="false" flipV="false" rot="0">
              <a:off x="0" y="8542254"/>
              <a:ext cx="3846630" cy="4045213"/>
            </a:xfrm>
            <a:prstGeom prst="rect">
              <a:avLst/>
            </a:prstGeom>
          </p:spPr>
        </p:pic>
        <p:grpSp>
          <p:nvGrpSpPr>
            <p:cNvPr name="Group 30" id="30"/>
            <p:cNvGrpSpPr/>
            <p:nvPr/>
          </p:nvGrpSpPr>
          <p:grpSpPr>
            <a:xfrm rot="0">
              <a:off x="4387473" y="3435993"/>
              <a:ext cx="676935" cy="676935"/>
              <a:chOff x="0" y="0"/>
              <a:chExt cx="812800" cy="812800"/>
            </a:xfrm>
          </p:grpSpPr>
          <p:sp>
            <p:nvSpPr>
              <p:cNvPr name="Freeform 31" id="3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32" id="32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43360" lIns="43360" bIns="43360" rIns="43360"/>
              <a:lstStyle/>
              <a:p>
                <a:pPr algn="ctr">
                  <a:lnSpc>
                    <a:spcPts val="1821"/>
                  </a:lnSpc>
                </a:pPr>
              </a:p>
            </p:txBody>
          </p:sp>
        </p:grpSp>
        <p:grpSp>
          <p:nvGrpSpPr>
            <p:cNvPr name="Group 33" id="33"/>
            <p:cNvGrpSpPr/>
            <p:nvPr/>
          </p:nvGrpSpPr>
          <p:grpSpPr>
            <a:xfrm rot="0">
              <a:off x="9342349" y="7072024"/>
              <a:ext cx="676935" cy="676935"/>
              <a:chOff x="0" y="0"/>
              <a:chExt cx="812800" cy="812800"/>
            </a:xfrm>
          </p:grpSpPr>
          <p:sp>
            <p:nvSpPr>
              <p:cNvPr name="Freeform 34" id="3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35" id="35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43360" lIns="43360" bIns="43360" rIns="43360"/>
              <a:lstStyle/>
              <a:p>
                <a:pPr algn="ctr">
                  <a:lnSpc>
                    <a:spcPts val="1821"/>
                  </a:lnSpc>
                </a:pPr>
              </a:p>
            </p:txBody>
          </p:sp>
        </p:grpSp>
        <p:grpSp>
          <p:nvGrpSpPr>
            <p:cNvPr name="Group 36" id="36"/>
            <p:cNvGrpSpPr/>
            <p:nvPr/>
          </p:nvGrpSpPr>
          <p:grpSpPr>
            <a:xfrm rot="0">
              <a:off x="4387473" y="11287872"/>
              <a:ext cx="676935" cy="676935"/>
              <a:chOff x="0" y="0"/>
              <a:chExt cx="812800" cy="812800"/>
            </a:xfrm>
          </p:grpSpPr>
          <p:sp>
            <p:nvSpPr>
              <p:cNvPr name="Freeform 37" id="3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38" id="38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43360" lIns="43360" bIns="43360" rIns="43360"/>
              <a:lstStyle/>
              <a:p>
                <a:pPr algn="ctr">
                  <a:lnSpc>
                    <a:spcPts val="1821"/>
                  </a:lnSpc>
                </a:pPr>
              </a:p>
            </p:txBody>
          </p:sp>
        </p:grpSp>
        <p:grpSp>
          <p:nvGrpSpPr>
            <p:cNvPr name="Group 39" id="39"/>
            <p:cNvGrpSpPr/>
            <p:nvPr/>
          </p:nvGrpSpPr>
          <p:grpSpPr>
            <a:xfrm rot="0">
              <a:off x="444509" y="6226667"/>
              <a:ext cx="676935" cy="676935"/>
              <a:chOff x="0" y="0"/>
              <a:chExt cx="812800" cy="812800"/>
            </a:xfrm>
          </p:grpSpPr>
          <p:sp>
            <p:nvSpPr>
              <p:cNvPr name="Freeform 40" id="4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41" id="41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43360" lIns="43360" bIns="43360" rIns="43360"/>
              <a:lstStyle/>
              <a:p>
                <a:pPr algn="ctr">
                  <a:lnSpc>
                    <a:spcPts val="1821"/>
                  </a:lnSpc>
                </a:pPr>
              </a:p>
            </p:txBody>
          </p:sp>
        </p:grpSp>
        <p:grpSp>
          <p:nvGrpSpPr>
            <p:cNvPr name="Group 42" id="42"/>
            <p:cNvGrpSpPr/>
            <p:nvPr/>
          </p:nvGrpSpPr>
          <p:grpSpPr>
            <a:xfrm rot="0">
              <a:off x="11366007" y="0"/>
              <a:ext cx="676935" cy="676935"/>
              <a:chOff x="0" y="0"/>
              <a:chExt cx="812800" cy="812800"/>
            </a:xfrm>
          </p:grpSpPr>
          <p:sp>
            <p:nvSpPr>
              <p:cNvPr name="Freeform 43" id="4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44" id="44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43360" lIns="43360" bIns="43360" rIns="43360"/>
              <a:lstStyle/>
              <a:p>
                <a:pPr algn="ctr">
                  <a:lnSpc>
                    <a:spcPts val="1821"/>
                  </a:lnSpc>
                </a:pPr>
              </a:p>
            </p:txBody>
          </p:sp>
        </p:grpSp>
        <p:grpSp>
          <p:nvGrpSpPr>
            <p:cNvPr name="Group 45" id="45"/>
            <p:cNvGrpSpPr/>
            <p:nvPr/>
          </p:nvGrpSpPr>
          <p:grpSpPr>
            <a:xfrm rot="0">
              <a:off x="782976" y="13706387"/>
              <a:ext cx="676935" cy="676935"/>
              <a:chOff x="0" y="0"/>
              <a:chExt cx="812800" cy="812800"/>
            </a:xfrm>
          </p:grpSpPr>
          <p:sp>
            <p:nvSpPr>
              <p:cNvPr name="Freeform 46" id="4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47" id="47"/>
              <p:cNvSpPr txBox="true"/>
              <p:nvPr/>
            </p:nvSpPr>
            <p:spPr>
              <a:xfrm>
                <a:off x="76200" y="66675"/>
                <a:ext cx="660400" cy="669925"/>
              </a:xfrm>
              <a:prstGeom prst="rect">
                <a:avLst/>
              </a:prstGeom>
            </p:spPr>
            <p:txBody>
              <a:bodyPr anchor="ctr" rtlCol="false" tIns="43360" lIns="43360" bIns="43360" rIns="43360"/>
              <a:lstStyle/>
              <a:p>
                <a:pPr algn="ctr">
                  <a:lnSpc>
                    <a:spcPts val="1821"/>
                  </a:lnSpc>
                </a:pPr>
              </a:p>
            </p:txBody>
          </p:sp>
        </p:grpSp>
      </p:grp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90151" y="5834731"/>
            <a:ext cx="16469149" cy="1543050"/>
            <a:chOff x="0" y="0"/>
            <a:chExt cx="21958865" cy="2057400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21958865" cy="2057400"/>
              <a:chOff x="0" y="0"/>
              <a:chExt cx="4337554" cy="406400"/>
            </a:xfrm>
          </p:grpSpPr>
          <p:sp>
            <p:nvSpPr>
              <p:cNvPr name="Freeform 4" id="4"/>
              <p:cNvSpPr/>
              <p:nvPr/>
            </p:nvSpPr>
            <p:spPr>
              <a:xfrm>
                <a:off x="203200" y="-326"/>
                <a:ext cx="3931153" cy="407051"/>
              </a:xfrm>
              <a:custGeom>
                <a:avLst/>
                <a:gdLst/>
                <a:ahLst/>
                <a:cxnLst/>
                <a:rect r="r" b="b" t="t" l="l"/>
                <a:pathLst>
                  <a:path h="407051" w="3931153">
                    <a:moveTo>
                      <a:pt x="3931153" y="326"/>
                    </a:moveTo>
                    <a:cubicBezTo>
                      <a:pt x="3858340" y="0"/>
                      <a:pt x="3790919" y="38659"/>
                      <a:pt x="3754418" y="101663"/>
                    </a:cubicBezTo>
                    <a:cubicBezTo>
                      <a:pt x="3717918" y="164667"/>
                      <a:pt x="3717918" y="242385"/>
                      <a:pt x="3754418" y="305389"/>
                    </a:cubicBezTo>
                    <a:cubicBezTo>
                      <a:pt x="3790919" y="368393"/>
                      <a:pt x="3858340" y="407052"/>
                      <a:pt x="3931153" y="406726"/>
                    </a:cubicBezTo>
                    <a:lnTo>
                      <a:pt x="0" y="406726"/>
                    </a:lnTo>
                    <a:cubicBezTo>
                      <a:pt x="72813" y="407052"/>
                      <a:pt x="140234" y="368393"/>
                      <a:pt x="176735" y="305389"/>
                    </a:cubicBezTo>
                    <a:cubicBezTo>
                      <a:pt x="213236" y="242385"/>
                      <a:pt x="213236" y="164667"/>
                      <a:pt x="176735" y="101663"/>
                    </a:cubicBezTo>
                    <a:cubicBezTo>
                      <a:pt x="140234" y="38659"/>
                      <a:pt x="72813" y="0"/>
                      <a:pt x="0" y="326"/>
                    </a:cubicBezTo>
                    <a:close/>
                  </a:path>
                </a:pathLst>
              </a:custGeom>
              <a:solidFill>
                <a:srgbClr val="11054E"/>
              </a:solidFill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0" y="0"/>
                <a:ext cx="812800" cy="406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6" id="6"/>
            <p:cNvGrpSpPr/>
            <p:nvPr/>
          </p:nvGrpSpPr>
          <p:grpSpPr>
            <a:xfrm rot="0">
              <a:off x="0" y="0"/>
              <a:ext cx="17138382" cy="2057400"/>
              <a:chOff x="0" y="0"/>
              <a:chExt cx="3385359" cy="406400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203200" y="-326"/>
                <a:ext cx="2978959" cy="407051"/>
              </a:xfrm>
              <a:custGeom>
                <a:avLst/>
                <a:gdLst/>
                <a:ahLst/>
                <a:cxnLst/>
                <a:rect r="r" b="b" t="t" l="l"/>
                <a:pathLst>
                  <a:path h="407051" w="2978959">
                    <a:moveTo>
                      <a:pt x="2978959" y="326"/>
                    </a:moveTo>
                    <a:cubicBezTo>
                      <a:pt x="2906147" y="0"/>
                      <a:pt x="2838725" y="38659"/>
                      <a:pt x="2802224" y="101663"/>
                    </a:cubicBezTo>
                    <a:cubicBezTo>
                      <a:pt x="2765723" y="164667"/>
                      <a:pt x="2765723" y="242385"/>
                      <a:pt x="2802224" y="305389"/>
                    </a:cubicBezTo>
                    <a:cubicBezTo>
                      <a:pt x="2838725" y="368393"/>
                      <a:pt x="2906147" y="407052"/>
                      <a:pt x="2978959" y="406726"/>
                    </a:cubicBezTo>
                    <a:lnTo>
                      <a:pt x="0" y="406726"/>
                    </a:lnTo>
                    <a:cubicBezTo>
                      <a:pt x="72813" y="407052"/>
                      <a:pt x="140234" y="368393"/>
                      <a:pt x="176735" y="305389"/>
                    </a:cubicBezTo>
                    <a:cubicBezTo>
                      <a:pt x="213236" y="242385"/>
                      <a:pt x="213236" y="164667"/>
                      <a:pt x="176735" y="101663"/>
                    </a:cubicBezTo>
                    <a:cubicBezTo>
                      <a:pt x="140234" y="38659"/>
                      <a:pt x="72813" y="0"/>
                      <a:pt x="0" y="326"/>
                    </a:cubicBezTo>
                    <a:close/>
                  </a:path>
                </a:pathLst>
              </a:custGeom>
              <a:solidFill>
                <a:srgbClr val="DFE4FF"/>
              </a:solidFill>
            </p:spPr>
          </p:sp>
          <p:sp>
            <p:nvSpPr>
              <p:cNvPr name="TextBox 8" id="8"/>
              <p:cNvSpPr txBox="true"/>
              <p:nvPr/>
            </p:nvSpPr>
            <p:spPr>
              <a:xfrm>
                <a:off x="0" y="0"/>
                <a:ext cx="812800" cy="406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9" id="9"/>
            <p:cNvGrpSpPr/>
            <p:nvPr/>
          </p:nvGrpSpPr>
          <p:grpSpPr>
            <a:xfrm rot="0">
              <a:off x="0" y="0"/>
              <a:ext cx="11754221" cy="2057400"/>
              <a:chOff x="0" y="0"/>
              <a:chExt cx="2321821" cy="4064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203200" y="-326"/>
                <a:ext cx="1915421" cy="407051"/>
              </a:xfrm>
              <a:custGeom>
                <a:avLst/>
                <a:gdLst/>
                <a:ahLst/>
                <a:cxnLst/>
                <a:rect r="r" b="b" t="t" l="l"/>
                <a:pathLst>
                  <a:path h="407051" w="1915421">
                    <a:moveTo>
                      <a:pt x="1915421" y="326"/>
                    </a:moveTo>
                    <a:cubicBezTo>
                      <a:pt x="1842609" y="0"/>
                      <a:pt x="1775187" y="38659"/>
                      <a:pt x="1738686" y="101663"/>
                    </a:cubicBezTo>
                    <a:cubicBezTo>
                      <a:pt x="1702185" y="164667"/>
                      <a:pt x="1702185" y="242385"/>
                      <a:pt x="1738686" y="305389"/>
                    </a:cubicBezTo>
                    <a:cubicBezTo>
                      <a:pt x="1775187" y="368393"/>
                      <a:pt x="1842609" y="407052"/>
                      <a:pt x="1915421" y="406726"/>
                    </a:cubicBezTo>
                    <a:lnTo>
                      <a:pt x="0" y="406726"/>
                    </a:lnTo>
                    <a:cubicBezTo>
                      <a:pt x="72813" y="407052"/>
                      <a:pt x="140234" y="368393"/>
                      <a:pt x="176735" y="305389"/>
                    </a:cubicBezTo>
                    <a:cubicBezTo>
                      <a:pt x="213236" y="242385"/>
                      <a:pt x="213236" y="164667"/>
                      <a:pt x="176735" y="101663"/>
                    </a:cubicBezTo>
                    <a:cubicBezTo>
                      <a:pt x="140234" y="38659"/>
                      <a:pt x="72813" y="0"/>
                      <a:pt x="0" y="326"/>
                    </a:cubicBezTo>
                    <a:close/>
                  </a:path>
                </a:pathLst>
              </a:custGeom>
              <a:solidFill>
                <a:srgbClr val="4E31DB"/>
              </a:solidFill>
            </p:spPr>
          </p:sp>
          <p:sp>
            <p:nvSpPr>
              <p:cNvPr name="TextBox 11" id="11"/>
              <p:cNvSpPr txBox="true"/>
              <p:nvPr/>
            </p:nvSpPr>
            <p:spPr>
              <a:xfrm>
                <a:off x="0" y="0"/>
                <a:ext cx="812800" cy="406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grpSp>
          <p:nvGrpSpPr>
            <p:cNvPr name="Group 12" id="12"/>
            <p:cNvGrpSpPr/>
            <p:nvPr/>
          </p:nvGrpSpPr>
          <p:grpSpPr>
            <a:xfrm rot="0">
              <a:off x="0" y="0"/>
              <a:ext cx="6509121" cy="2057400"/>
              <a:chOff x="0" y="0"/>
              <a:chExt cx="1285752" cy="406400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203200" y="-326"/>
                <a:ext cx="879352" cy="407051"/>
              </a:xfrm>
              <a:custGeom>
                <a:avLst/>
                <a:gdLst/>
                <a:ahLst/>
                <a:cxnLst/>
                <a:rect r="r" b="b" t="t" l="l"/>
                <a:pathLst>
                  <a:path h="407051" w="879352">
                    <a:moveTo>
                      <a:pt x="879352" y="326"/>
                    </a:moveTo>
                    <a:cubicBezTo>
                      <a:pt x="806540" y="0"/>
                      <a:pt x="739118" y="38659"/>
                      <a:pt x="702617" y="101663"/>
                    </a:cubicBezTo>
                    <a:cubicBezTo>
                      <a:pt x="666116" y="164667"/>
                      <a:pt x="666116" y="242385"/>
                      <a:pt x="702617" y="305389"/>
                    </a:cubicBezTo>
                    <a:cubicBezTo>
                      <a:pt x="739118" y="368393"/>
                      <a:pt x="806540" y="407052"/>
                      <a:pt x="879352" y="406726"/>
                    </a:cubicBezTo>
                    <a:lnTo>
                      <a:pt x="0" y="406726"/>
                    </a:lnTo>
                    <a:cubicBezTo>
                      <a:pt x="72813" y="407052"/>
                      <a:pt x="140234" y="368393"/>
                      <a:pt x="176735" y="305389"/>
                    </a:cubicBezTo>
                    <a:cubicBezTo>
                      <a:pt x="213236" y="242385"/>
                      <a:pt x="213236" y="164667"/>
                      <a:pt x="176735" y="101663"/>
                    </a:cubicBezTo>
                    <a:cubicBezTo>
                      <a:pt x="140234" y="38659"/>
                      <a:pt x="72813" y="0"/>
                      <a:pt x="0" y="326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14" id="14"/>
              <p:cNvSpPr txBox="true"/>
              <p:nvPr/>
            </p:nvSpPr>
            <p:spPr>
              <a:xfrm>
                <a:off x="0" y="0"/>
                <a:ext cx="812800" cy="406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</p:grpSp>
      <p:grpSp>
        <p:nvGrpSpPr>
          <p:cNvPr name="Group 15" id="15"/>
          <p:cNvGrpSpPr/>
          <p:nvPr/>
        </p:nvGrpSpPr>
        <p:grpSpPr>
          <a:xfrm rot="0">
            <a:off x="0" y="0"/>
            <a:ext cx="12068276" cy="4554135"/>
            <a:chOff x="0" y="0"/>
            <a:chExt cx="3178476" cy="1199443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3178476" cy="1199443"/>
            </a:xfrm>
            <a:custGeom>
              <a:avLst/>
              <a:gdLst/>
              <a:ahLst/>
              <a:cxnLst/>
              <a:rect r="r" b="b" t="t" l="l"/>
              <a:pathLst>
                <a:path h="1199443" w="3178476">
                  <a:moveTo>
                    <a:pt x="0" y="0"/>
                  </a:moveTo>
                  <a:lnTo>
                    <a:pt x="3178476" y="0"/>
                  </a:lnTo>
                  <a:lnTo>
                    <a:pt x="3178476" y="1199443"/>
                  </a:lnTo>
                  <a:lnTo>
                    <a:pt x="0" y="1199443"/>
                  </a:ln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790151" y="547802"/>
            <a:ext cx="2834779" cy="1543050"/>
            <a:chOff x="0" y="0"/>
            <a:chExt cx="746608" cy="406400"/>
          </a:xfrm>
        </p:grpSpPr>
        <p:sp>
          <p:nvSpPr>
            <p:cNvPr name="Freeform 19" id="19"/>
            <p:cNvSpPr/>
            <p:nvPr/>
          </p:nvSpPr>
          <p:spPr>
            <a:xfrm>
              <a:off x="203200" y="-326"/>
              <a:ext cx="340208" cy="407051"/>
            </a:xfrm>
            <a:custGeom>
              <a:avLst/>
              <a:gdLst/>
              <a:ahLst/>
              <a:cxnLst/>
              <a:rect r="r" b="b" t="t" l="l"/>
              <a:pathLst>
                <a:path h="407051" w="340208">
                  <a:moveTo>
                    <a:pt x="340208" y="326"/>
                  </a:moveTo>
                  <a:cubicBezTo>
                    <a:pt x="267396" y="0"/>
                    <a:pt x="199974" y="38659"/>
                    <a:pt x="163473" y="101663"/>
                  </a:cubicBezTo>
                  <a:cubicBezTo>
                    <a:pt x="126972" y="164667"/>
                    <a:pt x="126972" y="242385"/>
                    <a:pt x="163473" y="305389"/>
                  </a:cubicBezTo>
                  <a:cubicBezTo>
                    <a:pt x="199974" y="368393"/>
                    <a:pt x="267396" y="407052"/>
                    <a:pt x="34020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3899869" y="547802"/>
            <a:ext cx="1741739" cy="1543050"/>
            <a:chOff x="0" y="0"/>
            <a:chExt cx="458730" cy="406400"/>
          </a:xfrm>
        </p:grpSpPr>
        <p:sp>
          <p:nvSpPr>
            <p:cNvPr name="Freeform 22" id="22"/>
            <p:cNvSpPr/>
            <p:nvPr/>
          </p:nvSpPr>
          <p:spPr>
            <a:xfrm>
              <a:off x="42294" y="-326"/>
              <a:ext cx="374142" cy="407051"/>
            </a:xfrm>
            <a:custGeom>
              <a:avLst/>
              <a:gdLst/>
              <a:ahLst/>
              <a:cxnLst/>
              <a:rect r="r" b="b" t="t" l="l"/>
              <a:pathLst>
                <a:path h="407051" w="374142">
                  <a:moveTo>
                    <a:pt x="213236" y="326"/>
                  </a:moveTo>
                  <a:cubicBezTo>
                    <a:pt x="140423" y="0"/>
                    <a:pt x="73001" y="38659"/>
                    <a:pt x="36500" y="101663"/>
                  </a:cubicBezTo>
                  <a:cubicBezTo>
                    <a:pt x="0" y="164667"/>
                    <a:pt x="0" y="242385"/>
                    <a:pt x="36500" y="305389"/>
                  </a:cubicBezTo>
                  <a:cubicBezTo>
                    <a:pt x="73001" y="368393"/>
                    <a:pt x="140423" y="407052"/>
                    <a:pt x="213236" y="406726"/>
                  </a:cubicBezTo>
                  <a:lnTo>
                    <a:pt x="160906" y="406726"/>
                  </a:lnTo>
                  <a:cubicBezTo>
                    <a:pt x="233719" y="407052"/>
                    <a:pt x="301140" y="368393"/>
                    <a:pt x="337641" y="305389"/>
                  </a:cubicBezTo>
                  <a:cubicBezTo>
                    <a:pt x="374142" y="242385"/>
                    <a:pt x="374142" y="164667"/>
                    <a:pt x="337641" y="101663"/>
                  </a:cubicBezTo>
                  <a:cubicBezTo>
                    <a:pt x="301140" y="38659"/>
                    <a:pt x="233719" y="0"/>
                    <a:pt x="160906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790151" y="2463283"/>
            <a:ext cx="5356698" cy="1543050"/>
            <a:chOff x="0" y="0"/>
            <a:chExt cx="1410818" cy="406400"/>
          </a:xfrm>
        </p:grpSpPr>
        <p:sp>
          <p:nvSpPr>
            <p:cNvPr name="Freeform 25" id="25"/>
            <p:cNvSpPr/>
            <p:nvPr/>
          </p:nvSpPr>
          <p:spPr>
            <a:xfrm>
              <a:off x="203200" y="-326"/>
              <a:ext cx="1004418" cy="407051"/>
            </a:xfrm>
            <a:custGeom>
              <a:avLst/>
              <a:gdLst/>
              <a:ahLst/>
              <a:cxnLst/>
              <a:rect r="r" b="b" t="t" l="l"/>
              <a:pathLst>
                <a:path h="407051" w="1004418">
                  <a:moveTo>
                    <a:pt x="1004418" y="326"/>
                  </a:moveTo>
                  <a:cubicBezTo>
                    <a:pt x="931605" y="0"/>
                    <a:pt x="864183" y="38659"/>
                    <a:pt x="827682" y="101663"/>
                  </a:cubicBezTo>
                  <a:cubicBezTo>
                    <a:pt x="791182" y="164667"/>
                    <a:pt x="791182" y="242385"/>
                    <a:pt x="827682" y="305389"/>
                  </a:cubicBezTo>
                  <a:cubicBezTo>
                    <a:pt x="864183" y="368393"/>
                    <a:pt x="931605" y="407052"/>
                    <a:pt x="100441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</p:spPr>
        </p:sp>
        <p:sp>
          <p:nvSpPr>
            <p:cNvPr name="TextBox 26" id="2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6423074" y="2463283"/>
            <a:ext cx="3145416" cy="1543050"/>
            <a:chOff x="0" y="0"/>
            <a:chExt cx="828422" cy="406400"/>
          </a:xfrm>
        </p:grpSpPr>
        <p:sp>
          <p:nvSpPr>
            <p:cNvPr name="Freeform 28" id="28"/>
            <p:cNvSpPr/>
            <p:nvPr/>
          </p:nvSpPr>
          <p:spPr>
            <a:xfrm>
              <a:off x="203200" y="-326"/>
              <a:ext cx="422022" cy="407051"/>
            </a:xfrm>
            <a:custGeom>
              <a:avLst/>
              <a:gdLst/>
              <a:ahLst/>
              <a:cxnLst/>
              <a:rect r="r" b="b" t="t" l="l"/>
              <a:pathLst>
                <a:path h="407051" w="422022">
                  <a:moveTo>
                    <a:pt x="422022" y="326"/>
                  </a:moveTo>
                  <a:cubicBezTo>
                    <a:pt x="349210" y="0"/>
                    <a:pt x="281788" y="38659"/>
                    <a:pt x="245287" y="101663"/>
                  </a:cubicBezTo>
                  <a:cubicBezTo>
                    <a:pt x="208786" y="164667"/>
                    <a:pt x="208786" y="242385"/>
                    <a:pt x="245287" y="305389"/>
                  </a:cubicBezTo>
                  <a:cubicBezTo>
                    <a:pt x="281788" y="368393"/>
                    <a:pt x="349210" y="407052"/>
                    <a:pt x="422022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</p:spPr>
        </p:sp>
        <p:sp>
          <p:nvSpPr>
            <p:cNvPr name="TextBox 29" id="29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12068276" y="0"/>
            <a:ext cx="6219724" cy="4554135"/>
            <a:chOff x="0" y="0"/>
            <a:chExt cx="1638117" cy="1199443"/>
          </a:xfrm>
        </p:grpSpPr>
        <p:sp>
          <p:nvSpPr>
            <p:cNvPr name="Freeform 31" id="31"/>
            <p:cNvSpPr/>
            <p:nvPr/>
          </p:nvSpPr>
          <p:spPr>
            <a:xfrm>
              <a:off x="0" y="0"/>
              <a:ext cx="1638116" cy="1199443"/>
            </a:xfrm>
            <a:custGeom>
              <a:avLst/>
              <a:gdLst/>
              <a:ahLst/>
              <a:cxnLst/>
              <a:rect r="r" b="b" t="t" l="l"/>
              <a:pathLst>
                <a:path h="1199443" w="1638116">
                  <a:moveTo>
                    <a:pt x="0" y="0"/>
                  </a:moveTo>
                  <a:lnTo>
                    <a:pt x="1638116" y="0"/>
                  </a:lnTo>
                  <a:lnTo>
                    <a:pt x="1638116" y="1199443"/>
                  </a:lnTo>
                  <a:lnTo>
                    <a:pt x="0" y="1199443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2" id="3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33" id="33"/>
          <p:cNvSpPr txBox="true"/>
          <p:nvPr/>
        </p:nvSpPr>
        <p:spPr>
          <a:xfrm rot="0">
            <a:off x="1028700" y="652577"/>
            <a:ext cx="2156624" cy="1333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>
                <a:solidFill>
                  <a:srgbClr val="FFFFFF"/>
                </a:solidFill>
                <a:latin typeface="Barlow Black"/>
              </a:rPr>
              <a:t>Add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4019143" y="652577"/>
            <a:ext cx="1503190" cy="1333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>
                <a:solidFill>
                  <a:srgbClr val="FFFFFF"/>
                </a:solidFill>
                <a:latin typeface="Barlow Black"/>
              </a:rPr>
              <a:t>a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1028700" y="2568058"/>
            <a:ext cx="4921155" cy="1333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>
                <a:solidFill>
                  <a:srgbClr val="11054E"/>
                </a:solidFill>
                <a:latin typeface="Barlow Black"/>
              </a:rPr>
              <a:t>Timeline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6661623" y="2568058"/>
            <a:ext cx="2634134" cy="13335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>
                <a:solidFill>
                  <a:srgbClr val="11054E"/>
                </a:solidFill>
                <a:latin typeface="Barlow Black"/>
              </a:rPr>
              <a:t>Page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1028700" y="7815356"/>
            <a:ext cx="33649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FF499E"/>
                </a:solidFill>
                <a:latin typeface="Barlow Black"/>
              </a:rPr>
              <a:t>Add a main point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028700" y="8609360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11054E"/>
                </a:solidFill>
                <a:latin typeface="Lato"/>
              </a:rPr>
              <a:t>E</a:t>
            </a:r>
            <a:r>
              <a:rPr lang="en-US" sz="2399" u="none">
                <a:solidFill>
                  <a:srgbClr val="11054E"/>
                </a:solidFill>
                <a:latin typeface="Lato"/>
              </a:rPr>
              <a:t>laborate on what you want to discuss. 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5317258" y="7815356"/>
            <a:ext cx="33649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4E31DB"/>
                </a:solidFill>
                <a:latin typeface="Barlow Black"/>
              </a:rPr>
              <a:t>Add a main point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5317258" y="8609360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11054E"/>
                </a:solidFill>
                <a:latin typeface="Lato"/>
              </a:rPr>
              <a:t>Elaborate on what you want to discuss.</a:t>
            </a:r>
            <a:r>
              <a:rPr lang="en-US" sz="2399">
                <a:solidFill>
                  <a:srgbClr val="11054E"/>
                </a:solidFill>
                <a:latin typeface="Lato"/>
              </a:rPr>
              <a:t> 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13894375" y="7815356"/>
            <a:ext cx="33649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11054E"/>
                </a:solidFill>
                <a:latin typeface="Barlow Black"/>
              </a:rPr>
              <a:t>Add a main point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13894375" y="8609360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11054E"/>
                </a:solidFill>
                <a:latin typeface="Lato"/>
              </a:rPr>
              <a:t>Elaborate on what you want to discuss.</a:t>
            </a:r>
            <a:r>
              <a:rPr lang="en-US" sz="2399">
                <a:solidFill>
                  <a:srgbClr val="11054E"/>
                </a:solidFill>
                <a:latin typeface="Lato"/>
              </a:rPr>
              <a:t> </a:t>
            </a:r>
          </a:p>
        </p:txBody>
      </p:sp>
      <p:sp>
        <p:nvSpPr>
          <p:cNvPr name="TextBox 43" id="43"/>
          <p:cNvSpPr txBox="true"/>
          <p:nvPr/>
        </p:nvSpPr>
        <p:spPr>
          <a:xfrm rot="0">
            <a:off x="9605817" y="7815356"/>
            <a:ext cx="3364925" cy="485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DFE4FF"/>
                </a:solidFill>
                <a:latin typeface="Barlow Black"/>
              </a:rPr>
              <a:t>Add a main point</a:t>
            </a:r>
          </a:p>
        </p:txBody>
      </p:sp>
      <p:sp>
        <p:nvSpPr>
          <p:cNvPr name="TextBox 44" id="44"/>
          <p:cNvSpPr txBox="true"/>
          <p:nvPr/>
        </p:nvSpPr>
        <p:spPr>
          <a:xfrm rot="0">
            <a:off x="9605817" y="8609360"/>
            <a:ext cx="3364925" cy="8248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11054E"/>
                </a:solidFill>
                <a:latin typeface="Lato"/>
              </a:rPr>
              <a:t>Elaborate on what you want to discuss.</a:t>
            </a:r>
            <a:r>
              <a:rPr lang="en-US" sz="2399">
                <a:solidFill>
                  <a:srgbClr val="11054E"/>
                </a:solidFill>
                <a:latin typeface="Lato"/>
              </a:rPr>
              <a:t> </a:t>
            </a:r>
          </a:p>
        </p:txBody>
      </p:sp>
      <p:grpSp>
        <p:nvGrpSpPr>
          <p:cNvPr name="Group 45" id="45"/>
          <p:cNvGrpSpPr/>
          <p:nvPr/>
        </p:nvGrpSpPr>
        <p:grpSpPr>
          <a:xfrm rot="7898367">
            <a:off x="13385168" y="391272"/>
            <a:ext cx="3863890" cy="3863890"/>
            <a:chOff x="0" y="0"/>
            <a:chExt cx="812800" cy="812800"/>
          </a:xfrm>
        </p:grpSpPr>
        <p:sp>
          <p:nvSpPr>
            <p:cNvPr name="Freeform 46" id="4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7" id="47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48" id="48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17625" y="834400"/>
            <a:ext cx="2798975" cy="2977633"/>
          </a:xfrm>
          <a:prstGeom prst="rect">
            <a:avLst/>
          </a:prstGeom>
        </p:spPr>
      </p:pic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4086808" y="333223"/>
            <a:ext cx="4693041" cy="4693041"/>
            <a:chOff x="0" y="0"/>
            <a:chExt cx="6257388" cy="6257388"/>
          </a:xfrm>
        </p:grpSpPr>
        <p:grpSp>
          <p:nvGrpSpPr>
            <p:cNvPr name="Group 3" id="3"/>
            <p:cNvGrpSpPr/>
            <p:nvPr/>
          </p:nvGrpSpPr>
          <p:grpSpPr>
            <a:xfrm rot="0">
              <a:off x="0" y="0"/>
              <a:ext cx="6257388" cy="6257388"/>
              <a:chOff x="0" y="0"/>
              <a:chExt cx="812800" cy="812800"/>
            </a:xfrm>
          </p:grpSpPr>
          <p:sp>
            <p:nvSpPr>
              <p:cNvPr name="Freeform 4" id="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499E"/>
              </a:solidFill>
            </p:spPr>
          </p:sp>
          <p:sp>
            <p:nvSpPr>
              <p:cNvPr name="TextBox 5" id="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6" id="6"/>
            <p:cNvSpPr txBox="true"/>
            <p:nvPr/>
          </p:nvSpPr>
          <p:spPr>
            <a:xfrm rot="0">
              <a:off x="2023794" y="66675"/>
              <a:ext cx="2209800" cy="14861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8470"/>
                </a:lnSpc>
              </a:pPr>
              <a:r>
                <a:rPr lang="en-US" sz="7700">
                  <a:solidFill>
                    <a:srgbClr val="11054E"/>
                  </a:solidFill>
                  <a:latin typeface="Barlow Black"/>
                </a:rPr>
                <a:t>S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918894" y="1505162"/>
              <a:ext cx="4419600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11054E"/>
                  </a:solidFill>
                  <a:latin typeface="Barlow Black"/>
                </a:rPr>
                <a:t>STRENGTHS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410749" y="2359856"/>
              <a:ext cx="5435891" cy="261569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11054E"/>
                  </a:solidFill>
                  <a:latin typeface="Lato"/>
                </a:rPr>
                <a:t>What are you doing well? </a:t>
              </a:r>
            </a:p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11054E"/>
                  </a:solidFill>
                  <a:latin typeface="Lato"/>
                </a:rPr>
                <a:t>What sets you apart? </a:t>
              </a:r>
            </a:p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11054E"/>
                  </a:solidFill>
                  <a:latin typeface="Lato"/>
                </a:rPr>
                <a:t>What are your good qualities?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4086808" y="5260735"/>
            <a:ext cx="4693041" cy="4693041"/>
            <a:chOff x="0" y="0"/>
            <a:chExt cx="6257388" cy="6257388"/>
          </a:xfrm>
        </p:grpSpPr>
        <p:grpSp>
          <p:nvGrpSpPr>
            <p:cNvPr name="Group 10" id="10"/>
            <p:cNvGrpSpPr/>
            <p:nvPr/>
          </p:nvGrpSpPr>
          <p:grpSpPr>
            <a:xfrm rot="0">
              <a:off x="0" y="0"/>
              <a:ext cx="6257388" cy="6257388"/>
              <a:chOff x="0" y="0"/>
              <a:chExt cx="812800" cy="8128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4E31DB"/>
              </a:solidFill>
            </p:spPr>
          </p:sp>
          <p:sp>
            <p:nvSpPr>
              <p:cNvPr name="TextBox 12" id="1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3" id="13"/>
            <p:cNvSpPr txBox="true"/>
            <p:nvPr/>
          </p:nvSpPr>
          <p:spPr>
            <a:xfrm rot="0">
              <a:off x="1989840" y="71547"/>
              <a:ext cx="2209800" cy="14861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8470"/>
                </a:lnSpc>
              </a:pPr>
              <a:r>
                <a:rPr lang="en-US" sz="7700">
                  <a:solidFill>
                    <a:srgbClr val="FFFFFF"/>
                  </a:solidFill>
                  <a:latin typeface="Barlow Black"/>
                </a:rPr>
                <a:t>O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884940" y="1510035"/>
              <a:ext cx="4419600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FFFFFF"/>
                  </a:solidFill>
                  <a:latin typeface="Barlow Black"/>
                </a:rPr>
                <a:t>OPPORTUNITIES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410749" y="2370459"/>
              <a:ext cx="5435891" cy="194259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FFFFFF"/>
                  </a:solidFill>
                  <a:latin typeface="Lato"/>
                </a:rPr>
                <a:t>What are your goals?</a:t>
              </a:r>
              <a:r>
                <a:rPr lang="en-US" sz="2400">
                  <a:solidFill>
                    <a:srgbClr val="FFFFFF"/>
                  </a:solidFill>
                  <a:latin typeface="Lato"/>
                </a:rPr>
                <a:t> </a:t>
              </a:r>
            </a:p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FFFFFF"/>
                  </a:solidFill>
                  <a:latin typeface="Lato"/>
                </a:rPr>
                <a:t>Are demands shifting? </a:t>
              </a:r>
            </a:p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FFFFFF"/>
                  </a:solidFill>
                  <a:latin typeface="Lato"/>
                </a:rPr>
                <a:t>How can it be improved?</a:t>
              </a: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9508151" y="5260735"/>
            <a:ext cx="4693041" cy="4693041"/>
            <a:chOff x="0" y="0"/>
            <a:chExt cx="6257388" cy="6257388"/>
          </a:xfrm>
        </p:grpSpPr>
        <p:grpSp>
          <p:nvGrpSpPr>
            <p:cNvPr name="Group 17" id="17"/>
            <p:cNvGrpSpPr/>
            <p:nvPr/>
          </p:nvGrpSpPr>
          <p:grpSpPr>
            <a:xfrm rot="0">
              <a:off x="0" y="0"/>
              <a:ext cx="6257388" cy="6257388"/>
              <a:chOff x="0" y="0"/>
              <a:chExt cx="812800" cy="8128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DFE4FF"/>
              </a:solidFill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0" id="20"/>
            <p:cNvSpPr txBox="true"/>
            <p:nvPr/>
          </p:nvSpPr>
          <p:spPr>
            <a:xfrm rot="0">
              <a:off x="514701" y="2370459"/>
              <a:ext cx="5435891" cy="261569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11054E"/>
                  </a:solidFill>
                  <a:latin typeface="Lato"/>
                </a:rPr>
                <a:t>What are the blockers you're facing?</a:t>
              </a:r>
              <a:r>
                <a:rPr lang="en-US" sz="2400">
                  <a:solidFill>
                    <a:srgbClr val="11054E"/>
                  </a:solidFill>
                  <a:latin typeface="Lato"/>
                </a:rPr>
                <a:t> </a:t>
              </a:r>
            </a:p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11054E"/>
                  </a:solidFill>
                  <a:latin typeface="Lato"/>
                </a:rPr>
                <a:t>What are factors outside of your control?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2057748" y="71547"/>
              <a:ext cx="2209800" cy="14861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8470"/>
                </a:lnSpc>
              </a:pPr>
              <a:r>
                <a:rPr lang="en-US" sz="7700">
                  <a:solidFill>
                    <a:srgbClr val="11054E"/>
                  </a:solidFill>
                  <a:latin typeface="Barlow Black"/>
                </a:rPr>
                <a:t>T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952848" y="1510035"/>
              <a:ext cx="4419600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11054E"/>
                  </a:solidFill>
                  <a:latin typeface="Barlow Black"/>
                </a:rPr>
                <a:t>THREATS</a:t>
              </a: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9508151" y="333223"/>
            <a:ext cx="4693041" cy="4693041"/>
            <a:chOff x="0" y="0"/>
            <a:chExt cx="6257388" cy="6257388"/>
          </a:xfrm>
        </p:grpSpPr>
        <p:grpSp>
          <p:nvGrpSpPr>
            <p:cNvPr name="Group 24" id="24"/>
            <p:cNvGrpSpPr/>
            <p:nvPr/>
          </p:nvGrpSpPr>
          <p:grpSpPr>
            <a:xfrm rot="0">
              <a:off x="0" y="0"/>
              <a:ext cx="6257388" cy="6257388"/>
              <a:chOff x="0" y="0"/>
              <a:chExt cx="812800" cy="812800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11054E"/>
              </a:solidFill>
            </p:spPr>
          </p:sp>
          <p:sp>
            <p:nvSpPr>
              <p:cNvPr name="TextBox 26" id="2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7" id="27"/>
            <p:cNvSpPr txBox="true"/>
            <p:nvPr/>
          </p:nvSpPr>
          <p:spPr>
            <a:xfrm rot="0">
              <a:off x="2091703" y="66675"/>
              <a:ext cx="2209800" cy="14861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8470"/>
                </a:lnSpc>
              </a:pPr>
              <a:r>
                <a:rPr lang="en-US" sz="7700">
                  <a:solidFill>
                    <a:srgbClr val="FFFFFF"/>
                  </a:solidFill>
                  <a:latin typeface="Barlow Black"/>
                </a:rPr>
                <a:t>W</a:t>
              </a:r>
            </a:p>
          </p:txBody>
        </p:sp>
        <p:sp>
          <p:nvSpPr>
            <p:cNvPr name="TextBox 28" id="28"/>
            <p:cNvSpPr txBox="true"/>
            <p:nvPr/>
          </p:nvSpPr>
          <p:spPr>
            <a:xfrm rot="0">
              <a:off x="986803" y="1505162"/>
              <a:ext cx="4419600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9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FFFFFF"/>
                  </a:solidFill>
                  <a:latin typeface="Barlow Black"/>
                </a:rPr>
                <a:t>WEAKNESSES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514701" y="2359856"/>
              <a:ext cx="5227986" cy="328879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FFFFFF"/>
                  </a:solidFill>
                  <a:latin typeface="Lato"/>
                </a:rPr>
                <a:t>Where do you need to improve? </a:t>
              </a:r>
            </a:p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FFFFFF"/>
                  </a:solidFill>
                  <a:latin typeface="Lato"/>
                </a:rPr>
                <a:t>Are resources adequate? </a:t>
              </a:r>
            </a:p>
            <a:p>
              <a:pPr marL="518160" indent="-259080" lvl="1">
                <a:lnSpc>
                  <a:spcPts val="4008"/>
                </a:lnSpc>
                <a:buFont typeface="Arial"/>
                <a:buChar char="•"/>
              </a:pPr>
              <a:r>
                <a:rPr lang="en-US" sz="2400">
                  <a:solidFill>
                    <a:srgbClr val="FFFFFF"/>
                  </a:solidFill>
                  <a:latin typeface="Lato"/>
                </a:rPr>
                <a:t>What do others do better than you?</a:t>
              </a:r>
            </a:p>
          </p:txBody>
        </p:sp>
      </p:grpSp>
      <p:grpSp>
        <p:nvGrpSpPr>
          <p:cNvPr name="Group 30" id="30"/>
          <p:cNvGrpSpPr/>
          <p:nvPr/>
        </p:nvGrpSpPr>
        <p:grpSpPr>
          <a:xfrm rot="5400000">
            <a:off x="-3100893" y="8972829"/>
            <a:ext cx="9436178" cy="1543050"/>
            <a:chOff x="0" y="0"/>
            <a:chExt cx="2485249" cy="406400"/>
          </a:xfrm>
        </p:grpSpPr>
        <p:sp>
          <p:nvSpPr>
            <p:cNvPr name="Freeform 31" id="31"/>
            <p:cNvSpPr/>
            <p:nvPr/>
          </p:nvSpPr>
          <p:spPr>
            <a:xfrm>
              <a:off x="203200" y="-326"/>
              <a:ext cx="2078848" cy="407051"/>
            </a:xfrm>
            <a:custGeom>
              <a:avLst/>
              <a:gdLst/>
              <a:ahLst/>
              <a:cxnLst/>
              <a:rect r="r" b="b" t="t" l="l"/>
              <a:pathLst>
                <a:path h="407051" w="2078848">
                  <a:moveTo>
                    <a:pt x="2078848" y="326"/>
                  </a:moveTo>
                  <a:cubicBezTo>
                    <a:pt x="2006036" y="0"/>
                    <a:pt x="1938614" y="38659"/>
                    <a:pt x="1902113" y="101663"/>
                  </a:cubicBezTo>
                  <a:cubicBezTo>
                    <a:pt x="1865612" y="164667"/>
                    <a:pt x="1865612" y="242385"/>
                    <a:pt x="1902113" y="305389"/>
                  </a:cubicBezTo>
                  <a:cubicBezTo>
                    <a:pt x="1938614" y="368393"/>
                    <a:pt x="2006036" y="407052"/>
                    <a:pt x="207884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32" id="32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3" id="33"/>
          <p:cNvGrpSpPr/>
          <p:nvPr/>
        </p:nvGrpSpPr>
        <p:grpSpPr>
          <a:xfrm rot="5400000">
            <a:off x="11950078" y="-228879"/>
            <a:ext cx="9436178" cy="1543050"/>
            <a:chOff x="0" y="0"/>
            <a:chExt cx="2485249" cy="406400"/>
          </a:xfrm>
        </p:grpSpPr>
        <p:sp>
          <p:nvSpPr>
            <p:cNvPr name="Freeform 34" id="34"/>
            <p:cNvSpPr/>
            <p:nvPr/>
          </p:nvSpPr>
          <p:spPr>
            <a:xfrm>
              <a:off x="203200" y="-326"/>
              <a:ext cx="2078848" cy="407051"/>
            </a:xfrm>
            <a:custGeom>
              <a:avLst/>
              <a:gdLst/>
              <a:ahLst/>
              <a:cxnLst/>
              <a:rect r="r" b="b" t="t" l="l"/>
              <a:pathLst>
                <a:path h="407051" w="2078848">
                  <a:moveTo>
                    <a:pt x="2078848" y="326"/>
                  </a:moveTo>
                  <a:cubicBezTo>
                    <a:pt x="2006036" y="0"/>
                    <a:pt x="1938614" y="38659"/>
                    <a:pt x="1902113" y="101663"/>
                  </a:cubicBezTo>
                  <a:cubicBezTo>
                    <a:pt x="1865612" y="164667"/>
                    <a:pt x="1865612" y="242385"/>
                    <a:pt x="1902113" y="305389"/>
                  </a:cubicBezTo>
                  <a:cubicBezTo>
                    <a:pt x="1938614" y="368393"/>
                    <a:pt x="2006036" y="407052"/>
                    <a:pt x="2078848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35" id="35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>
  <p:cSld>
    <p:bg>
      <p:bgPr>
        <a:solidFill>
          <a:srgbClr val="DFE4F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468142" y="960651"/>
            <a:ext cx="8606704" cy="8656483"/>
            <a:chOff x="0" y="0"/>
            <a:chExt cx="11475606" cy="11541977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2518060"/>
              <a:ext cx="1055711" cy="100056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89"/>
                </a:lnSpc>
              </a:pPr>
              <a:r>
                <a:rPr lang="en-US" sz="2206">
                  <a:solidFill>
                    <a:srgbClr val="11054E"/>
                  </a:solidFill>
                  <a:latin typeface="Lato"/>
                </a:rPr>
                <a:t>Item 5</a:t>
              </a:r>
            </a:p>
            <a:p>
              <a:pPr algn="ctr">
                <a:lnSpc>
                  <a:spcPts val="3089"/>
                </a:lnSpc>
              </a:pPr>
              <a:r>
                <a:rPr lang="en-US" sz="2206">
                  <a:solidFill>
                    <a:srgbClr val="11054E"/>
                  </a:solidFill>
                  <a:latin typeface="Lato"/>
                </a:rPr>
                <a:t>22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4632283" y="10541410"/>
              <a:ext cx="1055711" cy="100056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89"/>
                </a:lnSpc>
              </a:pPr>
              <a:r>
                <a:rPr lang="en-US" sz="2206">
                  <a:solidFill>
                    <a:srgbClr val="11054E"/>
                  </a:solidFill>
                  <a:latin typeface="Lato"/>
                </a:rPr>
                <a:t>Item 4</a:t>
              </a:r>
            </a:p>
            <a:p>
              <a:pPr algn="ctr">
                <a:lnSpc>
                  <a:spcPts val="3089"/>
                </a:lnSpc>
              </a:pPr>
              <a:r>
                <a:rPr lang="en-US" sz="2206">
                  <a:solidFill>
                    <a:srgbClr val="11054E"/>
                  </a:solidFill>
                  <a:latin typeface="Lato"/>
                </a:rPr>
                <a:t>18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10419895" y="4896333"/>
              <a:ext cx="1055711" cy="100056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89"/>
                </a:lnSpc>
              </a:pPr>
              <a:r>
                <a:rPr lang="en-US" sz="2206">
                  <a:solidFill>
                    <a:srgbClr val="11054E"/>
                  </a:solidFill>
                  <a:latin typeface="Lato"/>
                </a:rPr>
                <a:t>Item 3</a:t>
              </a:r>
            </a:p>
            <a:p>
              <a:pPr algn="ctr">
                <a:lnSpc>
                  <a:spcPts val="3089"/>
                </a:lnSpc>
              </a:pPr>
              <a:r>
                <a:rPr lang="en-US" sz="2206">
                  <a:solidFill>
                    <a:srgbClr val="11054E"/>
                  </a:solidFill>
                  <a:latin typeface="Lato"/>
                </a:rPr>
                <a:t>15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7049162" y="-47625"/>
              <a:ext cx="1055711" cy="100056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089"/>
                </a:lnSpc>
              </a:pPr>
              <a:r>
                <a:rPr lang="en-US" sz="2206">
                  <a:solidFill>
                    <a:srgbClr val="11054E"/>
                  </a:solidFill>
                  <a:latin typeface="Lato"/>
                </a:rPr>
                <a:t>Item 2</a:t>
              </a:r>
            </a:p>
            <a:p>
              <a:pPr algn="ctr">
                <a:lnSpc>
                  <a:spcPts val="3089"/>
                </a:lnSpc>
              </a:pPr>
              <a:r>
                <a:rPr lang="en-US" sz="2206">
                  <a:solidFill>
                    <a:srgbClr val="11054E"/>
                  </a:solidFill>
                  <a:latin typeface="Lato"/>
                </a:rPr>
                <a:t>8</a:t>
              </a:r>
            </a:p>
          </p:txBody>
        </p:sp>
        <p:grpSp>
          <p:nvGrpSpPr>
            <p:cNvPr name="Group 7" id="7"/>
            <p:cNvGrpSpPr>
              <a:grpSpLocks noChangeAspect="true"/>
            </p:cNvGrpSpPr>
            <p:nvPr/>
          </p:nvGrpSpPr>
          <p:grpSpPr>
            <a:xfrm rot="0">
              <a:off x="705335" y="828231"/>
              <a:ext cx="9459354" cy="9459354"/>
              <a:chOff x="0" y="0"/>
              <a:chExt cx="2540000" cy="2540000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1270000" y="0"/>
                <a:ext cx="952334" cy="1270000"/>
              </a:xfrm>
              <a:custGeom>
                <a:avLst/>
                <a:gdLst/>
                <a:ahLst/>
                <a:cxnLst/>
                <a:rect r="r" b="b" t="t" l="l"/>
                <a:pathLst>
                  <a:path h="1270000" w="952334">
                    <a:moveTo>
                      <a:pt x="0" y="0"/>
                    </a:moveTo>
                    <a:lnTo>
                      <a:pt x="0" y="0"/>
                    </a:lnTo>
                    <a:cubicBezTo>
                      <a:pt x="364403" y="0"/>
                      <a:pt x="711250" y="156531"/>
                      <a:pt x="952334" y="429786"/>
                    </a:cubicBezTo>
                    <a:lnTo>
                      <a:pt x="0" y="1270000"/>
                    </a:lnTo>
                    <a:close/>
                  </a:path>
                </a:pathLst>
              </a:custGeom>
              <a:solidFill>
                <a:srgbClr val="11054E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>
                <a:off x="1270000" y="383239"/>
                <a:ext cx="1390329" cy="1773643"/>
              </a:xfrm>
              <a:custGeom>
                <a:avLst/>
                <a:gdLst/>
                <a:ahLst/>
                <a:cxnLst/>
                <a:rect r="r" b="b" t="t" l="l"/>
                <a:pathLst>
                  <a:path h="1773643" w="1390329">
                    <a:moveTo>
                      <a:pt x="909151" y="0"/>
                    </a:moveTo>
                    <a:cubicBezTo>
                      <a:pt x="1390329" y="493328"/>
                      <a:pt x="1390276" y="1280380"/>
                      <a:pt x="909032" y="1773643"/>
                    </a:cubicBezTo>
                    <a:lnTo>
                      <a:pt x="0" y="886761"/>
                    </a:lnTo>
                    <a:close/>
                  </a:path>
                </a:pathLst>
              </a:custGeom>
              <a:solidFill>
                <a:srgbClr val="2E2977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203075" y="1270000"/>
                <a:ext cx="2019147" cy="1296185"/>
              </a:xfrm>
              <a:custGeom>
                <a:avLst/>
                <a:gdLst/>
                <a:ahLst/>
                <a:cxnLst/>
                <a:rect r="r" b="b" t="t" l="l"/>
                <a:pathLst>
                  <a:path h="1296185" w="2019147">
                    <a:moveTo>
                      <a:pt x="2019147" y="840341"/>
                    </a:moveTo>
                    <a:cubicBezTo>
                      <a:pt x="1756032" y="1138486"/>
                      <a:pt x="1368462" y="1296185"/>
                      <a:pt x="971933" y="1266442"/>
                    </a:cubicBezTo>
                    <a:cubicBezTo>
                      <a:pt x="575404" y="1236700"/>
                      <a:pt x="215695" y="1022951"/>
                      <a:pt x="0" y="688891"/>
                    </a:cubicBezTo>
                    <a:lnTo>
                      <a:pt x="1066925" y="0"/>
                    </a:lnTo>
                    <a:close/>
                  </a:path>
                </a:pathLst>
              </a:custGeom>
              <a:solidFill>
                <a:srgbClr val="4A4EA1"/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-77487" y="0"/>
                <a:ext cx="1347487" cy="2011355"/>
              </a:xfrm>
              <a:custGeom>
                <a:avLst/>
                <a:gdLst/>
                <a:ahLst/>
                <a:cxnLst/>
                <a:rect r="r" b="b" t="t" l="l"/>
                <a:pathLst>
                  <a:path h="2011355" w="1347487">
                    <a:moveTo>
                      <a:pt x="316326" y="2011355"/>
                    </a:moveTo>
                    <a:cubicBezTo>
                      <a:pt x="38226" y="1624541"/>
                      <a:pt x="0" y="1114621"/>
                      <a:pt x="217321" y="690669"/>
                    </a:cubicBezTo>
                    <a:cubicBezTo>
                      <a:pt x="434642" y="266717"/>
                      <a:pt x="870953" y="48"/>
                      <a:pt x="1347360" y="0"/>
                    </a:cubicBezTo>
                    <a:lnTo>
                      <a:pt x="1347487" y="1270000"/>
                    </a:lnTo>
                    <a:close/>
                  </a:path>
                </a:pathLst>
              </a:custGeom>
              <a:solidFill>
                <a:srgbClr val="6675CD"/>
              </a:solidFill>
            </p:spPr>
          </p:sp>
        </p:grpSp>
      </p:grpSp>
      <p:grpSp>
        <p:nvGrpSpPr>
          <p:cNvPr name="Group 12" id="12"/>
          <p:cNvGrpSpPr/>
          <p:nvPr/>
        </p:nvGrpSpPr>
        <p:grpSpPr>
          <a:xfrm rot="0">
            <a:off x="463434" y="2823068"/>
            <a:ext cx="3412817" cy="1543050"/>
            <a:chOff x="0" y="0"/>
            <a:chExt cx="898849" cy="406400"/>
          </a:xfrm>
        </p:grpSpPr>
        <p:sp>
          <p:nvSpPr>
            <p:cNvPr name="Freeform 13" id="13"/>
            <p:cNvSpPr/>
            <p:nvPr/>
          </p:nvSpPr>
          <p:spPr>
            <a:xfrm>
              <a:off x="203200" y="-326"/>
              <a:ext cx="492449" cy="407051"/>
            </a:xfrm>
            <a:custGeom>
              <a:avLst/>
              <a:gdLst/>
              <a:ahLst/>
              <a:cxnLst/>
              <a:rect r="r" b="b" t="t" l="l"/>
              <a:pathLst>
                <a:path h="407051" w="492449">
                  <a:moveTo>
                    <a:pt x="492449" y="326"/>
                  </a:moveTo>
                  <a:cubicBezTo>
                    <a:pt x="419636" y="0"/>
                    <a:pt x="352215" y="38659"/>
                    <a:pt x="315714" y="101663"/>
                  </a:cubicBezTo>
                  <a:cubicBezTo>
                    <a:pt x="279213" y="164667"/>
                    <a:pt x="279213" y="242385"/>
                    <a:pt x="315714" y="305389"/>
                  </a:cubicBezTo>
                  <a:cubicBezTo>
                    <a:pt x="352215" y="368393"/>
                    <a:pt x="419636" y="407052"/>
                    <a:pt x="49244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4149988" y="2823068"/>
            <a:ext cx="3016308" cy="1543050"/>
            <a:chOff x="0" y="0"/>
            <a:chExt cx="794419" cy="406400"/>
          </a:xfrm>
        </p:grpSpPr>
        <p:sp>
          <p:nvSpPr>
            <p:cNvPr name="Freeform 16" id="16"/>
            <p:cNvSpPr/>
            <p:nvPr/>
          </p:nvSpPr>
          <p:spPr>
            <a:xfrm>
              <a:off x="203200" y="-326"/>
              <a:ext cx="388019" cy="407051"/>
            </a:xfrm>
            <a:custGeom>
              <a:avLst/>
              <a:gdLst/>
              <a:ahLst/>
              <a:cxnLst/>
              <a:rect r="r" b="b" t="t" l="l"/>
              <a:pathLst>
                <a:path h="407051" w="388019">
                  <a:moveTo>
                    <a:pt x="388019" y="326"/>
                  </a:moveTo>
                  <a:cubicBezTo>
                    <a:pt x="315206" y="0"/>
                    <a:pt x="247784" y="38659"/>
                    <a:pt x="211283" y="101663"/>
                  </a:cubicBezTo>
                  <a:cubicBezTo>
                    <a:pt x="174783" y="164667"/>
                    <a:pt x="174783" y="242385"/>
                    <a:pt x="211283" y="305389"/>
                  </a:cubicBezTo>
                  <a:cubicBezTo>
                    <a:pt x="247784" y="368393"/>
                    <a:pt x="315206" y="407052"/>
                    <a:pt x="38801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463434" y="4590813"/>
            <a:ext cx="3412817" cy="1543050"/>
            <a:chOff x="0" y="0"/>
            <a:chExt cx="898849" cy="406400"/>
          </a:xfrm>
        </p:grpSpPr>
        <p:sp>
          <p:nvSpPr>
            <p:cNvPr name="Freeform 19" id="19"/>
            <p:cNvSpPr/>
            <p:nvPr/>
          </p:nvSpPr>
          <p:spPr>
            <a:xfrm>
              <a:off x="203200" y="-326"/>
              <a:ext cx="492449" cy="407051"/>
            </a:xfrm>
            <a:custGeom>
              <a:avLst/>
              <a:gdLst/>
              <a:ahLst/>
              <a:cxnLst/>
              <a:rect r="r" b="b" t="t" l="l"/>
              <a:pathLst>
                <a:path h="407051" w="492449">
                  <a:moveTo>
                    <a:pt x="492449" y="326"/>
                  </a:moveTo>
                  <a:cubicBezTo>
                    <a:pt x="419636" y="0"/>
                    <a:pt x="352215" y="38659"/>
                    <a:pt x="315714" y="101663"/>
                  </a:cubicBezTo>
                  <a:cubicBezTo>
                    <a:pt x="279213" y="164667"/>
                    <a:pt x="279213" y="242385"/>
                    <a:pt x="315714" y="305389"/>
                  </a:cubicBezTo>
                  <a:cubicBezTo>
                    <a:pt x="352215" y="368393"/>
                    <a:pt x="419636" y="407052"/>
                    <a:pt x="492449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5810542" y="4590813"/>
            <a:ext cx="3086100" cy="1543050"/>
            <a:chOff x="0" y="0"/>
            <a:chExt cx="812800" cy="406400"/>
          </a:xfrm>
        </p:grpSpPr>
        <p:sp>
          <p:nvSpPr>
            <p:cNvPr name="Freeform 22" id="22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4019842" y="4590813"/>
            <a:ext cx="1543050" cy="1543050"/>
            <a:chOff x="0" y="0"/>
            <a:chExt cx="406400" cy="406400"/>
          </a:xfrm>
        </p:grpSpPr>
        <p:sp>
          <p:nvSpPr>
            <p:cNvPr name="Freeform 25" id="25"/>
            <p:cNvSpPr/>
            <p:nvPr/>
          </p:nvSpPr>
          <p:spPr>
            <a:xfrm>
              <a:off x="-10036" y="-326"/>
              <a:ext cx="426472" cy="407051"/>
            </a:xfrm>
            <a:custGeom>
              <a:avLst/>
              <a:gdLst/>
              <a:ahLst/>
              <a:cxnLst/>
              <a:rect r="r" b="b" t="t" l="l"/>
              <a:pathLst>
                <a:path h="407051" w="426472">
                  <a:moveTo>
                    <a:pt x="213236" y="326"/>
                  </a:moveTo>
                  <a:cubicBezTo>
                    <a:pt x="140423" y="0"/>
                    <a:pt x="73002" y="38659"/>
                    <a:pt x="36501" y="101663"/>
                  </a:cubicBezTo>
                  <a:cubicBezTo>
                    <a:pt x="0" y="164667"/>
                    <a:pt x="0" y="242385"/>
                    <a:pt x="36501" y="305389"/>
                  </a:cubicBezTo>
                  <a:cubicBezTo>
                    <a:pt x="73002" y="368393"/>
                    <a:pt x="140423" y="407052"/>
                    <a:pt x="213236" y="406726"/>
                  </a:cubicBezTo>
                  <a:lnTo>
                    <a:pt x="213236" y="406726"/>
                  </a:lnTo>
                  <a:cubicBezTo>
                    <a:pt x="286049" y="407052"/>
                    <a:pt x="353470" y="368393"/>
                    <a:pt x="389971" y="305389"/>
                  </a:cubicBezTo>
                  <a:cubicBezTo>
                    <a:pt x="426472" y="242385"/>
                    <a:pt x="426472" y="164667"/>
                    <a:pt x="389971" y="101663"/>
                  </a:cubicBezTo>
                  <a:cubicBezTo>
                    <a:pt x="353470" y="38659"/>
                    <a:pt x="286049" y="0"/>
                    <a:pt x="213236" y="326"/>
                  </a:cubicBez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26" id="26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-514350" y="9617134"/>
            <a:ext cx="9982492" cy="1543050"/>
            <a:chOff x="0" y="0"/>
            <a:chExt cx="2629134" cy="406400"/>
          </a:xfrm>
        </p:grpSpPr>
        <p:sp>
          <p:nvSpPr>
            <p:cNvPr name="Freeform 28" id="28"/>
            <p:cNvSpPr/>
            <p:nvPr/>
          </p:nvSpPr>
          <p:spPr>
            <a:xfrm>
              <a:off x="203200" y="-326"/>
              <a:ext cx="2222734" cy="407051"/>
            </a:xfrm>
            <a:custGeom>
              <a:avLst/>
              <a:gdLst/>
              <a:ahLst/>
              <a:cxnLst/>
              <a:rect r="r" b="b" t="t" l="l"/>
              <a:pathLst>
                <a:path h="407051" w="2222734">
                  <a:moveTo>
                    <a:pt x="2222734" y="326"/>
                  </a:moveTo>
                  <a:cubicBezTo>
                    <a:pt x="2149921" y="0"/>
                    <a:pt x="2082499" y="38659"/>
                    <a:pt x="2045999" y="101663"/>
                  </a:cubicBezTo>
                  <a:cubicBezTo>
                    <a:pt x="2009498" y="164667"/>
                    <a:pt x="2009498" y="242385"/>
                    <a:pt x="2045999" y="305389"/>
                  </a:cubicBezTo>
                  <a:cubicBezTo>
                    <a:pt x="2082499" y="368393"/>
                    <a:pt x="2149921" y="407052"/>
                    <a:pt x="222273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29" id="29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9468142" y="-771525"/>
            <a:ext cx="9566728" cy="1543050"/>
            <a:chOff x="0" y="0"/>
            <a:chExt cx="2519632" cy="406400"/>
          </a:xfrm>
        </p:grpSpPr>
        <p:sp>
          <p:nvSpPr>
            <p:cNvPr name="Freeform 31" id="31"/>
            <p:cNvSpPr/>
            <p:nvPr/>
          </p:nvSpPr>
          <p:spPr>
            <a:xfrm>
              <a:off x="203200" y="-326"/>
              <a:ext cx="2113232" cy="407051"/>
            </a:xfrm>
            <a:custGeom>
              <a:avLst/>
              <a:gdLst/>
              <a:ahLst/>
              <a:cxnLst/>
              <a:rect r="r" b="b" t="t" l="l"/>
              <a:pathLst>
                <a:path h="407051" w="2113232">
                  <a:moveTo>
                    <a:pt x="2113232" y="326"/>
                  </a:moveTo>
                  <a:cubicBezTo>
                    <a:pt x="2040419" y="0"/>
                    <a:pt x="1972998" y="38659"/>
                    <a:pt x="1936497" y="101663"/>
                  </a:cubicBezTo>
                  <a:cubicBezTo>
                    <a:pt x="1899996" y="164667"/>
                    <a:pt x="1899996" y="242385"/>
                    <a:pt x="1936497" y="305389"/>
                  </a:cubicBezTo>
                  <a:cubicBezTo>
                    <a:pt x="1972998" y="368393"/>
                    <a:pt x="2040419" y="407052"/>
                    <a:pt x="2113232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32" id="32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33" id="33"/>
          <p:cNvSpPr txBox="true"/>
          <p:nvPr/>
        </p:nvSpPr>
        <p:spPr>
          <a:xfrm rot="0">
            <a:off x="978655" y="3023093"/>
            <a:ext cx="2552276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Barlow Black"/>
              </a:rPr>
              <a:t>Write 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4382004" y="3023093"/>
            <a:ext cx="2552276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Barlow Black"/>
              </a:rPr>
              <a:t>Your</a:t>
            </a:r>
            <a:r>
              <a:rPr lang="en-US" sz="7500">
                <a:solidFill>
                  <a:srgbClr val="FFFFFF"/>
                </a:solidFill>
                <a:latin typeface="Barlow Black"/>
              </a:rPr>
              <a:t> 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928610" y="4790838"/>
            <a:ext cx="2652366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11054E"/>
                </a:solidFill>
                <a:latin typeface="Barlow Black"/>
              </a:rPr>
              <a:t>Topic 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6005658" y="4790838"/>
            <a:ext cx="2652366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11054E"/>
                </a:solidFill>
                <a:latin typeface="Barlow Black"/>
              </a:rPr>
              <a:t> Idea</a:t>
            </a:r>
            <a:r>
              <a:rPr lang="en-US" sz="7500">
                <a:solidFill>
                  <a:srgbClr val="11054E"/>
                </a:solidFill>
                <a:latin typeface="Barlow Black"/>
              </a:rPr>
              <a:t> 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4158598" y="4717393"/>
            <a:ext cx="1169573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11054E"/>
                </a:solidFill>
                <a:latin typeface="Barlow Black"/>
              </a:rPr>
              <a:t> or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637459" y="6648213"/>
            <a:ext cx="5887034" cy="1136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11054E"/>
                </a:solidFill>
                <a:latin typeface="Lato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846221" y="3286888"/>
            <a:ext cx="2486258" cy="1243129"/>
            <a:chOff x="0" y="0"/>
            <a:chExt cx="812800" cy="406400"/>
          </a:xfrm>
        </p:grpSpPr>
        <p:sp>
          <p:nvSpPr>
            <p:cNvPr name="Freeform 3" id="3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  <a:ln>
              <a:noFill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28575"/>
              <a:ext cx="812800" cy="434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"/>
                </a:rPr>
                <a:t>Name</a:t>
              </a:r>
            </a:p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 Bold"/>
                </a:rPr>
                <a:t>Job Title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1837142" y="5187665"/>
            <a:ext cx="2486258" cy="1243129"/>
            <a:chOff x="0" y="0"/>
            <a:chExt cx="812800" cy="406400"/>
          </a:xfrm>
        </p:grpSpPr>
        <p:sp>
          <p:nvSpPr>
            <p:cNvPr name="Freeform 6" id="6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  <a:ln>
              <a:noFill/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0" y="-28575"/>
              <a:ext cx="812800" cy="434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"/>
                </a:rPr>
                <a:t>Name</a:t>
              </a:r>
            </a:p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 Bold"/>
                </a:rPr>
                <a:t>Job Title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3943291" y="5187665"/>
            <a:ext cx="2486258" cy="1243129"/>
            <a:chOff x="0" y="0"/>
            <a:chExt cx="812800" cy="406400"/>
          </a:xfrm>
        </p:grpSpPr>
        <p:sp>
          <p:nvSpPr>
            <p:cNvPr name="Freeform 9" id="9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  <a:ln>
              <a:noFill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28575"/>
              <a:ext cx="812800" cy="434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"/>
                </a:rPr>
                <a:t>Name</a:t>
              </a:r>
            </a:p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 Bold"/>
                </a:rPr>
                <a:t>Job Title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9920538" y="6957666"/>
            <a:ext cx="2486258" cy="1243129"/>
            <a:chOff x="0" y="0"/>
            <a:chExt cx="812800" cy="406400"/>
          </a:xfrm>
        </p:grpSpPr>
        <p:sp>
          <p:nvSpPr>
            <p:cNvPr name="Freeform 12" id="12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  <a:ln>
              <a:noFill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28575"/>
              <a:ext cx="812800" cy="434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"/>
                </a:rPr>
                <a:t>Name</a:t>
              </a:r>
            </a:p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 Bold"/>
                </a:rPr>
                <a:t>Job Title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2026688" y="6957666"/>
            <a:ext cx="2486258" cy="1243129"/>
            <a:chOff x="0" y="0"/>
            <a:chExt cx="812800" cy="406400"/>
          </a:xfrm>
        </p:grpSpPr>
        <p:sp>
          <p:nvSpPr>
            <p:cNvPr name="Freeform 15" id="15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  <a:ln>
              <a:noFill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28575"/>
              <a:ext cx="812800" cy="434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"/>
                </a:rPr>
                <a:t>Name</a:t>
              </a:r>
            </a:p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 Bold"/>
                </a:rPr>
                <a:t>Job Title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3775054" y="6957666"/>
            <a:ext cx="2486258" cy="1243129"/>
            <a:chOff x="0" y="0"/>
            <a:chExt cx="812800" cy="406400"/>
          </a:xfrm>
        </p:grpSpPr>
        <p:sp>
          <p:nvSpPr>
            <p:cNvPr name="Freeform 18" id="18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  <a:ln>
              <a:noFill/>
            </a:ln>
          </p:spPr>
        </p:sp>
        <p:sp>
          <p:nvSpPr>
            <p:cNvPr name="TextBox 19" id="19"/>
            <p:cNvSpPr txBox="true"/>
            <p:nvPr/>
          </p:nvSpPr>
          <p:spPr>
            <a:xfrm>
              <a:off x="0" y="-28575"/>
              <a:ext cx="812800" cy="434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"/>
                </a:rPr>
                <a:t>Name</a:t>
              </a:r>
            </a:p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 Bold"/>
                </a:rPr>
                <a:t>Job Title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5881204" y="6957666"/>
            <a:ext cx="2486258" cy="1243129"/>
            <a:chOff x="0" y="0"/>
            <a:chExt cx="812800" cy="406400"/>
          </a:xfrm>
        </p:grpSpPr>
        <p:sp>
          <p:nvSpPr>
            <p:cNvPr name="Freeform 21" id="21"/>
            <p:cNvSpPr/>
            <p:nvPr/>
          </p:nvSpPr>
          <p:spPr>
            <a:xfrm>
              <a:off x="203200" y="-326"/>
              <a:ext cx="406400" cy="407051"/>
            </a:xfrm>
            <a:custGeom>
              <a:avLst/>
              <a:gdLst/>
              <a:ahLst/>
              <a:cxnLst/>
              <a:rect r="r" b="b" t="t" l="l"/>
              <a:pathLst>
                <a:path h="407051" w="406400">
                  <a:moveTo>
                    <a:pt x="406400" y="326"/>
                  </a:moveTo>
                  <a:cubicBezTo>
                    <a:pt x="333587" y="0"/>
                    <a:pt x="266166" y="38659"/>
                    <a:pt x="229665" y="101663"/>
                  </a:cubicBezTo>
                  <a:cubicBezTo>
                    <a:pt x="193164" y="164667"/>
                    <a:pt x="193164" y="242385"/>
                    <a:pt x="229665" y="305389"/>
                  </a:cubicBezTo>
                  <a:cubicBezTo>
                    <a:pt x="266166" y="368393"/>
                    <a:pt x="333587" y="407052"/>
                    <a:pt x="406400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DFE4FF"/>
            </a:solidFill>
            <a:ln>
              <a:noFill/>
            </a:ln>
          </p:spPr>
        </p:sp>
        <p:sp>
          <p:nvSpPr>
            <p:cNvPr name="TextBox 22" id="22"/>
            <p:cNvSpPr txBox="true"/>
            <p:nvPr/>
          </p:nvSpPr>
          <p:spPr>
            <a:xfrm>
              <a:off x="0" y="-28575"/>
              <a:ext cx="812800" cy="4349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"/>
                </a:rPr>
                <a:t>Name</a:t>
              </a:r>
            </a:p>
            <a:p>
              <a:pPr algn="ctr">
                <a:lnSpc>
                  <a:spcPts val="1820"/>
                </a:lnSpc>
              </a:pPr>
              <a:r>
                <a:rPr lang="en-US" sz="1400" spc="70">
                  <a:solidFill>
                    <a:srgbClr val="11054E"/>
                  </a:solidFill>
                  <a:latin typeface="Lato Bold"/>
                </a:rPr>
                <a:t>Job Title</a:t>
              </a:r>
            </a:p>
          </p:txBody>
        </p:sp>
      </p:grpSp>
      <p:sp>
        <p:nvSpPr>
          <p:cNvPr name="AutoShape 23" id="23"/>
          <p:cNvSpPr/>
          <p:nvPr/>
        </p:nvSpPr>
        <p:spPr>
          <a:xfrm rot="-10800000">
            <a:off x="5197075" y="4834817"/>
            <a:ext cx="7873671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4" id="24"/>
          <p:cNvSpPr/>
          <p:nvPr/>
        </p:nvSpPr>
        <p:spPr>
          <a:xfrm rot="-5399924">
            <a:off x="8946478" y="4672892"/>
            <a:ext cx="304800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5" id="25"/>
          <p:cNvSpPr/>
          <p:nvPr/>
        </p:nvSpPr>
        <p:spPr>
          <a:xfrm rot="-5400000">
            <a:off x="12903846" y="5001716"/>
            <a:ext cx="352848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6" id="26"/>
          <p:cNvSpPr/>
          <p:nvPr/>
        </p:nvSpPr>
        <p:spPr>
          <a:xfrm rot="-5400000">
            <a:off x="5009996" y="5001716"/>
            <a:ext cx="352848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7" id="27"/>
          <p:cNvSpPr/>
          <p:nvPr/>
        </p:nvSpPr>
        <p:spPr>
          <a:xfrm rot="-10800000">
            <a:off x="11154142" y="6664895"/>
            <a:ext cx="3864041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8" id="28"/>
          <p:cNvSpPr/>
          <p:nvPr/>
        </p:nvSpPr>
        <p:spPr>
          <a:xfrm rot="-10800000">
            <a:off x="3260292" y="6664896"/>
            <a:ext cx="3864041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9" id="29"/>
          <p:cNvSpPr/>
          <p:nvPr/>
        </p:nvSpPr>
        <p:spPr>
          <a:xfrm rot="-5400000">
            <a:off x="12978637" y="6538320"/>
            <a:ext cx="234102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0" id="30"/>
          <p:cNvSpPr/>
          <p:nvPr/>
        </p:nvSpPr>
        <p:spPr>
          <a:xfrm rot="-5400000">
            <a:off x="5084786" y="6538320"/>
            <a:ext cx="234102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1" id="31"/>
          <p:cNvSpPr/>
          <p:nvPr/>
        </p:nvSpPr>
        <p:spPr>
          <a:xfrm rot="-5400000">
            <a:off x="14857748" y="6801756"/>
            <a:ext cx="292305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2" id="32"/>
          <p:cNvSpPr/>
          <p:nvPr/>
        </p:nvSpPr>
        <p:spPr>
          <a:xfrm rot="-5400000">
            <a:off x="6963898" y="6801756"/>
            <a:ext cx="292305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3" id="33"/>
          <p:cNvSpPr/>
          <p:nvPr/>
        </p:nvSpPr>
        <p:spPr>
          <a:xfrm rot="-5400000">
            <a:off x="11007757" y="6801756"/>
            <a:ext cx="292770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4" id="34"/>
          <p:cNvSpPr/>
          <p:nvPr/>
        </p:nvSpPr>
        <p:spPr>
          <a:xfrm rot="-5400000">
            <a:off x="3113907" y="6801756"/>
            <a:ext cx="292770" cy="0"/>
          </a:xfrm>
          <a:prstGeom prst="line">
            <a:avLst/>
          </a:prstGeom>
          <a:ln cap="flat" w="19050">
            <a:solidFill>
              <a:srgbClr val="11054E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5" id="35"/>
          <p:cNvGrpSpPr/>
          <p:nvPr/>
        </p:nvGrpSpPr>
        <p:grpSpPr>
          <a:xfrm rot="0">
            <a:off x="0" y="0"/>
            <a:ext cx="18288000" cy="3086100"/>
            <a:chOff x="0" y="0"/>
            <a:chExt cx="4816593" cy="812800"/>
          </a:xfrm>
        </p:grpSpPr>
        <p:sp>
          <p:nvSpPr>
            <p:cNvPr name="Freeform 36" id="36"/>
            <p:cNvSpPr/>
            <p:nvPr/>
          </p:nvSpPr>
          <p:spPr>
            <a:xfrm>
              <a:off x="0" y="0"/>
              <a:ext cx="4816592" cy="812800"/>
            </a:xfrm>
            <a:custGeom>
              <a:avLst/>
              <a:gdLst/>
              <a:ahLst/>
              <a:cxnLst/>
              <a:rect r="r" b="b" t="t" l="l"/>
              <a:pathLst>
                <a:path h="812800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37" id="3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38" id="38"/>
          <p:cNvGrpSpPr/>
          <p:nvPr/>
        </p:nvGrpSpPr>
        <p:grpSpPr>
          <a:xfrm rot="0">
            <a:off x="3147952" y="1038225"/>
            <a:ext cx="2960440" cy="1543050"/>
            <a:chOff x="0" y="0"/>
            <a:chExt cx="779704" cy="406400"/>
          </a:xfrm>
        </p:grpSpPr>
        <p:sp>
          <p:nvSpPr>
            <p:cNvPr name="Freeform 39" id="39"/>
            <p:cNvSpPr/>
            <p:nvPr/>
          </p:nvSpPr>
          <p:spPr>
            <a:xfrm>
              <a:off x="203200" y="-326"/>
              <a:ext cx="373304" cy="407051"/>
            </a:xfrm>
            <a:custGeom>
              <a:avLst/>
              <a:gdLst/>
              <a:ahLst/>
              <a:cxnLst/>
              <a:rect r="r" b="b" t="t" l="l"/>
              <a:pathLst>
                <a:path h="407051" w="373304">
                  <a:moveTo>
                    <a:pt x="373304" y="326"/>
                  </a:moveTo>
                  <a:cubicBezTo>
                    <a:pt x="300491" y="0"/>
                    <a:pt x="233070" y="38659"/>
                    <a:pt x="196569" y="101663"/>
                  </a:cubicBezTo>
                  <a:cubicBezTo>
                    <a:pt x="160068" y="164667"/>
                    <a:pt x="160068" y="242385"/>
                    <a:pt x="196569" y="305389"/>
                  </a:cubicBezTo>
                  <a:cubicBezTo>
                    <a:pt x="233070" y="368393"/>
                    <a:pt x="300491" y="407052"/>
                    <a:pt x="37330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40" id="4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41" id="41"/>
          <p:cNvGrpSpPr/>
          <p:nvPr/>
        </p:nvGrpSpPr>
        <p:grpSpPr>
          <a:xfrm rot="0">
            <a:off x="6411830" y="1038225"/>
            <a:ext cx="1543050" cy="1543050"/>
            <a:chOff x="0" y="0"/>
            <a:chExt cx="406400" cy="406400"/>
          </a:xfrm>
        </p:grpSpPr>
        <p:sp>
          <p:nvSpPr>
            <p:cNvPr name="Freeform 42" id="42"/>
            <p:cNvSpPr/>
            <p:nvPr/>
          </p:nvSpPr>
          <p:spPr>
            <a:xfrm>
              <a:off x="-10036" y="-326"/>
              <a:ext cx="426472" cy="407051"/>
            </a:xfrm>
            <a:custGeom>
              <a:avLst/>
              <a:gdLst/>
              <a:ahLst/>
              <a:cxnLst/>
              <a:rect r="r" b="b" t="t" l="l"/>
              <a:pathLst>
                <a:path h="407051" w="426472">
                  <a:moveTo>
                    <a:pt x="213236" y="326"/>
                  </a:moveTo>
                  <a:cubicBezTo>
                    <a:pt x="140423" y="0"/>
                    <a:pt x="73002" y="38659"/>
                    <a:pt x="36501" y="101663"/>
                  </a:cubicBezTo>
                  <a:cubicBezTo>
                    <a:pt x="0" y="164667"/>
                    <a:pt x="0" y="242385"/>
                    <a:pt x="36501" y="305389"/>
                  </a:cubicBezTo>
                  <a:cubicBezTo>
                    <a:pt x="73002" y="368393"/>
                    <a:pt x="140423" y="407052"/>
                    <a:pt x="213236" y="406726"/>
                  </a:cubicBezTo>
                  <a:lnTo>
                    <a:pt x="213236" y="406726"/>
                  </a:lnTo>
                  <a:cubicBezTo>
                    <a:pt x="286049" y="407052"/>
                    <a:pt x="353470" y="368393"/>
                    <a:pt x="389971" y="305389"/>
                  </a:cubicBezTo>
                  <a:cubicBezTo>
                    <a:pt x="426472" y="242385"/>
                    <a:pt x="426472" y="164667"/>
                    <a:pt x="389971" y="101663"/>
                  </a:cubicBezTo>
                  <a:cubicBezTo>
                    <a:pt x="353470" y="38659"/>
                    <a:pt x="286049" y="0"/>
                    <a:pt x="213236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43" id="43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44" id="44"/>
          <p:cNvSpPr txBox="true"/>
          <p:nvPr/>
        </p:nvSpPr>
        <p:spPr>
          <a:xfrm rot="0">
            <a:off x="6558132" y="1152525"/>
            <a:ext cx="1250446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Barlow Black"/>
              </a:rPr>
              <a:t> a </a:t>
            </a:r>
          </a:p>
        </p:txBody>
      </p:sp>
      <p:grpSp>
        <p:nvGrpSpPr>
          <p:cNvPr name="Group 45" id="45"/>
          <p:cNvGrpSpPr/>
          <p:nvPr/>
        </p:nvGrpSpPr>
        <p:grpSpPr>
          <a:xfrm rot="0">
            <a:off x="8252533" y="1028700"/>
            <a:ext cx="3553061" cy="1543050"/>
            <a:chOff x="0" y="0"/>
            <a:chExt cx="935786" cy="406400"/>
          </a:xfrm>
        </p:grpSpPr>
        <p:sp>
          <p:nvSpPr>
            <p:cNvPr name="Freeform 46" id="46"/>
            <p:cNvSpPr/>
            <p:nvPr/>
          </p:nvSpPr>
          <p:spPr>
            <a:xfrm>
              <a:off x="203200" y="-326"/>
              <a:ext cx="529386" cy="407051"/>
            </a:xfrm>
            <a:custGeom>
              <a:avLst/>
              <a:gdLst/>
              <a:ahLst/>
              <a:cxnLst/>
              <a:rect r="r" b="b" t="t" l="l"/>
              <a:pathLst>
                <a:path h="407051" w="529386">
                  <a:moveTo>
                    <a:pt x="529386" y="326"/>
                  </a:moveTo>
                  <a:cubicBezTo>
                    <a:pt x="456573" y="0"/>
                    <a:pt x="389151" y="38659"/>
                    <a:pt x="352651" y="101663"/>
                  </a:cubicBezTo>
                  <a:cubicBezTo>
                    <a:pt x="316150" y="164667"/>
                    <a:pt x="316150" y="242385"/>
                    <a:pt x="352651" y="305389"/>
                  </a:cubicBezTo>
                  <a:cubicBezTo>
                    <a:pt x="389151" y="368393"/>
                    <a:pt x="456573" y="407052"/>
                    <a:pt x="529386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47" id="4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48" id="48"/>
          <p:cNvGrpSpPr/>
          <p:nvPr/>
        </p:nvGrpSpPr>
        <p:grpSpPr>
          <a:xfrm rot="0">
            <a:off x="12110395" y="1038225"/>
            <a:ext cx="3262025" cy="1543050"/>
            <a:chOff x="0" y="0"/>
            <a:chExt cx="859134" cy="406400"/>
          </a:xfrm>
        </p:grpSpPr>
        <p:sp>
          <p:nvSpPr>
            <p:cNvPr name="Freeform 49" id="49"/>
            <p:cNvSpPr/>
            <p:nvPr/>
          </p:nvSpPr>
          <p:spPr>
            <a:xfrm>
              <a:off x="203200" y="-326"/>
              <a:ext cx="452734" cy="407051"/>
            </a:xfrm>
            <a:custGeom>
              <a:avLst/>
              <a:gdLst/>
              <a:ahLst/>
              <a:cxnLst/>
              <a:rect r="r" b="b" t="t" l="l"/>
              <a:pathLst>
                <a:path h="407051" w="452734">
                  <a:moveTo>
                    <a:pt x="452734" y="326"/>
                  </a:moveTo>
                  <a:cubicBezTo>
                    <a:pt x="379921" y="0"/>
                    <a:pt x="312500" y="38659"/>
                    <a:pt x="275999" y="101663"/>
                  </a:cubicBezTo>
                  <a:cubicBezTo>
                    <a:pt x="239498" y="164667"/>
                    <a:pt x="239498" y="242385"/>
                    <a:pt x="275999" y="305389"/>
                  </a:cubicBezTo>
                  <a:cubicBezTo>
                    <a:pt x="312500" y="368393"/>
                    <a:pt x="379921" y="407052"/>
                    <a:pt x="452734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50" id="50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1" id="51"/>
          <p:cNvSpPr txBox="true"/>
          <p:nvPr/>
        </p:nvSpPr>
        <p:spPr>
          <a:xfrm rot="0">
            <a:off x="3572028" y="1019175"/>
            <a:ext cx="2112288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 Bold"/>
              </a:rPr>
              <a:t>Add</a:t>
            </a:r>
          </a:p>
        </p:txBody>
      </p:sp>
      <p:sp>
        <p:nvSpPr>
          <p:cNvPr name="TextBox 52" id="52"/>
          <p:cNvSpPr txBox="true"/>
          <p:nvPr/>
        </p:nvSpPr>
        <p:spPr>
          <a:xfrm rot="0">
            <a:off x="8568955" y="1019175"/>
            <a:ext cx="3072408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 Bold"/>
              </a:rPr>
              <a:t>Chart </a:t>
            </a:r>
          </a:p>
        </p:txBody>
      </p:sp>
      <p:sp>
        <p:nvSpPr>
          <p:cNvPr name="TextBox 53" id="53"/>
          <p:cNvSpPr txBox="true"/>
          <p:nvPr/>
        </p:nvSpPr>
        <p:spPr>
          <a:xfrm rot="0">
            <a:off x="12446959" y="1019175"/>
            <a:ext cx="2588895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Barlow Black Bold"/>
              </a:rPr>
              <a:t>Page</a:t>
            </a:r>
          </a:p>
        </p:txBody>
      </p:sp>
      <p:grpSp>
        <p:nvGrpSpPr>
          <p:cNvPr name="Group 54" id="54"/>
          <p:cNvGrpSpPr/>
          <p:nvPr/>
        </p:nvGrpSpPr>
        <p:grpSpPr>
          <a:xfrm rot="0">
            <a:off x="10459819" y="8407740"/>
            <a:ext cx="2653803" cy="2653803"/>
            <a:chOff x="0" y="0"/>
            <a:chExt cx="812800" cy="812800"/>
          </a:xfrm>
        </p:grpSpPr>
        <p:sp>
          <p:nvSpPr>
            <p:cNvPr name="Freeform 55" id="55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56" id="5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7" id="57"/>
          <p:cNvGrpSpPr/>
          <p:nvPr/>
        </p:nvGrpSpPr>
        <p:grpSpPr>
          <a:xfrm rot="0">
            <a:off x="15741188" y="8407740"/>
            <a:ext cx="2653803" cy="2653803"/>
            <a:chOff x="0" y="0"/>
            <a:chExt cx="812800" cy="812800"/>
          </a:xfrm>
        </p:grpSpPr>
        <p:sp>
          <p:nvSpPr>
            <p:cNvPr name="Freeform 58" id="58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59" id="59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0" id="60"/>
          <p:cNvGrpSpPr/>
          <p:nvPr/>
        </p:nvGrpSpPr>
        <p:grpSpPr>
          <a:xfrm rot="0">
            <a:off x="7811269" y="8407740"/>
            <a:ext cx="2653803" cy="2653803"/>
            <a:chOff x="0" y="0"/>
            <a:chExt cx="812800" cy="812800"/>
          </a:xfrm>
        </p:grpSpPr>
        <p:sp>
          <p:nvSpPr>
            <p:cNvPr name="Freeform 61" id="61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62" id="6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3" id="63"/>
          <p:cNvGrpSpPr/>
          <p:nvPr/>
        </p:nvGrpSpPr>
        <p:grpSpPr>
          <a:xfrm rot="0">
            <a:off x="13103497" y="8407740"/>
            <a:ext cx="2653803" cy="2653803"/>
            <a:chOff x="0" y="0"/>
            <a:chExt cx="812800" cy="812800"/>
          </a:xfrm>
        </p:grpSpPr>
        <p:sp>
          <p:nvSpPr>
            <p:cNvPr name="Freeform 64" id="64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65" id="6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6" id="66"/>
          <p:cNvGrpSpPr/>
          <p:nvPr/>
        </p:nvGrpSpPr>
        <p:grpSpPr>
          <a:xfrm rot="0">
            <a:off x="2521979" y="8407740"/>
            <a:ext cx="2653803" cy="2653803"/>
            <a:chOff x="0" y="0"/>
            <a:chExt cx="812800" cy="812800"/>
          </a:xfrm>
        </p:grpSpPr>
        <p:sp>
          <p:nvSpPr>
            <p:cNvPr name="Freeform 67" id="67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68" id="6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9" id="69"/>
          <p:cNvGrpSpPr/>
          <p:nvPr/>
        </p:nvGrpSpPr>
        <p:grpSpPr>
          <a:xfrm rot="0">
            <a:off x="5167591" y="8407740"/>
            <a:ext cx="2653803" cy="2653803"/>
            <a:chOff x="0" y="0"/>
            <a:chExt cx="812800" cy="812800"/>
          </a:xfrm>
        </p:grpSpPr>
        <p:sp>
          <p:nvSpPr>
            <p:cNvPr name="Freeform 70" id="70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71" id="7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72" id="72"/>
          <p:cNvGrpSpPr/>
          <p:nvPr/>
        </p:nvGrpSpPr>
        <p:grpSpPr>
          <a:xfrm rot="0">
            <a:off x="-123633" y="8407740"/>
            <a:ext cx="2653803" cy="2646883"/>
            <a:chOff x="0" y="0"/>
            <a:chExt cx="812800" cy="810681"/>
          </a:xfrm>
        </p:grpSpPr>
        <p:sp>
          <p:nvSpPr>
            <p:cNvPr name="Freeform 73" id="73"/>
            <p:cNvSpPr/>
            <p:nvPr/>
          </p:nvSpPr>
          <p:spPr>
            <a:xfrm>
              <a:off x="0" y="0"/>
              <a:ext cx="812800" cy="810681"/>
            </a:xfrm>
            <a:custGeom>
              <a:avLst/>
              <a:gdLst/>
              <a:ahLst/>
              <a:cxnLst/>
              <a:rect r="r" b="b" t="t" l="l"/>
              <a:pathLst>
                <a:path h="810681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0681"/>
                  </a:lnTo>
                  <a:lnTo>
                    <a:pt x="0" y="810681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74" id="7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</p:sld>
</file>

<file path=ppt/slides/slide2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391" y="-26591"/>
            <a:ext cx="6915150" cy="10313591"/>
            <a:chOff x="0" y="0"/>
            <a:chExt cx="1821274" cy="2716337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821274" cy="2716337"/>
            </a:xfrm>
            <a:custGeom>
              <a:avLst/>
              <a:gdLst/>
              <a:ahLst/>
              <a:cxnLst/>
              <a:rect r="r" b="b" t="t" l="l"/>
              <a:pathLst>
                <a:path h="2716337" w="1821274">
                  <a:moveTo>
                    <a:pt x="0" y="0"/>
                  </a:moveTo>
                  <a:lnTo>
                    <a:pt x="1821274" y="0"/>
                  </a:lnTo>
                  <a:lnTo>
                    <a:pt x="1821274" y="2716337"/>
                  </a:lnTo>
                  <a:lnTo>
                    <a:pt x="0" y="2716337"/>
                  </a:lnTo>
                  <a:close/>
                </a:path>
              </a:pathLst>
            </a:custGeom>
            <a:solidFill>
              <a:srgbClr val="DFE4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AutoShape 5" id="5"/>
          <p:cNvSpPr/>
          <p:nvPr/>
        </p:nvSpPr>
        <p:spPr>
          <a:xfrm rot="-5400000">
            <a:off x="1792016" y="5146282"/>
            <a:ext cx="10257527" cy="0"/>
          </a:xfrm>
          <a:prstGeom prst="line">
            <a:avLst/>
          </a:prstGeom>
          <a:ln cap="rnd" w="9525">
            <a:solidFill>
              <a:srgbClr val="11054E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6" id="6"/>
          <p:cNvGrpSpPr/>
          <p:nvPr/>
        </p:nvGrpSpPr>
        <p:grpSpPr>
          <a:xfrm rot="0">
            <a:off x="517602" y="904875"/>
            <a:ext cx="5146932" cy="1543050"/>
            <a:chOff x="0" y="0"/>
            <a:chExt cx="1355571" cy="406400"/>
          </a:xfrm>
        </p:grpSpPr>
        <p:sp>
          <p:nvSpPr>
            <p:cNvPr name="Freeform 7" id="7"/>
            <p:cNvSpPr/>
            <p:nvPr/>
          </p:nvSpPr>
          <p:spPr>
            <a:xfrm>
              <a:off x="203200" y="-326"/>
              <a:ext cx="949171" cy="407051"/>
            </a:xfrm>
            <a:custGeom>
              <a:avLst/>
              <a:gdLst/>
              <a:ahLst/>
              <a:cxnLst/>
              <a:rect r="r" b="b" t="t" l="l"/>
              <a:pathLst>
                <a:path h="407051" w="949171">
                  <a:moveTo>
                    <a:pt x="949171" y="326"/>
                  </a:moveTo>
                  <a:cubicBezTo>
                    <a:pt x="876358" y="0"/>
                    <a:pt x="808936" y="38659"/>
                    <a:pt x="772435" y="101663"/>
                  </a:cubicBezTo>
                  <a:cubicBezTo>
                    <a:pt x="735935" y="164667"/>
                    <a:pt x="735935" y="242385"/>
                    <a:pt x="772435" y="305389"/>
                  </a:cubicBezTo>
                  <a:cubicBezTo>
                    <a:pt x="808936" y="368393"/>
                    <a:pt x="876358" y="407052"/>
                    <a:pt x="949171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517602" y="2664122"/>
            <a:ext cx="3132921" cy="1543050"/>
            <a:chOff x="0" y="0"/>
            <a:chExt cx="825132" cy="406400"/>
          </a:xfrm>
        </p:grpSpPr>
        <p:sp>
          <p:nvSpPr>
            <p:cNvPr name="Freeform 10" id="10"/>
            <p:cNvSpPr/>
            <p:nvPr/>
          </p:nvSpPr>
          <p:spPr>
            <a:xfrm>
              <a:off x="203200" y="-326"/>
              <a:ext cx="418732" cy="407051"/>
            </a:xfrm>
            <a:custGeom>
              <a:avLst/>
              <a:gdLst/>
              <a:ahLst/>
              <a:cxnLst/>
              <a:rect r="r" b="b" t="t" l="l"/>
              <a:pathLst>
                <a:path h="407051" w="418732">
                  <a:moveTo>
                    <a:pt x="418732" y="326"/>
                  </a:moveTo>
                  <a:cubicBezTo>
                    <a:pt x="345919" y="0"/>
                    <a:pt x="278497" y="38659"/>
                    <a:pt x="241996" y="101663"/>
                  </a:cubicBezTo>
                  <a:cubicBezTo>
                    <a:pt x="205496" y="164667"/>
                    <a:pt x="205496" y="242385"/>
                    <a:pt x="241996" y="305389"/>
                  </a:cubicBezTo>
                  <a:cubicBezTo>
                    <a:pt x="278497" y="368393"/>
                    <a:pt x="345919" y="407052"/>
                    <a:pt x="418732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2774214">
            <a:off x="12948623" y="439320"/>
            <a:ext cx="4231170" cy="4449605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66134" y="5515576"/>
            <a:ext cx="4128005" cy="4391495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047934" y="5515576"/>
            <a:ext cx="4211366" cy="4305300"/>
          </a:xfrm>
          <a:prstGeom prst="rect">
            <a:avLst/>
          </a:prstGeom>
        </p:spPr>
      </p:pic>
      <p:sp>
        <p:nvSpPr>
          <p:cNvPr name="TextBox 15" id="15"/>
          <p:cNvSpPr txBox="true"/>
          <p:nvPr/>
        </p:nvSpPr>
        <p:spPr>
          <a:xfrm rot="0">
            <a:off x="1028700" y="1028700"/>
            <a:ext cx="4455961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Barlow Black"/>
              </a:rPr>
              <a:t>Resource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028700" y="2787947"/>
            <a:ext cx="2445393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Barlow Black"/>
              </a:rPr>
              <a:t>Page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028700" y="7307580"/>
            <a:ext cx="5243646" cy="19507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11054E"/>
                </a:solidFill>
                <a:latin typeface="Lato"/>
              </a:rPr>
              <a:t>Use these design resources in your Canva Presentation. 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FF499E"/>
                </a:solidFill>
                <a:latin typeface="Lato"/>
              </a:rPr>
              <a:t>Don't forget to delete this page before presenting.</a:t>
            </a:r>
            <a:r>
              <a:rPr lang="en-US" sz="2400">
                <a:solidFill>
                  <a:srgbClr val="FF499E"/>
                </a:solidFill>
                <a:latin typeface="Lato"/>
              </a:rPr>
              <a:t> </a:t>
            </a:r>
          </a:p>
        </p:txBody>
      </p:sp>
      <p:pic>
        <p:nvPicPr>
          <p:cNvPr name="Picture 18" id="18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7507603" y="544679"/>
            <a:ext cx="4486536" cy="4486536"/>
          </a:xfrm>
          <a:prstGeom prst="rect">
            <a:avLst/>
          </a:prstGeom>
        </p:spPr>
      </p:pic>
    </p:spTree>
  </p:cSld>
  <p:clrMapOvr>
    <a:masterClrMapping/>
  </p:clrMapOvr>
</p:sld>
</file>

<file path=ppt/slides/slide3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391" y="-26591"/>
            <a:ext cx="6915150" cy="10313591"/>
            <a:chOff x="0" y="0"/>
            <a:chExt cx="1821274" cy="2716337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821274" cy="2716337"/>
            </a:xfrm>
            <a:custGeom>
              <a:avLst/>
              <a:gdLst/>
              <a:ahLst/>
              <a:cxnLst/>
              <a:rect r="r" b="b" t="t" l="l"/>
              <a:pathLst>
                <a:path h="2716337" w="1821274">
                  <a:moveTo>
                    <a:pt x="0" y="0"/>
                  </a:moveTo>
                  <a:lnTo>
                    <a:pt x="1821274" y="0"/>
                  </a:lnTo>
                  <a:lnTo>
                    <a:pt x="1821274" y="2716337"/>
                  </a:lnTo>
                  <a:lnTo>
                    <a:pt x="0" y="2716337"/>
                  </a:lnTo>
                  <a:close/>
                </a:path>
              </a:pathLst>
            </a:custGeom>
            <a:solidFill>
              <a:srgbClr val="DFE4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AutoShape 5" id="5"/>
          <p:cNvSpPr/>
          <p:nvPr/>
        </p:nvSpPr>
        <p:spPr>
          <a:xfrm rot="-5400000">
            <a:off x="1792016" y="5146282"/>
            <a:ext cx="10257527" cy="0"/>
          </a:xfrm>
          <a:prstGeom prst="line">
            <a:avLst/>
          </a:prstGeom>
          <a:ln cap="rnd" w="9525">
            <a:solidFill>
              <a:srgbClr val="11054E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6" id="6"/>
          <p:cNvGrpSpPr/>
          <p:nvPr/>
        </p:nvGrpSpPr>
        <p:grpSpPr>
          <a:xfrm rot="0">
            <a:off x="517602" y="904875"/>
            <a:ext cx="5146932" cy="1543050"/>
            <a:chOff x="0" y="0"/>
            <a:chExt cx="1355571" cy="406400"/>
          </a:xfrm>
        </p:grpSpPr>
        <p:sp>
          <p:nvSpPr>
            <p:cNvPr name="Freeform 7" id="7"/>
            <p:cNvSpPr/>
            <p:nvPr/>
          </p:nvSpPr>
          <p:spPr>
            <a:xfrm>
              <a:off x="203200" y="-326"/>
              <a:ext cx="949171" cy="407051"/>
            </a:xfrm>
            <a:custGeom>
              <a:avLst/>
              <a:gdLst/>
              <a:ahLst/>
              <a:cxnLst/>
              <a:rect r="r" b="b" t="t" l="l"/>
              <a:pathLst>
                <a:path h="407051" w="949171">
                  <a:moveTo>
                    <a:pt x="949171" y="326"/>
                  </a:moveTo>
                  <a:cubicBezTo>
                    <a:pt x="876358" y="0"/>
                    <a:pt x="808936" y="38659"/>
                    <a:pt x="772435" y="101663"/>
                  </a:cubicBezTo>
                  <a:cubicBezTo>
                    <a:pt x="735935" y="164667"/>
                    <a:pt x="735935" y="242385"/>
                    <a:pt x="772435" y="305389"/>
                  </a:cubicBezTo>
                  <a:cubicBezTo>
                    <a:pt x="808936" y="368393"/>
                    <a:pt x="876358" y="407052"/>
                    <a:pt x="949171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517602" y="2664122"/>
            <a:ext cx="3132921" cy="1543050"/>
            <a:chOff x="0" y="0"/>
            <a:chExt cx="825132" cy="406400"/>
          </a:xfrm>
        </p:grpSpPr>
        <p:sp>
          <p:nvSpPr>
            <p:cNvPr name="Freeform 10" id="10"/>
            <p:cNvSpPr/>
            <p:nvPr/>
          </p:nvSpPr>
          <p:spPr>
            <a:xfrm>
              <a:off x="203200" y="-326"/>
              <a:ext cx="418732" cy="407051"/>
            </a:xfrm>
            <a:custGeom>
              <a:avLst/>
              <a:gdLst/>
              <a:ahLst/>
              <a:cxnLst/>
              <a:rect r="r" b="b" t="t" l="l"/>
              <a:pathLst>
                <a:path h="407051" w="418732">
                  <a:moveTo>
                    <a:pt x="418732" y="326"/>
                  </a:moveTo>
                  <a:cubicBezTo>
                    <a:pt x="345919" y="0"/>
                    <a:pt x="278497" y="38659"/>
                    <a:pt x="241996" y="101663"/>
                  </a:cubicBezTo>
                  <a:cubicBezTo>
                    <a:pt x="205496" y="164667"/>
                    <a:pt x="205496" y="242385"/>
                    <a:pt x="241996" y="305389"/>
                  </a:cubicBezTo>
                  <a:cubicBezTo>
                    <a:pt x="278497" y="368393"/>
                    <a:pt x="345919" y="407052"/>
                    <a:pt x="418732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4E31DB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90719" y="1152207"/>
            <a:ext cx="847097" cy="728504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513526" y="1100458"/>
            <a:ext cx="579376" cy="83200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09671" y="1100458"/>
            <a:ext cx="832001" cy="832001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64756" y="1203956"/>
            <a:ext cx="1017021" cy="625006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053630" y="1144779"/>
            <a:ext cx="743360" cy="74336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68845" y="1144779"/>
            <a:ext cx="822632" cy="74336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563331" y="1144779"/>
            <a:ext cx="496024" cy="743360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31209" y="1100458"/>
            <a:ext cx="602067" cy="832001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9676" y="2942563"/>
            <a:ext cx="743360" cy="743360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2942563"/>
            <a:ext cx="743360" cy="743360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04888" y="2898242"/>
            <a:ext cx="827463" cy="83200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70062" y="2898242"/>
            <a:ext cx="871621" cy="832001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471543" y="2898242"/>
            <a:ext cx="682241" cy="83200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29315" y="2898242"/>
            <a:ext cx="825951" cy="832001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57961" y="2898242"/>
            <a:ext cx="730649" cy="832001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3013798"/>
            <a:ext cx="1010671" cy="600890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17536" y="4696027"/>
            <a:ext cx="832001" cy="832001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4696027"/>
            <a:ext cx="967444" cy="832001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9592" y="4696027"/>
            <a:ext cx="832001" cy="832001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61648" y="4696027"/>
            <a:ext cx="830489" cy="832001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32191" y="4696027"/>
            <a:ext cx="904349" cy="832001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76595" y="4699633"/>
            <a:ext cx="665830" cy="824789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4838890"/>
            <a:ext cx="950796" cy="546276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54737" y="6499730"/>
            <a:ext cx="931977" cy="832001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5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45092" y="6493811"/>
            <a:ext cx="601346" cy="824789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5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04816" y="6503336"/>
            <a:ext cx="773802" cy="824789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5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36996" y="6555972"/>
            <a:ext cx="525902" cy="719517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5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21275" y="6632760"/>
            <a:ext cx="940385" cy="565941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5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20038" y="6555972"/>
            <a:ext cx="911831" cy="719517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6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290247" y="6555972"/>
            <a:ext cx="719517" cy="719517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6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68142" y="6555972"/>
            <a:ext cx="719517" cy="719517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6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64717" y="8370674"/>
            <a:ext cx="703404" cy="814467"/>
          </a:xfrm>
          <a:prstGeom prst="rect">
            <a:avLst/>
          </a:prstGeom>
        </p:spPr>
      </p:pic>
      <p:pic>
        <p:nvPicPr>
          <p:cNvPr name="Picture 44" id="44"/>
          <p:cNvPicPr>
            <a:picLocks noChangeAspect="true"/>
          </p:cNvPicPr>
          <p:nvPr/>
        </p:nvPicPr>
        <p:blipFill>
          <a:blip r:embed="rId6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6589" y="8297514"/>
            <a:ext cx="744172" cy="960786"/>
          </a:xfrm>
          <a:prstGeom prst="rect">
            <a:avLst/>
          </a:prstGeom>
        </p:spPr>
      </p:pic>
      <p:pic>
        <p:nvPicPr>
          <p:cNvPr name="Picture 45" id="45"/>
          <p:cNvPicPr>
            <a:picLocks noChangeAspect="true"/>
          </p:cNvPicPr>
          <p:nvPr/>
        </p:nvPicPr>
        <p:blipFill>
          <a:blip r:embed="rId6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95556" y="8297514"/>
            <a:ext cx="517077" cy="960786"/>
          </a:xfrm>
          <a:prstGeom prst="rect">
            <a:avLst/>
          </a:prstGeom>
        </p:spPr>
      </p:pic>
      <p:pic>
        <p:nvPicPr>
          <p:cNvPr name="Picture 46" id="46"/>
          <p:cNvPicPr>
            <a:picLocks noChangeAspect="true"/>
          </p:cNvPicPr>
          <p:nvPr/>
        </p:nvPicPr>
        <p:blipFill>
          <a:blip r:embed="rId7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22076" y="8370674"/>
            <a:ext cx="410195" cy="814467"/>
          </a:xfrm>
          <a:prstGeom prst="rect">
            <a:avLst/>
          </a:prstGeom>
        </p:spPr>
      </p:pic>
      <p:pic>
        <p:nvPicPr>
          <p:cNvPr name="Picture 47" id="47"/>
          <p:cNvPicPr>
            <a:picLocks noChangeAspect="true"/>
          </p:cNvPicPr>
          <p:nvPr/>
        </p:nvPicPr>
        <p:blipFill>
          <a:blip r:embed="rId7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86227" y="8477768"/>
            <a:ext cx="600279" cy="600279"/>
          </a:xfrm>
          <a:prstGeom prst="rect">
            <a:avLst/>
          </a:prstGeom>
        </p:spPr>
      </p:pic>
      <p:pic>
        <p:nvPicPr>
          <p:cNvPr name="Picture 48" id="48"/>
          <p:cNvPicPr>
            <a:picLocks noChangeAspect="true"/>
          </p:cNvPicPr>
          <p:nvPr/>
        </p:nvPicPr>
        <p:blipFill>
          <a:blip r:embed="rId7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40462" y="8477768"/>
            <a:ext cx="733674" cy="600279"/>
          </a:xfrm>
          <a:prstGeom prst="rect">
            <a:avLst/>
          </a:prstGeom>
        </p:spPr>
      </p:pic>
      <p:pic>
        <p:nvPicPr>
          <p:cNvPr name="Picture 49" id="49"/>
          <p:cNvPicPr>
            <a:picLocks noChangeAspect="true"/>
          </p:cNvPicPr>
          <p:nvPr/>
        </p:nvPicPr>
        <p:blipFill>
          <a:blip r:embed="rId7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28092" y="8477768"/>
            <a:ext cx="857541" cy="600279"/>
          </a:xfrm>
          <a:prstGeom prst="rect">
            <a:avLst/>
          </a:prstGeom>
        </p:spPr>
      </p:pic>
      <p:pic>
        <p:nvPicPr>
          <p:cNvPr name="Picture 50" id="50"/>
          <p:cNvPicPr>
            <a:picLocks noChangeAspect="true"/>
          </p:cNvPicPr>
          <p:nvPr/>
        </p:nvPicPr>
        <p:blipFill>
          <a:blip r:embed="rId7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39589" y="8370674"/>
            <a:ext cx="712289" cy="814467"/>
          </a:xfrm>
          <a:prstGeom prst="rect">
            <a:avLst/>
          </a:prstGeom>
        </p:spPr>
      </p:pic>
      <p:sp>
        <p:nvSpPr>
          <p:cNvPr name="TextBox 51" id="51"/>
          <p:cNvSpPr txBox="true"/>
          <p:nvPr/>
        </p:nvSpPr>
        <p:spPr>
          <a:xfrm rot="0">
            <a:off x="1028700" y="7307580"/>
            <a:ext cx="5243646" cy="19507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11054E"/>
                </a:solidFill>
                <a:latin typeface="Lato"/>
              </a:rPr>
              <a:t>Use these design resources in your Canva Presentation. 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FF499E"/>
                </a:solidFill>
                <a:latin typeface="Lato"/>
              </a:rPr>
              <a:t>Don't forget to delete this page before presenting.</a:t>
            </a:r>
            <a:r>
              <a:rPr lang="en-US" sz="2400">
                <a:solidFill>
                  <a:srgbClr val="FF499E"/>
                </a:solidFill>
                <a:latin typeface="Lato"/>
              </a:rPr>
              <a:t> </a:t>
            </a:r>
          </a:p>
        </p:txBody>
      </p:sp>
      <p:sp>
        <p:nvSpPr>
          <p:cNvPr name="TextBox 52" id="52"/>
          <p:cNvSpPr txBox="true"/>
          <p:nvPr/>
        </p:nvSpPr>
        <p:spPr>
          <a:xfrm rot="0">
            <a:off x="1028700" y="1028700"/>
            <a:ext cx="4455961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Barlow Black"/>
              </a:rPr>
              <a:t>Resource </a:t>
            </a:r>
          </a:p>
        </p:txBody>
      </p:sp>
      <p:sp>
        <p:nvSpPr>
          <p:cNvPr name="TextBox 53" id="53"/>
          <p:cNvSpPr txBox="true"/>
          <p:nvPr/>
        </p:nvSpPr>
        <p:spPr>
          <a:xfrm rot="0">
            <a:off x="1028700" y="2787947"/>
            <a:ext cx="2445393" cy="1143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Barlow Black"/>
              </a:rPr>
              <a:t>Page</a:t>
            </a:r>
          </a:p>
        </p:txBody>
      </p:sp>
    </p:spTree>
  </p:cSld>
  <p:clrMapOvr>
    <a:masterClrMapping/>
  </p:clrMapOvr>
</p:sld>
</file>

<file path=ppt/slides/slide3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DFE4F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3461264" y="2694737"/>
            <a:ext cx="11750706" cy="22860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11054E"/>
                </a:solidFill>
                <a:latin typeface="Barlow Black"/>
              </a:rPr>
              <a:t>Free templates for all </a:t>
            </a:r>
          </a:p>
          <a:p>
            <a:pPr algn="ctr" marL="0" indent="0" lvl="0">
              <a:lnSpc>
                <a:spcPts val="9000"/>
              </a:lnSpc>
              <a:spcBef>
                <a:spcPct val="0"/>
              </a:spcBef>
            </a:pPr>
            <a:r>
              <a:rPr lang="en-US" sz="7500">
                <a:solidFill>
                  <a:srgbClr val="11054E"/>
                </a:solidFill>
                <a:latin typeface="Barlow Black"/>
              </a:rPr>
              <a:t>your presentation needs</a:t>
            </a:r>
          </a:p>
        </p:txBody>
      </p:sp>
      <p:grpSp>
        <p:nvGrpSpPr>
          <p:cNvPr name="Group 3" id="3"/>
          <p:cNvGrpSpPr/>
          <p:nvPr/>
        </p:nvGrpSpPr>
        <p:grpSpPr>
          <a:xfrm rot="0">
            <a:off x="13726148" y="6244759"/>
            <a:ext cx="4584139" cy="4584139"/>
            <a:chOff x="0" y="0"/>
            <a:chExt cx="812800" cy="812800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4559861" y="6244759"/>
            <a:ext cx="4584139" cy="4584139"/>
            <a:chOff x="0" y="0"/>
            <a:chExt cx="812800" cy="812800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9143082" y="6244759"/>
            <a:ext cx="4584139" cy="4584139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2800"/>
                  </a:lnTo>
                  <a:lnTo>
                    <a:pt x="0" y="812800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9212" y="6244759"/>
            <a:ext cx="4584139" cy="4572185"/>
            <a:chOff x="0" y="0"/>
            <a:chExt cx="812800" cy="810681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812800" cy="810681"/>
            </a:xfrm>
            <a:custGeom>
              <a:avLst/>
              <a:gdLst/>
              <a:ahLst/>
              <a:cxnLst/>
              <a:rect r="r" b="b" t="t" l="l"/>
              <a:pathLst>
                <a:path h="810681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810681"/>
                  </a:lnTo>
                  <a:lnTo>
                    <a:pt x="0" y="810681"/>
                  </a:lnTo>
                  <a:close/>
                </a:path>
              </a:pathLst>
            </a:custGeom>
            <a:solidFill>
              <a:srgbClr val="FF499E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7238082" y="654902"/>
            <a:ext cx="4197070" cy="1543050"/>
            <a:chOff x="0" y="0"/>
            <a:chExt cx="1105401" cy="406400"/>
          </a:xfrm>
        </p:grpSpPr>
        <p:sp>
          <p:nvSpPr>
            <p:cNvPr name="Freeform 16" id="16"/>
            <p:cNvSpPr/>
            <p:nvPr/>
          </p:nvSpPr>
          <p:spPr>
            <a:xfrm>
              <a:off x="203200" y="-326"/>
              <a:ext cx="699001" cy="407051"/>
            </a:xfrm>
            <a:custGeom>
              <a:avLst/>
              <a:gdLst/>
              <a:ahLst/>
              <a:cxnLst/>
              <a:rect r="r" b="b" t="t" l="l"/>
              <a:pathLst>
                <a:path h="407051" w="699001">
                  <a:moveTo>
                    <a:pt x="699001" y="326"/>
                  </a:moveTo>
                  <a:cubicBezTo>
                    <a:pt x="626188" y="0"/>
                    <a:pt x="558767" y="38659"/>
                    <a:pt x="522266" y="101663"/>
                  </a:cubicBezTo>
                  <a:cubicBezTo>
                    <a:pt x="485765" y="164667"/>
                    <a:pt x="485765" y="242385"/>
                    <a:pt x="522266" y="305389"/>
                  </a:cubicBezTo>
                  <a:cubicBezTo>
                    <a:pt x="558767" y="368393"/>
                    <a:pt x="626188" y="407052"/>
                    <a:pt x="699001" y="406726"/>
                  </a:cubicBezTo>
                  <a:lnTo>
                    <a:pt x="0" y="406726"/>
                  </a:lnTo>
                  <a:cubicBezTo>
                    <a:pt x="72813" y="407052"/>
                    <a:pt x="140234" y="368393"/>
                    <a:pt x="176735" y="305389"/>
                  </a:cubicBezTo>
                  <a:cubicBezTo>
                    <a:pt x="213236" y="242385"/>
                    <a:pt x="213236" y="164667"/>
                    <a:pt x="176735" y="101663"/>
                  </a:cubicBezTo>
                  <a:cubicBezTo>
                    <a:pt x="140234" y="38659"/>
                    <a:pt x="72813" y="0"/>
                    <a:pt x="0" y="326"/>
                  </a:cubicBezTo>
                  <a:close/>
                </a:path>
              </a:pathLst>
            </a:custGeom>
            <a:solidFill>
              <a:srgbClr val="11054E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448905" y="978371"/>
            <a:ext cx="3775424" cy="896112"/>
          </a:xfrm>
          <a:prstGeom prst="rect">
            <a:avLst/>
          </a:prstGeom>
        </p:spPr>
      </p:pic>
      <p:sp>
        <p:nvSpPr>
          <p:cNvPr name="TextBox 19" id="19"/>
          <p:cNvSpPr txBox="true"/>
          <p:nvPr/>
        </p:nvSpPr>
        <p:spPr>
          <a:xfrm rot="0">
            <a:off x="381760" y="7629525"/>
            <a:ext cx="3839042" cy="13430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11054E"/>
                </a:solidFill>
                <a:latin typeface="Lato"/>
              </a:rPr>
              <a:t>For PowerPoint, Google Slides, and Canva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4942090" y="7635502"/>
            <a:ext cx="3839042" cy="895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FFFFFF"/>
                </a:solidFill>
                <a:latin typeface="Lato"/>
              </a:rPr>
              <a:t>100% free for personal or commercial use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9515631" y="7629525"/>
            <a:ext cx="3839042" cy="13430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11054E"/>
                </a:solidFill>
                <a:latin typeface="Lato"/>
              </a:rPr>
              <a:t>Ready to use, professional, and customizable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4089171" y="7629525"/>
            <a:ext cx="3839042" cy="13430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FFFFFF"/>
                </a:solidFill>
                <a:latin typeface="Lato"/>
              </a:rPr>
              <a:t>Blow your audience away with attractive visuals</a:t>
            </a:r>
          </a:p>
        </p:txBody>
      </p:sp>
      <p:pic>
        <p:nvPicPr>
          <p:cNvPr name="Picture 23" id="2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17352" y="-1531909"/>
            <a:ext cx="5009483" cy="5121218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-940605" y="1342876"/>
            <a:ext cx="2887907" cy="2952321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DAFT5FZhlDE</dc:identifier>
  <dcterms:modified xsi:type="dcterms:W3CDTF">2011-08-01T06:04:30Z</dcterms:modified>
  <cp:revision>1</cp:revision>
  <dc:title>Copia de Pink and Purple Colorblock Geometric Bold Floral Resume Presentation </dc:title>
</cp:coreProperties>
</file>