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25"/>
    <p:sldId id="257" r:id="rId26"/>
    <p:sldId id="258" r:id="rId27"/>
    <p:sldId id="259" r:id="rId28"/>
    <p:sldId id="260" r:id="rId29"/>
    <p:sldId id="261" r:id="rId30"/>
    <p:sldId id="262" r:id="rId31"/>
    <p:sldId id="263" r:id="rId32"/>
    <p:sldId id="264" r:id="rId33"/>
    <p:sldId id="265" r:id="rId34"/>
    <p:sldId id="266" r:id="rId35"/>
    <p:sldId id="267" r:id="rId36"/>
    <p:sldId id="268" r:id="rId37"/>
    <p:sldId id="269" r:id="rId38"/>
    <p:sldId id="270" r:id="rId39"/>
    <p:sldId id="271" r:id="rId40"/>
    <p:sldId id="272" r:id="rId41"/>
    <p:sldId id="273" r:id="rId42"/>
    <p:sldId id="274" r:id="rId43"/>
    <p:sldId id="275" r:id="rId44"/>
  </p:sldIdLst>
  <p:sldSz cx="18288000" cy="10287000"/>
  <p:notesSz cx="6858000" cy="9144000"/>
  <p:embeddedFontLst>
    <p:embeddedFont>
      <p:font typeface="Nunito" charset="1" panose="00000500000000000000"/>
      <p:regular r:id="rId6"/>
    </p:embeddedFont>
    <p:embeddedFont>
      <p:font typeface="Nunito Bold" charset="1" panose="00000800000000000000"/>
      <p:regular r:id="rId7"/>
    </p:embeddedFont>
    <p:embeddedFont>
      <p:font typeface="Arimo" charset="1" panose="020B0604020202020204"/>
      <p:regular r:id="rId8"/>
    </p:embeddedFont>
    <p:embeddedFont>
      <p:font typeface="Arimo Bold" charset="1" panose="020B0704020202020204"/>
      <p:regular r:id="rId9"/>
    </p:embeddedFont>
    <p:embeddedFont>
      <p:font typeface="Arimo Italics" charset="1" panose="020B0604020202090204"/>
      <p:regular r:id="rId10"/>
    </p:embeddedFont>
    <p:embeddedFont>
      <p:font typeface="Arimo Bold Italics" charset="1" panose="020B0704020202090204"/>
      <p:regular r:id="rId11"/>
    </p:embeddedFont>
    <p:embeddedFont>
      <p:font typeface="Nunito Light" charset="1" panose="00000400000000000000"/>
      <p:regular r:id="rId12"/>
    </p:embeddedFont>
    <p:embeddedFont>
      <p:font typeface="Open Sans Light" charset="1" panose="020B0306030504020204"/>
      <p:regular r:id="rId13"/>
    </p:embeddedFont>
    <p:embeddedFont>
      <p:font typeface="Open Sans Light Bold" charset="1" panose="020B0806030504020204"/>
      <p:regular r:id="rId14"/>
    </p:embeddedFont>
    <p:embeddedFont>
      <p:font typeface="Open Sans Light Italics" charset="1" panose="020B0306030504020204"/>
      <p:regular r:id="rId15"/>
    </p:embeddedFont>
    <p:embeddedFont>
      <p:font typeface="Open Sans Light Bold Italics" charset="1" panose="020B0806030504020204"/>
      <p:regular r:id="rId16"/>
    </p:embeddedFont>
    <p:embeddedFont>
      <p:font typeface="Secular One" charset="1" panose="00000500000000000000"/>
      <p:regular r:id="rId17"/>
    </p:embeddedFont>
    <p:embeddedFont>
      <p:font typeface="Questrial" charset="1" panose="02000000000000000000"/>
      <p:regular r:id="rId18"/>
    </p:embeddedFont>
    <p:embeddedFont>
      <p:font typeface="Open Sans Bold" charset="1" panose="00000000000000000000"/>
      <p:regular r:id="rId19"/>
    </p:embeddedFont>
    <p:embeddedFont>
      <p:font typeface="Open Sans Bold Bold" charset="1" panose="00000000000000000000"/>
      <p:regular r:id="rId20"/>
    </p:embeddedFont>
    <p:embeddedFont>
      <p:font typeface="Open Sans Bold Italics" charset="1" panose="00000000000000000000"/>
      <p:regular r:id="rId21"/>
    </p:embeddedFont>
    <p:embeddedFont>
      <p:font typeface="Open Sans Bold Bold Italics" charset="1" panose="00000000000000000000"/>
      <p:regular r:id="rId22"/>
    </p:embeddedFont>
    <p:embeddedFont>
      <p:font typeface="Nunito Sans Black" charset="1" panose="00000A00000000000000"/>
      <p:regular r:id="rId23"/>
    </p:embeddedFont>
    <p:embeddedFont>
      <p:font typeface="Nunito Sans Black Italics" charset="1" panose="00000A00000000000000"/>
      <p:regular r:id="rId24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fonts/font20.fntdata" Type="http://schemas.openxmlformats.org/officeDocument/2006/relationships/font"/><Relationship Id="rId21" Target="fonts/font21.fntdata" Type="http://schemas.openxmlformats.org/officeDocument/2006/relationships/font"/><Relationship Id="rId22" Target="fonts/font22.fntdata" Type="http://schemas.openxmlformats.org/officeDocument/2006/relationships/font"/><Relationship Id="rId23" Target="fonts/font23.fntdata" Type="http://schemas.openxmlformats.org/officeDocument/2006/relationships/font"/><Relationship Id="rId24" Target="fonts/font24.fntdata" Type="http://schemas.openxmlformats.org/officeDocument/2006/relationships/font"/><Relationship Id="rId25" Target="slides/slide1.xml" Type="http://schemas.openxmlformats.org/officeDocument/2006/relationships/slide"/><Relationship Id="rId26" Target="slides/slide2.xml" Type="http://schemas.openxmlformats.org/officeDocument/2006/relationships/slide"/><Relationship Id="rId27" Target="slides/slide3.xml" Type="http://schemas.openxmlformats.org/officeDocument/2006/relationships/slide"/><Relationship Id="rId28" Target="slides/slide4.xml" Type="http://schemas.openxmlformats.org/officeDocument/2006/relationships/slide"/><Relationship Id="rId29" Target="slides/slide5.xml" Type="http://schemas.openxmlformats.org/officeDocument/2006/relationships/slide"/><Relationship Id="rId3" Target="viewProps.xml" Type="http://schemas.openxmlformats.org/officeDocument/2006/relationships/viewProps"/><Relationship Id="rId30" Target="slides/slide6.xml" Type="http://schemas.openxmlformats.org/officeDocument/2006/relationships/slide"/><Relationship Id="rId31" Target="slides/slide7.xml" Type="http://schemas.openxmlformats.org/officeDocument/2006/relationships/slide"/><Relationship Id="rId32" Target="slides/slide8.xml" Type="http://schemas.openxmlformats.org/officeDocument/2006/relationships/slide"/><Relationship Id="rId33" Target="slides/slide9.xml" Type="http://schemas.openxmlformats.org/officeDocument/2006/relationships/slide"/><Relationship Id="rId34" Target="slides/slide10.xml" Type="http://schemas.openxmlformats.org/officeDocument/2006/relationships/slide"/><Relationship Id="rId35" Target="slides/slide11.xml" Type="http://schemas.openxmlformats.org/officeDocument/2006/relationships/slide"/><Relationship Id="rId36" Target="slides/slide12.xml" Type="http://schemas.openxmlformats.org/officeDocument/2006/relationships/slide"/><Relationship Id="rId37" Target="slides/slide13.xml" Type="http://schemas.openxmlformats.org/officeDocument/2006/relationships/slide"/><Relationship Id="rId38" Target="slides/slide14.xml" Type="http://schemas.openxmlformats.org/officeDocument/2006/relationships/slide"/><Relationship Id="rId39" Target="slides/slide15.xml" Type="http://schemas.openxmlformats.org/officeDocument/2006/relationships/slide"/><Relationship Id="rId4" Target="theme/theme1.xml" Type="http://schemas.openxmlformats.org/officeDocument/2006/relationships/theme"/><Relationship Id="rId40" Target="slides/slide16.xml" Type="http://schemas.openxmlformats.org/officeDocument/2006/relationships/slide"/><Relationship Id="rId41" Target="slides/slide17.xml" Type="http://schemas.openxmlformats.org/officeDocument/2006/relationships/slide"/><Relationship Id="rId42" Target="slides/slide18.xml" Type="http://schemas.openxmlformats.org/officeDocument/2006/relationships/slide"/><Relationship Id="rId43" Target="slides/slide19.xml" Type="http://schemas.openxmlformats.org/officeDocument/2006/relationships/slide"/><Relationship Id="rId44" Target="slides/slide20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gif" Type="http://schemas.openxmlformats.org/officeDocument/2006/relationships/image"/><Relationship Id="rId3" Target="../media/image2.png" Type="http://schemas.openxmlformats.org/officeDocument/2006/relationships/image"/><Relationship Id="rId4" Target="../media/image3.svg" Type="http://schemas.openxmlformats.org/officeDocument/2006/relationships/image"/><Relationship Id="rId5" Target="../media/image4.png" Type="http://schemas.openxmlformats.org/officeDocument/2006/relationships/image"/><Relationship Id="rId6" Target="../media/image5.svg" Type="http://schemas.openxmlformats.org/officeDocument/2006/relationships/image"/><Relationship Id="rId7" Target="../media/image6.png" Type="http://schemas.openxmlformats.org/officeDocument/2006/relationships/image"/><Relationship Id="rId8" Target="../media/image7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.gif" Type="http://schemas.openxmlformats.org/officeDocument/2006/relationships/image"/><Relationship Id="rId3" Target="../media/image9.png" Type="http://schemas.openxmlformats.org/officeDocument/2006/relationships/image"/><Relationship Id="rId4" Target="../media/image10.svg" Type="http://schemas.openxmlformats.org/officeDocument/2006/relationships/image"/><Relationship Id="rId5" Target="../media/image11.png" Type="http://schemas.openxmlformats.org/officeDocument/2006/relationships/image"/><Relationship Id="rId6" Target="../media/image12.svg" Type="http://schemas.openxmlformats.org/officeDocument/2006/relationships/image"/><Relationship Id="rId7" Target="../media/image13.png" Type="http://schemas.openxmlformats.org/officeDocument/2006/relationships/image"/><Relationship Id="rId8" Target="../media/image14.sv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3.gif" Type="http://schemas.openxmlformats.org/officeDocument/2006/relationships/image"/><Relationship Id="rId11" Target="../media/image24.png" Type="http://schemas.openxmlformats.org/officeDocument/2006/relationships/image"/><Relationship Id="rId12" Target="../media/image25.svg" Type="http://schemas.openxmlformats.org/officeDocument/2006/relationships/image"/><Relationship Id="rId13" Target="../media/image26.png" Type="http://schemas.openxmlformats.org/officeDocument/2006/relationships/image"/><Relationship Id="rId14" Target="../media/image27.png" Type="http://schemas.openxmlformats.org/officeDocument/2006/relationships/image"/><Relationship Id="rId15" Target="../media/image28.png" Type="http://schemas.openxmlformats.org/officeDocument/2006/relationships/image"/><Relationship Id="rId2" Target="../media/image15.png" Type="http://schemas.openxmlformats.org/officeDocument/2006/relationships/image"/><Relationship Id="rId3" Target="../media/image16.svg" Type="http://schemas.openxmlformats.org/officeDocument/2006/relationships/image"/><Relationship Id="rId4" Target="../media/image17.png" Type="http://schemas.openxmlformats.org/officeDocument/2006/relationships/image"/><Relationship Id="rId5" Target="../media/image18.svg" Type="http://schemas.openxmlformats.org/officeDocument/2006/relationships/image"/><Relationship Id="rId6" Target="../media/image19.png" Type="http://schemas.openxmlformats.org/officeDocument/2006/relationships/image"/><Relationship Id="rId7" Target="../media/image20.svg" Type="http://schemas.openxmlformats.org/officeDocument/2006/relationships/image"/><Relationship Id="rId8" Target="../media/image21.png" Type="http://schemas.openxmlformats.org/officeDocument/2006/relationships/image"/><Relationship Id="rId9" Target="../media/image22.sv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7.svg" Type="http://schemas.openxmlformats.org/officeDocument/2006/relationships/image"/><Relationship Id="rId11" Target="../media/image26.png" Type="http://schemas.openxmlformats.org/officeDocument/2006/relationships/image"/><Relationship Id="rId12" Target="../media/image27.png" Type="http://schemas.openxmlformats.org/officeDocument/2006/relationships/image"/><Relationship Id="rId13" Target="../media/image38.png" Type="http://schemas.openxmlformats.org/officeDocument/2006/relationships/image"/><Relationship Id="rId14" Target="../media/image39.png" Type="http://schemas.openxmlformats.org/officeDocument/2006/relationships/image"/><Relationship Id="rId15" Target="../media/image40.svg" Type="http://schemas.openxmlformats.org/officeDocument/2006/relationships/image"/><Relationship Id="rId2" Target="../media/image29.gif" Type="http://schemas.openxmlformats.org/officeDocument/2006/relationships/image"/><Relationship Id="rId3" Target="../media/image30.png" Type="http://schemas.openxmlformats.org/officeDocument/2006/relationships/image"/><Relationship Id="rId4" Target="../media/image31.svg" Type="http://schemas.openxmlformats.org/officeDocument/2006/relationships/image"/><Relationship Id="rId5" Target="../media/image32.png" Type="http://schemas.openxmlformats.org/officeDocument/2006/relationships/image"/><Relationship Id="rId6" Target="../media/image33.svg" Type="http://schemas.openxmlformats.org/officeDocument/2006/relationships/image"/><Relationship Id="rId7" Target="../media/image34.png" Type="http://schemas.openxmlformats.org/officeDocument/2006/relationships/image"/><Relationship Id="rId8" Target="../media/image35.svg" Type="http://schemas.openxmlformats.org/officeDocument/2006/relationships/image"/><Relationship Id="rId9" Target="../media/image36.pn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1.gif" Type="http://schemas.openxmlformats.org/officeDocument/2006/relationships/image"/><Relationship Id="rId3" Target="../media/image42.png" Type="http://schemas.openxmlformats.org/officeDocument/2006/relationships/image"/><Relationship Id="rId4" Target="../media/image43.svg" Type="http://schemas.openxmlformats.org/officeDocument/2006/relationships/image"/><Relationship Id="rId5" Target="../media/image44.jpeg" Type="http://schemas.openxmlformats.org/officeDocument/2006/relationships/image"/><Relationship Id="rId6" Target="../media/image45.png" Type="http://schemas.openxmlformats.org/officeDocument/2006/relationships/image"/><Relationship Id="rId7" Target="../media/image46.svg" Type="http://schemas.openxmlformats.org/officeDocument/2006/relationships/image"/><Relationship Id="rId8" Target="../media/image47.png" Type="http://schemas.openxmlformats.org/officeDocument/2006/relationships/image"/><Relationship Id="rId9" Target="../media/image48.sv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7.png" Type="http://schemas.openxmlformats.org/officeDocument/2006/relationships/image"/><Relationship Id="rId3" Target="../media/image18.svg" Type="http://schemas.openxmlformats.org/officeDocument/2006/relationships/image"/><Relationship Id="rId4" Target="../media/image49.png" Type="http://schemas.openxmlformats.org/officeDocument/2006/relationships/image"/><Relationship Id="rId5" Target="../media/image50.svg" Type="http://schemas.openxmlformats.org/officeDocument/2006/relationships/image"/><Relationship Id="rId6" Target="../media/image51.png" Type="http://schemas.openxmlformats.org/officeDocument/2006/relationships/image"/><Relationship Id="rId7" Target="../media/image52.svg" Type="http://schemas.openxmlformats.org/officeDocument/2006/relationships/image"/><Relationship Id="rId8" Target="../media/image53.png" Type="http://schemas.openxmlformats.org/officeDocument/2006/relationships/image"/><Relationship Id="rId9" Target="../media/image54.sv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9.gif" Type="http://schemas.openxmlformats.org/officeDocument/2006/relationships/image"/><Relationship Id="rId2" Target="../media/image55.png" Type="http://schemas.openxmlformats.org/officeDocument/2006/relationships/image"/><Relationship Id="rId3" Target="../media/image56.svg" Type="http://schemas.openxmlformats.org/officeDocument/2006/relationships/image"/><Relationship Id="rId4" Target="../media/image57.png" Type="http://schemas.openxmlformats.org/officeDocument/2006/relationships/image"/><Relationship Id="rId5" Target="../media/image58.svg" Type="http://schemas.openxmlformats.org/officeDocument/2006/relationships/image"/><Relationship Id="rId6" Target="../media/image59.png" Type="http://schemas.openxmlformats.org/officeDocument/2006/relationships/image"/><Relationship Id="rId7" Target="../media/image60.svg" Type="http://schemas.openxmlformats.org/officeDocument/2006/relationships/image"/><Relationship Id="rId8" Target="../media/image61.png" Type="http://schemas.openxmlformats.org/officeDocument/2006/relationships/image"/><Relationship Id="rId9" Target="../media/image62.sv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3.png" Type="http://schemas.openxmlformats.org/officeDocument/2006/relationships/image"/><Relationship Id="rId3" Target="../media/image64.svg" Type="http://schemas.openxmlformats.org/officeDocument/2006/relationships/image"/><Relationship Id="rId4" Target="../media/image65.gif" Type="http://schemas.openxmlformats.org/officeDocument/2006/relationships/image"/><Relationship Id="rId5" Target="../media/image66.jpeg" Type="http://schemas.openxmlformats.org/officeDocument/2006/relationships/image"/><Relationship Id="rId6" Target="../media/image67.png" Type="http://schemas.openxmlformats.org/officeDocument/2006/relationships/image"/><Relationship Id="rId7" Target="../media/image68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9.gif" Type="http://schemas.openxmlformats.org/officeDocument/2006/relationships/image"/><Relationship Id="rId3" Target="../media/image70.png" Type="http://schemas.openxmlformats.org/officeDocument/2006/relationships/image"/><Relationship Id="rId4" Target="../media/image71.svg" Type="http://schemas.openxmlformats.org/officeDocument/2006/relationships/image"/><Relationship Id="rId5" Target="../media/image17.png" Type="http://schemas.openxmlformats.org/officeDocument/2006/relationships/image"/><Relationship Id="rId6" Target="../media/image18.sv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80.svg" Type="http://schemas.openxmlformats.org/officeDocument/2006/relationships/image"/><Relationship Id="rId2" Target="../media/image72.gif" Type="http://schemas.openxmlformats.org/officeDocument/2006/relationships/image"/><Relationship Id="rId3" Target="../media/image73.png" Type="http://schemas.openxmlformats.org/officeDocument/2006/relationships/image"/><Relationship Id="rId4" Target="../media/image74.svg" Type="http://schemas.openxmlformats.org/officeDocument/2006/relationships/image"/><Relationship Id="rId5" Target="../media/image75.png" Type="http://schemas.openxmlformats.org/officeDocument/2006/relationships/image"/><Relationship Id="rId6" Target="../media/image76.svg" Type="http://schemas.openxmlformats.org/officeDocument/2006/relationships/image"/><Relationship Id="rId7" Target="../media/image77.png" Type="http://schemas.openxmlformats.org/officeDocument/2006/relationships/image"/><Relationship Id="rId8" Target="../media/image78.svg" Type="http://schemas.openxmlformats.org/officeDocument/2006/relationships/image"/><Relationship Id="rId9" Target="../media/image79.pn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9.png" Type="http://schemas.openxmlformats.org/officeDocument/2006/relationships/image"/><Relationship Id="rId3" Target="../media/image20.svg" Type="http://schemas.openxmlformats.org/officeDocument/2006/relationships/image"/><Relationship Id="rId4" Target="../media/image81.png" Type="http://schemas.openxmlformats.org/officeDocument/2006/relationships/image"/><Relationship Id="rId5" Target="../media/image82.svg" Type="http://schemas.openxmlformats.org/officeDocument/2006/relationships/image"/><Relationship Id="rId6" Target="../media/image83.png" Type="http://schemas.openxmlformats.org/officeDocument/2006/relationships/image"/><Relationship Id="rId7" Target="../media/image84.sv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5.png" Type="http://schemas.openxmlformats.org/officeDocument/2006/relationships/image"/><Relationship Id="rId3" Target="../media/image86.svg" Type="http://schemas.openxmlformats.org/officeDocument/2006/relationships/image"/><Relationship Id="rId4" Target="../media/image24.png" Type="http://schemas.openxmlformats.org/officeDocument/2006/relationships/image"/><Relationship Id="rId5" Target="../media/image25.sv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7.png" Type="http://schemas.openxmlformats.org/officeDocument/2006/relationships/image"/><Relationship Id="rId3" Target="../media/image88.svg" Type="http://schemas.openxmlformats.org/officeDocument/2006/relationships/image"/><Relationship Id="rId4" Target="../media/image89.jpe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0.png" Type="http://schemas.openxmlformats.org/officeDocument/2006/relationships/image"/><Relationship Id="rId3" Target="../media/image91.sv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3.png" Type="http://schemas.openxmlformats.org/officeDocument/2006/relationships/image"/><Relationship Id="rId3" Target="../media/image84.svg" Type="http://schemas.openxmlformats.org/officeDocument/2006/relationships/image"/><Relationship Id="rId4" Target="../media/image92.jpeg" Type="http://schemas.openxmlformats.org/officeDocument/2006/relationships/image"/><Relationship Id="rId5" Target="../media/image93.png" Type="http://schemas.openxmlformats.org/officeDocument/2006/relationships/image"/><Relationship Id="rId6" Target="../media/image94.sv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5.png" Type="http://schemas.openxmlformats.org/officeDocument/2006/relationships/image"/><Relationship Id="rId3" Target="../media/image96.svg" Type="http://schemas.openxmlformats.org/officeDocument/2006/relationships/image"/><Relationship Id="rId4" Target="../media/image97.png" Type="http://schemas.openxmlformats.org/officeDocument/2006/relationships/image"/><Relationship Id="rId5" Target="../media/image98.sv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9.png" Type="http://schemas.openxmlformats.org/officeDocument/2006/relationships/image"/><Relationship Id="rId3" Target="../media/image100.svg" Type="http://schemas.openxmlformats.org/officeDocument/2006/relationships/image"/><Relationship Id="rId4" Target="../media/image101.png" Type="http://schemas.openxmlformats.org/officeDocument/2006/relationships/image"/><Relationship Id="rId5" Target="../media/image102.svg" Type="http://schemas.openxmlformats.org/officeDocument/2006/relationships/image"/><Relationship Id="rId6" Target="../media/image90.png" Type="http://schemas.openxmlformats.org/officeDocument/2006/relationships/image"/><Relationship Id="rId7" Target="../media/image91.svg" Type="http://schemas.openxmlformats.org/officeDocument/2006/relationships/image"/><Relationship Id="rId8" Target="../media/image21.png" Type="http://schemas.openxmlformats.org/officeDocument/2006/relationships/image"/><Relationship Id="rId9" Target="../media/image22.sv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03.png" Type="http://schemas.openxmlformats.org/officeDocument/2006/relationships/image"/><Relationship Id="rId3" Target="../media/image104.svg" Type="http://schemas.openxmlformats.org/officeDocument/2006/relationships/image"/><Relationship Id="rId4" Target="../media/image105.png" Type="http://schemas.openxmlformats.org/officeDocument/2006/relationships/image"/><Relationship Id="rId5" Target="../media/image106.svg" Type="http://schemas.openxmlformats.org/officeDocument/2006/relationships/image"/><Relationship Id="rId6" Target="../media/image107.png" Type="http://schemas.openxmlformats.org/officeDocument/2006/relationships/image"/><Relationship Id="rId7" Target="../media/image108.svg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9.png" Type="http://schemas.openxmlformats.org/officeDocument/2006/relationships/image"/><Relationship Id="rId11" Target="../media/image50.svg" Type="http://schemas.openxmlformats.org/officeDocument/2006/relationships/image"/><Relationship Id="rId12" Target="../media/image67.png" Type="http://schemas.openxmlformats.org/officeDocument/2006/relationships/image"/><Relationship Id="rId13" Target="../media/image68.svg" Type="http://schemas.openxmlformats.org/officeDocument/2006/relationships/image"/><Relationship Id="rId14" Target="../media/image57.png" Type="http://schemas.openxmlformats.org/officeDocument/2006/relationships/image"/><Relationship Id="rId15" Target="../media/image58.svg" Type="http://schemas.openxmlformats.org/officeDocument/2006/relationships/image"/><Relationship Id="rId16" Target="../media/image59.png" Type="http://schemas.openxmlformats.org/officeDocument/2006/relationships/image"/><Relationship Id="rId17" Target="../media/image60.svg" Type="http://schemas.openxmlformats.org/officeDocument/2006/relationships/image"/><Relationship Id="rId18" Target="../media/image61.png" Type="http://schemas.openxmlformats.org/officeDocument/2006/relationships/image"/><Relationship Id="rId19" Target="../media/image62.svg" Type="http://schemas.openxmlformats.org/officeDocument/2006/relationships/image"/><Relationship Id="rId2" Target="../media/image109.png" Type="http://schemas.openxmlformats.org/officeDocument/2006/relationships/image"/><Relationship Id="rId20" Target="../media/image73.png" Type="http://schemas.openxmlformats.org/officeDocument/2006/relationships/image"/><Relationship Id="rId21" Target="../media/image74.svg" Type="http://schemas.openxmlformats.org/officeDocument/2006/relationships/image"/><Relationship Id="rId22" Target="../media/image113.png" Type="http://schemas.openxmlformats.org/officeDocument/2006/relationships/image"/><Relationship Id="rId23" Target="../media/image114.svg" Type="http://schemas.openxmlformats.org/officeDocument/2006/relationships/image"/><Relationship Id="rId24" Target="../media/image69.gif" Type="http://schemas.openxmlformats.org/officeDocument/2006/relationships/image"/><Relationship Id="rId25" Target="../media/image115.gif" Type="http://schemas.openxmlformats.org/officeDocument/2006/relationships/image"/><Relationship Id="rId26" Target="../media/image1.gif" Type="http://schemas.openxmlformats.org/officeDocument/2006/relationships/image"/><Relationship Id="rId27" Target="../media/image6.png" Type="http://schemas.openxmlformats.org/officeDocument/2006/relationships/image"/><Relationship Id="rId28" Target="../media/image7.svg" Type="http://schemas.openxmlformats.org/officeDocument/2006/relationships/image"/><Relationship Id="rId29" Target="../media/image116.png" Type="http://schemas.openxmlformats.org/officeDocument/2006/relationships/image"/><Relationship Id="rId3" Target="../media/image110.svg" Type="http://schemas.openxmlformats.org/officeDocument/2006/relationships/image"/><Relationship Id="rId30" Target="../media/image117.svg" Type="http://schemas.openxmlformats.org/officeDocument/2006/relationships/image"/><Relationship Id="rId31" Target="../media/image51.png" Type="http://schemas.openxmlformats.org/officeDocument/2006/relationships/image"/><Relationship Id="rId32" Target="../media/image52.svg" Type="http://schemas.openxmlformats.org/officeDocument/2006/relationships/image"/><Relationship Id="rId33" Target="../media/image17.png" Type="http://schemas.openxmlformats.org/officeDocument/2006/relationships/image"/><Relationship Id="rId34" Target="../media/image18.svg" Type="http://schemas.openxmlformats.org/officeDocument/2006/relationships/image"/><Relationship Id="rId35" Target="../media/image72.gif" Type="http://schemas.openxmlformats.org/officeDocument/2006/relationships/image"/><Relationship Id="rId36" Target="../media/image65.gif" Type="http://schemas.openxmlformats.org/officeDocument/2006/relationships/image"/><Relationship Id="rId37" Target="../media/image29.gif" Type="http://schemas.openxmlformats.org/officeDocument/2006/relationships/image"/><Relationship Id="rId38" Target="../media/image118.png" Type="http://schemas.openxmlformats.org/officeDocument/2006/relationships/image"/><Relationship Id="rId39" Target="../media/image119.svg" Type="http://schemas.openxmlformats.org/officeDocument/2006/relationships/image"/><Relationship Id="rId4" Target="../media/image2.png" Type="http://schemas.openxmlformats.org/officeDocument/2006/relationships/image"/><Relationship Id="rId40" Target="../media/image120.png" Type="http://schemas.openxmlformats.org/officeDocument/2006/relationships/image"/><Relationship Id="rId41" Target="../media/image121.svg" Type="http://schemas.openxmlformats.org/officeDocument/2006/relationships/image"/><Relationship Id="rId5" Target="../media/image3.svg" Type="http://schemas.openxmlformats.org/officeDocument/2006/relationships/image"/><Relationship Id="rId6" Target="../media/image4.png" Type="http://schemas.openxmlformats.org/officeDocument/2006/relationships/image"/><Relationship Id="rId7" Target="../media/image5.svg" Type="http://schemas.openxmlformats.org/officeDocument/2006/relationships/image"/><Relationship Id="rId8" Target="../media/image111.png" Type="http://schemas.openxmlformats.org/officeDocument/2006/relationships/image"/><Relationship Id="rId9" Target="../media/image112.svg" Type="http://schemas.openxmlformats.org/officeDocument/2006/relationships/image"/></Relationships>
</file>

<file path=ppt/slides/_rels/slide2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22.png" Type="http://schemas.openxmlformats.org/officeDocument/2006/relationships/image"/><Relationship Id="rId3" Target="../media/image123.svg" Type="http://schemas.openxmlformats.org/officeDocument/2006/relationships/image"/><Relationship Id="rId4" Target="../media/image124.png" Type="http://schemas.openxmlformats.org/officeDocument/2006/relationships/image"/><Relationship Id="rId5" Target="../media/image125.svg" Type="http://schemas.openxmlformats.org/officeDocument/2006/relationships/image"/><Relationship Id="rId6" Target="../media/image126.png" Type="http://schemas.openxmlformats.org/officeDocument/2006/relationships/image"/><Relationship Id="rId7" Target="../media/image127.svg" Type="http://schemas.openxmlformats.org/officeDocument/2006/relationships/image"/><Relationship Id="rId8" Target="../media/image128.png" Type="http://schemas.openxmlformats.org/officeDocument/2006/relationships/image"/><Relationship Id="rId9" Target="../media/image129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D640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175882" y="1028700"/>
            <a:ext cx="5936236" cy="2790031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64164">
            <a:off x="-1414336" y="328428"/>
            <a:ext cx="5996333" cy="3968482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05566" y="2083273"/>
            <a:ext cx="5399856" cy="11785399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4956977" y="4270114"/>
            <a:ext cx="8374045" cy="2447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FFFFFF"/>
                </a:solidFill>
                <a:latin typeface="Nunito Sans Black Bold"/>
              </a:rPr>
              <a:t>Educational</a:t>
            </a:r>
          </a:p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FFFFFF"/>
                </a:solidFill>
                <a:latin typeface="Nunito Sans Black Bold"/>
              </a:rPr>
              <a:t>Presentation</a:t>
            </a:r>
          </a:p>
        </p:txBody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474667">
            <a:off x="-1013626" y="4461302"/>
            <a:ext cx="4439991" cy="3116067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5824667" y="6963225"/>
            <a:ext cx="6638666" cy="679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599"/>
              </a:lnSpc>
            </a:pPr>
            <a:r>
              <a:rPr lang="en-US" sz="3999">
                <a:solidFill>
                  <a:srgbClr val="FFFFFF"/>
                </a:solidFill>
                <a:latin typeface="Secular One Bold"/>
              </a:rPr>
              <a:t>Infographic Template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CAD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5244710" y="4614782"/>
            <a:ext cx="948582" cy="651551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27607" y="4196607"/>
            <a:ext cx="3721777" cy="14879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441473" y="4196607"/>
            <a:ext cx="3721777" cy="1487900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985079" y="4196607"/>
            <a:ext cx="3721777" cy="1487900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6892117" y="4645282"/>
            <a:ext cx="4115762" cy="5238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200"/>
              </a:lnSpc>
            </a:pPr>
            <a:r>
              <a:rPr lang="en-US" sz="3000">
                <a:solidFill>
                  <a:srgbClr val="FFFFFF"/>
                </a:solidFill>
                <a:latin typeface="Secular One Bold"/>
              </a:rPr>
              <a:t>PowerPoint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0788848" y="4614782"/>
            <a:ext cx="948582" cy="651551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1347979" y="5872350"/>
            <a:ext cx="4845313" cy="16211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299"/>
              </a:lnSpc>
              <a:spcBef>
                <a:spcPct val="0"/>
              </a:spcBef>
            </a:pPr>
            <a:r>
              <a:rPr lang="en-US" sz="2199">
                <a:solidFill>
                  <a:srgbClr val="191919"/>
                </a:solidFill>
                <a:latin typeface="Questrial"/>
              </a:rPr>
              <a:t>Click on the </a:t>
            </a:r>
            <a:r>
              <a:rPr lang="en-US" sz="2199">
                <a:solidFill>
                  <a:srgbClr val="191919"/>
                </a:solidFill>
                <a:latin typeface="Questrial Bold"/>
              </a:rPr>
              <a:t>"Canva"</a:t>
            </a:r>
            <a:r>
              <a:rPr lang="en-US" sz="2199">
                <a:solidFill>
                  <a:srgbClr val="191919"/>
                </a:solidFill>
                <a:latin typeface="Questrial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347979" y="4645282"/>
            <a:ext cx="4115762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200"/>
              </a:lnSpc>
              <a:spcBef>
                <a:spcPct val="0"/>
              </a:spcBef>
            </a:pPr>
            <a:r>
              <a:rPr lang="en-US" sz="3000">
                <a:solidFill>
                  <a:srgbClr val="FFFFFF"/>
                </a:solidFill>
                <a:latin typeface="Secular One Bold"/>
              </a:rPr>
              <a:t>Canva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6892117" y="5872350"/>
            <a:ext cx="4912406" cy="24403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191919"/>
                </a:solidFill>
                <a:latin typeface="Questrial"/>
              </a:rPr>
              <a:t>Export this design from Canva as a </a:t>
            </a:r>
            <a:r>
              <a:rPr lang="en-US" sz="2199">
                <a:solidFill>
                  <a:srgbClr val="191919"/>
                </a:solidFill>
                <a:latin typeface="Questrial Bold"/>
              </a:rPr>
              <a:t>PowerPoint template</a:t>
            </a:r>
            <a:r>
              <a:rPr lang="en-US" sz="2199">
                <a:solidFill>
                  <a:srgbClr val="191919"/>
                </a:solidFill>
                <a:latin typeface="Questrial"/>
              </a:rPr>
              <a:t>. Open the design in </a:t>
            </a:r>
            <a:r>
              <a:rPr lang="en-US" sz="2199">
                <a:solidFill>
                  <a:srgbClr val="191919"/>
                </a:solidFill>
                <a:latin typeface="Questrial Bold"/>
              </a:rPr>
              <a:t>Canva</a:t>
            </a:r>
            <a:r>
              <a:rPr lang="en-US" sz="2199">
                <a:solidFill>
                  <a:srgbClr val="191919"/>
                </a:solidFill>
                <a:latin typeface="Questrial"/>
              </a:rPr>
              <a:t>. This will provide you with all the fonts used and elements used in this presentation as listed on page 21. Learn more on slide 4.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2436255" y="5872350"/>
            <a:ext cx="4503766" cy="24403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191919"/>
                </a:solidFill>
                <a:latin typeface="Questrial"/>
              </a:rPr>
              <a:t>Export this design from Canva as a </a:t>
            </a:r>
            <a:r>
              <a:rPr lang="en-US" sz="2199">
                <a:solidFill>
                  <a:srgbClr val="191919"/>
                </a:solidFill>
                <a:latin typeface="Questrial Bold"/>
              </a:rPr>
              <a:t>GoogleSlide template</a:t>
            </a:r>
            <a:r>
              <a:rPr lang="en-US" sz="2199">
                <a:solidFill>
                  <a:srgbClr val="191919"/>
                </a:solidFill>
                <a:latin typeface="Questrial"/>
              </a:rPr>
              <a:t>. This will provide you with all the fonts used and elements used in this presentation as listed on page 21. Learn more on slide 5.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2630257" y="4645282"/>
            <a:ext cx="4115762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200"/>
              </a:lnSpc>
            </a:pPr>
            <a:r>
              <a:rPr lang="en-US" sz="3000">
                <a:solidFill>
                  <a:srgbClr val="FFFFFF"/>
                </a:solidFill>
                <a:latin typeface="Secular One Bold"/>
              </a:rPr>
              <a:t>Google Slides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028700" y="1945770"/>
            <a:ext cx="16230600" cy="1228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191919"/>
                </a:solidFill>
                <a:latin typeface="Nunito Sans Black Bold"/>
              </a:rPr>
              <a:t>How to Use This Presentation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E4E4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358048" y="3366468"/>
            <a:ext cx="661243" cy="579967"/>
            <a:chOff x="0" y="0"/>
            <a:chExt cx="237662" cy="20845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237662" cy="208450"/>
            </a:xfrm>
            <a:custGeom>
              <a:avLst/>
              <a:gdLst/>
              <a:ahLst/>
              <a:cxnLst/>
              <a:rect r="r" b="b" t="t" l="l"/>
              <a:pathLst>
                <a:path h="208450" w="237662">
                  <a:moveTo>
                    <a:pt x="0" y="0"/>
                  </a:moveTo>
                  <a:lnTo>
                    <a:pt x="237662" y="0"/>
                  </a:lnTo>
                  <a:lnTo>
                    <a:pt x="237662" y="208450"/>
                  </a:lnTo>
                  <a:lnTo>
                    <a:pt x="0" y="208450"/>
                  </a:lnTo>
                  <a:close/>
                </a:path>
              </a:pathLst>
            </a:custGeom>
            <a:solidFill>
              <a:srgbClr val="FFFFFF"/>
            </a:solidFill>
            <a:ln>
              <a:solidFill>
                <a:srgbClr val="000000"/>
              </a:solidFill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l" marL="0" indent="0" lvl="0">
                <a:lnSpc>
                  <a:spcPts val="3299"/>
                </a:lnSpc>
                <a:spcBef>
                  <a:spcPct val="0"/>
                </a:spcBef>
              </a:pPr>
              <a:r>
                <a:rPr lang="en-US" sz="2199" u="none">
                  <a:solidFill>
                    <a:srgbClr val="12222B"/>
                  </a:solidFill>
                  <a:latin typeface="Nunito Sans Black"/>
                </a:rPr>
                <a:t>1.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7263788" y="3366468"/>
            <a:ext cx="661243" cy="579967"/>
            <a:chOff x="0" y="0"/>
            <a:chExt cx="237662" cy="208450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237662" cy="208450"/>
            </a:xfrm>
            <a:custGeom>
              <a:avLst/>
              <a:gdLst/>
              <a:ahLst/>
              <a:cxnLst/>
              <a:rect r="r" b="b" t="t" l="l"/>
              <a:pathLst>
                <a:path h="208450" w="237662">
                  <a:moveTo>
                    <a:pt x="0" y="0"/>
                  </a:moveTo>
                  <a:lnTo>
                    <a:pt x="237662" y="0"/>
                  </a:lnTo>
                  <a:lnTo>
                    <a:pt x="237662" y="208450"/>
                  </a:lnTo>
                  <a:lnTo>
                    <a:pt x="0" y="208450"/>
                  </a:lnTo>
                  <a:close/>
                </a:path>
              </a:pathLst>
            </a:custGeom>
            <a:solidFill>
              <a:srgbClr val="FFFFFF"/>
            </a:solidFill>
            <a:ln>
              <a:solidFill>
                <a:srgbClr val="000000"/>
              </a:solidFill>
            </a:ln>
          </p:spPr>
        </p:sp>
        <p:sp>
          <p:nvSpPr>
            <p:cNvPr name="TextBox 7" id="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l" marL="0" indent="0" lvl="0">
                <a:lnSpc>
                  <a:spcPts val="3299"/>
                </a:lnSpc>
                <a:spcBef>
                  <a:spcPct val="0"/>
                </a:spcBef>
              </a:pPr>
              <a:r>
                <a:rPr lang="en-US" sz="2199" u="none">
                  <a:solidFill>
                    <a:srgbClr val="12222B"/>
                  </a:solidFill>
                  <a:latin typeface="Nunito Sans Black"/>
                </a:rPr>
                <a:t>2.</a:t>
              </a:r>
            </a:p>
          </p:txBody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828410" y="-1863990"/>
            <a:ext cx="7679624" cy="7581794"/>
          </a:xfrm>
          <a:prstGeom prst="rect">
            <a:avLst/>
          </a:prstGeom>
        </p:spPr>
      </p:pic>
      <p:grpSp>
        <p:nvGrpSpPr>
          <p:cNvPr name="Group 9" id="9"/>
          <p:cNvGrpSpPr/>
          <p:nvPr/>
        </p:nvGrpSpPr>
        <p:grpSpPr>
          <a:xfrm rot="0">
            <a:off x="13169529" y="3366468"/>
            <a:ext cx="661243" cy="579967"/>
            <a:chOff x="0" y="0"/>
            <a:chExt cx="237662" cy="208450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237662" cy="208450"/>
            </a:xfrm>
            <a:custGeom>
              <a:avLst/>
              <a:gdLst/>
              <a:ahLst/>
              <a:cxnLst/>
              <a:rect r="r" b="b" t="t" l="l"/>
              <a:pathLst>
                <a:path h="208450" w="237662">
                  <a:moveTo>
                    <a:pt x="0" y="0"/>
                  </a:moveTo>
                  <a:lnTo>
                    <a:pt x="237662" y="0"/>
                  </a:lnTo>
                  <a:lnTo>
                    <a:pt x="237662" y="208450"/>
                  </a:lnTo>
                  <a:lnTo>
                    <a:pt x="0" y="208450"/>
                  </a:lnTo>
                  <a:close/>
                </a:path>
              </a:pathLst>
            </a:custGeom>
            <a:solidFill>
              <a:srgbClr val="FFFFFF"/>
            </a:solidFill>
            <a:ln>
              <a:solidFill>
                <a:srgbClr val="000000"/>
              </a:solidFill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l" marL="0" indent="0" lvl="0">
                <a:lnSpc>
                  <a:spcPts val="3299"/>
                </a:lnSpc>
                <a:spcBef>
                  <a:spcPct val="0"/>
                </a:spcBef>
              </a:pPr>
              <a:r>
                <a:rPr lang="en-US" sz="2199" u="none">
                  <a:solidFill>
                    <a:srgbClr val="12222B"/>
                  </a:solidFill>
                  <a:latin typeface="Nunito Sans Black"/>
                </a:rPr>
                <a:t>3.</a:t>
              </a: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98091">
            <a:off x="-245465" y="-465136"/>
            <a:ext cx="2548330" cy="3214637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63614">
            <a:off x="4991959" y="8705994"/>
            <a:ext cx="4005932" cy="2119502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8700977">
            <a:off x="-769293" y="5974848"/>
            <a:ext cx="7679624" cy="7581794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14358265" y="2436894"/>
            <a:ext cx="2619914" cy="1571948"/>
          </a:xfrm>
          <a:prstGeom prst="rect">
            <a:avLst/>
          </a:prstGeom>
        </p:spPr>
      </p:pic>
      <p:sp>
        <p:nvSpPr>
          <p:cNvPr name="TextBox 16" id="16"/>
          <p:cNvSpPr txBox="true"/>
          <p:nvPr/>
        </p:nvSpPr>
        <p:spPr>
          <a:xfrm rot="0">
            <a:off x="3169615" y="954236"/>
            <a:ext cx="11948770" cy="14826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800"/>
              </a:lnSpc>
              <a:spcBef>
                <a:spcPct val="0"/>
              </a:spcBef>
            </a:pPr>
            <a:r>
              <a:rPr lang="en-US" sz="5000">
                <a:solidFill>
                  <a:srgbClr val="12222B"/>
                </a:solidFill>
                <a:latin typeface="Open Sans Bold"/>
              </a:rPr>
              <a:t>Download This Presentation As A Powerpoint Template In 3 Steps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358048" y="4092908"/>
            <a:ext cx="3760423" cy="20307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12222B"/>
                </a:solidFill>
                <a:latin typeface="Questrial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7263788" y="4092908"/>
            <a:ext cx="3760423" cy="16211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12222B"/>
                </a:solidFill>
                <a:latin typeface="Questrial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169529" y="4092908"/>
            <a:ext cx="3760423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12222B"/>
                </a:solidFill>
                <a:latin typeface="Questrial"/>
              </a:rPr>
              <a:t>Enter "PowerPoint" in the search bar and click on the PowerPoint icon to download.</a:t>
            </a:r>
          </a:p>
        </p:txBody>
      </p:sp>
      <p:pic>
        <p:nvPicPr>
          <p:cNvPr name="Picture 20" id="20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763327">
            <a:off x="15589725" y="7810220"/>
            <a:ext cx="3529199" cy="3355948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0">
            <a:off x="1688669" y="6241169"/>
            <a:ext cx="3080960" cy="3107368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7879551" y="5823961"/>
            <a:ext cx="2528899" cy="3941784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15"/>
          <a:srcRect l="0" t="0" r="0" b="0"/>
          <a:stretch>
            <a:fillRect/>
          </a:stretch>
        </p:blipFill>
        <p:spPr>
          <a:xfrm flipH="false" flipV="false" rot="0">
            <a:off x="13169529" y="5596870"/>
            <a:ext cx="3002615" cy="1736997"/>
          </a:xfrm>
          <a:prstGeom prst="rect">
            <a:avLst/>
          </a:prstGeom>
        </p:spPr>
      </p:pic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CCD8B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358048" y="3355340"/>
            <a:ext cx="661243" cy="579967"/>
            <a:chOff x="0" y="0"/>
            <a:chExt cx="237662" cy="20845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237662" cy="208450"/>
            </a:xfrm>
            <a:custGeom>
              <a:avLst/>
              <a:gdLst/>
              <a:ahLst/>
              <a:cxnLst/>
              <a:rect r="r" b="b" t="t" l="l"/>
              <a:pathLst>
                <a:path h="208450" w="237662">
                  <a:moveTo>
                    <a:pt x="0" y="0"/>
                  </a:moveTo>
                  <a:lnTo>
                    <a:pt x="237662" y="0"/>
                  </a:lnTo>
                  <a:lnTo>
                    <a:pt x="237662" y="208450"/>
                  </a:lnTo>
                  <a:lnTo>
                    <a:pt x="0" y="208450"/>
                  </a:lnTo>
                  <a:close/>
                </a:path>
              </a:pathLst>
            </a:custGeom>
            <a:solidFill>
              <a:srgbClr val="FFFFFF"/>
            </a:solidFill>
            <a:ln>
              <a:solidFill>
                <a:srgbClr val="000000"/>
              </a:solidFill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l" marL="0" indent="0" lvl="0">
                <a:lnSpc>
                  <a:spcPts val="3299"/>
                </a:lnSpc>
                <a:spcBef>
                  <a:spcPct val="0"/>
                </a:spcBef>
              </a:pPr>
              <a:r>
                <a:rPr lang="en-US" sz="2199" u="none">
                  <a:solidFill>
                    <a:srgbClr val="12222B"/>
                  </a:solidFill>
                  <a:latin typeface="Nunito Sans Black"/>
                </a:rPr>
                <a:t>1.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7263788" y="3355340"/>
            <a:ext cx="661243" cy="579967"/>
            <a:chOff x="0" y="0"/>
            <a:chExt cx="237662" cy="208450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237662" cy="208450"/>
            </a:xfrm>
            <a:custGeom>
              <a:avLst/>
              <a:gdLst/>
              <a:ahLst/>
              <a:cxnLst/>
              <a:rect r="r" b="b" t="t" l="l"/>
              <a:pathLst>
                <a:path h="208450" w="237662">
                  <a:moveTo>
                    <a:pt x="0" y="0"/>
                  </a:moveTo>
                  <a:lnTo>
                    <a:pt x="237662" y="0"/>
                  </a:lnTo>
                  <a:lnTo>
                    <a:pt x="237662" y="208450"/>
                  </a:lnTo>
                  <a:lnTo>
                    <a:pt x="0" y="208450"/>
                  </a:lnTo>
                  <a:close/>
                </a:path>
              </a:pathLst>
            </a:custGeom>
            <a:solidFill>
              <a:srgbClr val="FFFFFF"/>
            </a:solidFill>
            <a:ln>
              <a:solidFill>
                <a:srgbClr val="000000"/>
              </a:solidFill>
            </a:ln>
          </p:spPr>
        </p:sp>
        <p:sp>
          <p:nvSpPr>
            <p:cNvPr name="TextBox 7" id="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l" marL="0" indent="0" lvl="0">
                <a:lnSpc>
                  <a:spcPts val="3299"/>
                </a:lnSpc>
                <a:spcBef>
                  <a:spcPct val="0"/>
                </a:spcBef>
              </a:pPr>
              <a:r>
                <a:rPr lang="en-US" sz="2199" u="none">
                  <a:solidFill>
                    <a:srgbClr val="12222B"/>
                  </a:solidFill>
                  <a:latin typeface="Nunito Sans Black"/>
                </a:rPr>
                <a:t>2.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3169529" y="3355340"/>
            <a:ext cx="661243" cy="579967"/>
            <a:chOff x="0" y="0"/>
            <a:chExt cx="237662" cy="208450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237662" cy="208450"/>
            </a:xfrm>
            <a:custGeom>
              <a:avLst/>
              <a:gdLst/>
              <a:ahLst/>
              <a:cxnLst/>
              <a:rect r="r" b="b" t="t" l="l"/>
              <a:pathLst>
                <a:path h="208450" w="237662">
                  <a:moveTo>
                    <a:pt x="0" y="0"/>
                  </a:moveTo>
                  <a:lnTo>
                    <a:pt x="237662" y="0"/>
                  </a:lnTo>
                  <a:lnTo>
                    <a:pt x="237662" y="208450"/>
                  </a:lnTo>
                  <a:lnTo>
                    <a:pt x="0" y="208450"/>
                  </a:lnTo>
                  <a:close/>
                </a:path>
              </a:pathLst>
            </a:custGeom>
            <a:solidFill>
              <a:srgbClr val="FFFFFF"/>
            </a:solidFill>
            <a:ln>
              <a:solidFill>
                <a:srgbClr val="000000"/>
              </a:solidFill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l" marL="0" indent="0" lvl="0">
                <a:lnSpc>
                  <a:spcPts val="3299"/>
                </a:lnSpc>
                <a:spcBef>
                  <a:spcPct val="0"/>
                </a:spcBef>
              </a:pPr>
              <a:r>
                <a:rPr lang="en-US" sz="2199" u="none">
                  <a:solidFill>
                    <a:srgbClr val="12222B"/>
                  </a:solidFill>
                  <a:latin typeface="Nunito Sans Black"/>
                </a:rPr>
                <a:t>3.</a:t>
              </a: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8468998">
            <a:off x="14476374" y="8942035"/>
            <a:ext cx="4907156" cy="541045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9622645">
            <a:off x="-318136" y="-1500060"/>
            <a:ext cx="5033219" cy="5333855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-1929249">
            <a:off x="-570956" y="184503"/>
            <a:ext cx="4907156" cy="541045"/>
          </a:xfrm>
          <a:prstGeom prst="rect">
            <a:avLst/>
          </a:prstGeom>
        </p:spPr>
      </p:pic>
      <p:sp>
        <p:nvSpPr>
          <p:cNvPr name="TextBox 14" id="14"/>
          <p:cNvSpPr txBox="true"/>
          <p:nvPr/>
        </p:nvSpPr>
        <p:spPr>
          <a:xfrm rot="0">
            <a:off x="3169615" y="954236"/>
            <a:ext cx="11948770" cy="14826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800"/>
              </a:lnSpc>
              <a:spcBef>
                <a:spcPct val="0"/>
              </a:spcBef>
            </a:pPr>
            <a:r>
              <a:rPr lang="en-US" sz="5000">
                <a:solidFill>
                  <a:srgbClr val="12222B"/>
                </a:solidFill>
                <a:latin typeface="Open Sans Bold"/>
              </a:rPr>
              <a:t>Download This Presentation As A Google Slide Template In 3 Steps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358048" y="4081780"/>
            <a:ext cx="3760423" cy="20307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12222B"/>
                </a:solidFill>
                <a:latin typeface="Questrial"/>
              </a:rPr>
              <a:t>Click on the "Canva" button next to this presentation. Start editing your presentation. You may need to sign in to your Canva account.</a:t>
            </a:r>
          </a:p>
        </p:txBody>
      </p:sp>
      <p:pic>
        <p:nvPicPr>
          <p:cNvPr name="Picture 16" id="16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519827">
            <a:off x="14740522" y="-4113634"/>
            <a:ext cx="10099932" cy="960411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3962611">
            <a:off x="-4920449" y="6523150"/>
            <a:ext cx="9340522" cy="8126375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787691">
            <a:off x="3356707" y="7806493"/>
            <a:ext cx="1494268" cy="2812130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0">
            <a:off x="1688669" y="6265188"/>
            <a:ext cx="3080960" cy="3107368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0">
            <a:off x="7879551" y="5847980"/>
            <a:ext cx="2528899" cy="3941784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0">
            <a:off x="13584928" y="7141210"/>
            <a:ext cx="3066913" cy="1712692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93024">
            <a:off x="10464719" y="9301070"/>
            <a:ext cx="1668210" cy="685483"/>
          </a:xfrm>
          <a:prstGeom prst="rect">
            <a:avLst/>
          </a:prstGeom>
        </p:spPr>
      </p:pic>
      <p:sp>
        <p:nvSpPr>
          <p:cNvPr name="TextBox 23" id="23"/>
          <p:cNvSpPr txBox="true"/>
          <p:nvPr/>
        </p:nvSpPr>
        <p:spPr>
          <a:xfrm rot="0">
            <a:off x="7263788" y="4081780"/>
            <a:ext cx="3760423" cy="16211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12222B"/>
                </a:solidFill>
                <a:latin typeface="Questrial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3169529" y="4081780"/>
            <a:ext cx="3760423" cy="28498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>
                <a:solidFill>
                  <a:srgbClr val="12222B"/>
                </a:solidFill>
                <a:latin typeface="Questrial"/>
              </a:rPr>
              <a:t>Enter "Google Drive" in the search bar and click on the Google Drive icon to add this design as a Google slide in your G Drive. It will ask you to link your Google account to Canva the first time.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31343" y="0"/>
            <a:ext cx="18750686" cy="10287000"/>
            <a:chOff x="0" y="0"/>
            <a:chExt cx="4938452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93845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938452">
                  <a:moveTo>
                    <a:pt x="0" y="0"/>
                  </a:moveTo>
                  <a:lnTo>
                    <a:pt x="4938452" y="0"/>
                  </a:lnTo>
                  <a:lnTo>
                    <a:pt x="493845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6ACFF3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-4776956">
            <a:off x="14954241" y="1709750"/>
            <a:ext cx="1393299" cy="1676511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582534">
            <a:off x="-54501" y="261148"/>
            <a:ext cx="5192177" cy="4114800"/>
          </a:xfrm>
          <a:prstGeom prst="rect">
            <a:avLst/>
          </a:prstGeom>
        </p:spPr>
      </p:pic>
      <p:grpSp>
        <p:nvGrpSpPr>
          <p:cNvPr name="Group 7" id="7"/>
          <p:cNvGrpSpPr>
            <a:grpSpLocks noChangeAspect="true"/>
          </p:cNvGrpSpPr>
          <p:nvPr/>
        </p:nvGrpSpPr>
        <p:grpSpPr>
          <a:xfrm rot="-378730">
            <a:off x="1361218" y="1126618"/>
            <a:ext cx="6562532" cy="6410638"/>
            <a:chOff x="0" y="0"/>
            <a:chExt cx="4828540" cy="4716780"/>
          </a:xfrm>
        </p:grpSpPr>
        <p:sp>
          <p:nvSpPr>
            <p:cNvPr name="Freeform 8" id="8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5"/>
              <a:stretch>
                <a:fillRect l="-97373" r="-1372" t="0" b="0"/>
              </a:stretch>
            </a:blipFill>
          </p:spPr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4709850">
            <a:off x="6849755" y="5821184"/>
            <a:ext cx="2813027" cy="411480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270625" y="5723346"/>
            <a:ext cx="4860342" cy="1758560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8566601" y="3374812"/>
            <a:ext cx="7823624" cy="2447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Nunito Sans Black Bold"/>
              </a:rPr>
              <a:t>Write your</a:t>
            </a:r>
          </a:p>
          <a:p>
            <a:pPr algn="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Nunito Sans Black Bold"/>
              </a:rPr>
              <a:t>title here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588532" y="6312113"/>
            <a:ext cx="5801693" cy="590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4799"/>
              </a:lnSpc>
            </a:pPr>
            <a:r>
              <a:rPr lang="en-US" sz="3999">
                <a:solidFill>
                  <a:srgbClr val="202F5A"/>
                </a:solidFill>
                <a:latin typeface="Nunito Sans Black Bold"/>
              </a:rPr>
              <a:t>Elaborate here</a:t>
            </a:r>
          </a:p>
        </p:txBody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787EA4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5495810">
            <a:off x="825409" y="8429091"/>
            <a:ext cx="1314673" cy="1658417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80370">
            <a:off x="13396543" y="1892823"/>
            <a:ext cx="3750498" cy="6719134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500069" y="335871"/>
            <a:ext cx="2443539" cy="1292854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57274" y="-1762054"/>
            <a:ext cx="5855257" cy="4391443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1028700" y="2686539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FFFFFF"/>
                </a:solidFill>
                <a:latin typeface="Nunito Sans Black"/>
              </a:rPr>
              <a:t>Point 1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3112914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299"/>
              </a:lnSpc>
            </a:pPr>
            <a:r>
              <a:rPr lang="en-US" sz="2199" u="none">
                <a:solidFill>
                  <a:srgbClr val="FFFFFF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6129570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FFFFFF"/>
                </a:solidFill>
                <a:latin typeface="Nunito Sans Black"/>
              </a:rPr>
              <a:t>Point 3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28700" y="6555946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FFFFFF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6585285" y="2686539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FFFFFF"/>
                </a:solidFill>
                <a:latin typeface="Nunito Sans Black"/>
              </a:rPr>
              <a:t>Point 2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6585285" y="3112914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FFFFFF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6585285" y="6129570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FFFFFF"/>
                </a:solidFill>
                <a:latin typeface="Nunito Sans Black"/>
              </a:rPr>
              <a:t>Point 4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6585285" y="6555946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FFFFFF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028700" y="1038225"/>
            <a:ext cx="5129337" cy="590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799"/>
              </a:lnSpc>
            </a:pPr>
            <a:r>
              <a:rPr lang="en-US" sz="3999">
                <a:solidFill>
                  <a:srgbClr val="FFFFFF"/>
                </a:solidFill>
                <a:latin typeface="Nunito Sans Black Bold"/>
              </a:rPr>
              <a:t>Important notes</a:t>
            </a:r>
          </a:p>
        </p:txBody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BD59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700000">
            <a:off x="11343381" y="-4141513"/>
            <a:ext cx="6677383" cy="85607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401289" y="684959"/>
            <a:ext cx="2406720" cy="2389216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013225" y="5640654"/>
            <a:ext cx="1337696" cy="1523257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544304" y="5878118"/>
            <a:ext cx="3068435" cy="3123089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1605051" y="5143500"/>
            <a:ext cx="3759704" cy="414531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1605051" y="8586676"/>
            <a:ext cx="3759704" cy="414531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7161636" y="5143500"/>
            <a:ext cx="3759704" cy="414531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7161636" y="8586676"/>
            <a:ext cx="3759704" cy="414531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1028700" y="2686539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202F5A"/>
                </a:solidFill>
                <a:latin typeface="Nunito Sans Black"/>
              </a:rPr>
              <a:t>Point 1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028700" y="3112914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202F5A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28700" y="6129570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202F5A"/>
                </a:solidFill>
                <a:latin typeface="Nunito Sans Black"/>
              </a:rPr>
              <a:t>Point 3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028700" y="6555946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202F5A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6585285" y="2686539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202F5A"/>
                </a:solidFill>
                <a:latin typeface="Nunito Sans Black"/>
              </a:rPr>
              <a:t>Point 2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6585285" y="3112914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202F5A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6585285" y="6129570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202F5A"/>
                </a:solidFill>
                <a:latin typeface="Nunito Sans Black"/>
              </a:rPr>
              <a:t>Point 4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6585285" y="6555946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202F5A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028700" y="1038225"/>
            <a:ext cx="5963830" cy="590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799"/>
              </a:lnSpc>
            </a:pPr>
            <a:r>
              <a:rPr lang="en-US" sz="3999">
                <a:solidFill>
                  <a:srgbClr val="202F5A"/>
                </a:solidFill>
                <a:latin typeface="Nunito Sans Black Bold"/>
              </a:rPr>
              <a:t>Important notes</a:t>
            </a:r>
          </a:p>
        </p:txBody>
      </p: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9FA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1748756"/>
            <a:ext cx="6566235" cy="6500572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6524483" y="5289335"/>
            <a:ext cx="4026948" cy="100674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2346894" y="5238998"/>
            <a:ext cx="4026948" cy="100674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6524483" y="8850158"/>
            <a:ext cx="4026948" cy="100674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2346894" y="8799821"/>
            <a:ext cx="4026948" cy="100674"/>
          </a:xfrm>
          <a:prstGeom prst="rect">
            <a:avLst/>
          </a:prstGeom>
        </p:spPr>
      </p:pic>
      <p:grpSp>
        <p:nvGrpSpPr>
          <p:cNvPr name="Group 7" id="7"/>
          <p:cNvGrpSpPr>
            <a:grpSpLocks noChangeAspect="true"/>
          </p:cNvGrpSpPr>
          <p:nvPr/>
        </p:nvGrpSpPr>
        <p:grpSpPr>
          <a:xfrm rot="0">
            <a:off x="742408" y="2520315"/>
            <a:ext cx="5246968" cy="5246370"/>
            <a:chOff x="0" y="0"/>
            <a:chExt cx="6350013" cy="6349289"/>
          </a:xfrm>
        </p:grpSpPr>
        <p:sp>
          <p:nvSpPr>
            <p:cNvPr name="Freeform 8" id="8"/>
            <p:cNvSpPr/>
            <p:nvPr/>
          </p:nvSpPr>
          <p:spPr>
            <a:xfrm>
              <a:off x="-95250" y="-95136"/>
              <a:ext cx="6540525" cy="6539573"/>
            </a:xfrm>
            <a:custGeom>
              <a:avLst/>
              <a:gdLst/>
              <a:ahLst/>
              <a:cxnLst/>
              <a:rect r="r" b="b" t="t" l="l"/>
              <a:pathLst>
                <a:path h="6539573" w="6540525">
                  <a:moveTo>
                    <a:pt x="5684545" y="1101865"/>
                  </a:moveTo>
                  <a:cubicBezTo>
                    <a:pt x="5560364" y="886829"/>
                    <a:pt x="5335181" y="766521"/>
                    <a:pt x="5103533" y="766356"/>
                  </a:cubicBezTo>
                  <a:lnTo>
                    <a:pt x="5103571" y="766318"/>
                  </a:lnTo>
                  <a:cubicBezTo>
                    <a:pt x="4871923" y="766115"/>
                    <a:pt x="4646701" y="645821"/>
                    <a:pt x="4522559" y="430810"/>
                  </a:cubicBezTo>
                  <a:cubicBezTo>
                    <a:pt x="4337317" y="109919"/>
                    <a:pt x="3927030" y="0"/>
                    <a:pt x="3606140" y="185281"/>
                  </a:cubicBezTo>
                  <a:lnTo>
                    <a:pt x="3606089" y="185319"/>
                  </a:lnTo>
                  <a:lnTo>
                    <a:pt x="3606089" y="185115"/>
                  </a:lnTo>
                  <a:cubicBezTo>
                    <a:pt x="3406788" y="299936"/>
                    <a:pt x="3153854" y="309029"/>
                    <a:pt x="2939771" y="187630"/>
                  </a:cubicBezTo>
                  <a:cubicBezTo>
                    <a:pt x="2836743" y="126902"/>
                    <a:pt x="2719296" y="94958"/>
                    <a:pt x="2599703" y="95136"/>
                  </a:cubicBezTo>
                  <a:cubicBezTo>
                    <a:pt x="2351405" y="95136"/>
                    <a:pt x="2134641" y="230048"/>
                    <a:pt x="2018614" y="430568"/>
                  </a:cubicBezTo>
                  <a:lnTo>
                    <a:pt x="2018614" y="430530"/>
                  </a:lnTo>
                  <a:cubicBezTo>
                    <a:pt x="1902625" y="631012"/>
                    <a:pt x="1685811" y="765925"/>
                    <a:pt x="1437551" y="765925"/>
                  </a:cubicBezTo>
                  <a:cubicBezTo>
                    <a:pt x="1067029" y="765925"/>
                    <a:pt x="766686" y="1066267"/>
                    <a:pt x="766686" y="1436789"/>
                  </a:cubicBezTo>
                  <a:lnTo>
                    <a:pt x="766686" y="1436866"/>
                  </a:lnTo>
                  <a:lnTo>
                    <a:pt x="766483" y="1436789"/>
                  </a:lnTo>
                  <a:cubicBezTo>
                    <a:pt x="766280" y="1666672"/>
                    <a:pt x="647802" y="1890154"/>
                    <a:pt x="435902" y="2014906"/>
                  </a:cubicBezTo>
                  <a:cubicBezTo>
                    <a:pt x="331646" y="2073744"/>
                    <a:pt x="245134" y="2159541"/>
                    <a:pt x="185433" y="2263305"/>
                  </a:cubicBezTo>
                  <a:cubicBezTo>
                    <a:pt x="61277" y="2478367"/>
                    <a:pt x="69723" y="2733523"/>
                    <a:pt x="185395" y="2934246"/>
                  </a:cubicBezTo>
                  <a:lnTo>
                    <a:pt x="185357" y="2934246"/>
                  </a:lnTo>
                  <a:cubicBezTo>
                    <a:pt x="300939" y="3134932"/>
                    <a:pt x="309385" y="3390113"/>
                    <a:pt x="185230" y="3605149"/>
                  </a:cubicBezTo>
                  <a:cubicBezTo>
                    <a:pt x="0" y="3926002"/>
                    <a:pt x="109906" y="4336288"/>
                    <a:pt x="430797" y="4521569"/>
                  </a:cubicBezTo>
                  <a:lnTo>
                    <a:pt x="430835" y="4521607"/>
                  </a:lnTo>
                  <a:lnTo>
                    <a:pt x="430708" y="4521695"/>
                  </a:lnTo>
                  <a:cubicBezTo>
                    <a:pt x="631228" y="4637634"/>
                    <a:pt x="766077" y="4854448"/>
                    <a:pt x="766077" y="5102746"/>
                  </a:cubicBezTo>
                  <a:cubicBezTo>
                    <a:pt x="766077" y="5473268"/>
                    <a:pt x="1066419" y="5773611"/>
                    <a:pt x="1436929" y="5773611"/>
                  </a:cubicBezTo>
                  <a:cubicBezTo>
                    <a:pt x="1685239" y="5773611"/>
                    <a:pt x="1901965" y="5908497"/>
                    <a:pt x="2018030" y="6109018"/>
                  </a:cubicBezTo>
                  <a:cubicBezTo>
                    <a:pt x="2134019" y="6309449"/>
                    <a:pt x="2350821" y="6444425"/>
                    <a:pt x="2599093" y="6444425"/>
                  </a:cubicBezTo>
                  <a:cubicBezTo>
                    <a:pt x="2718685" y="6444579"/>
                    <a:pt x="2836127" y="6412633"/>
                    <a:pt x="2939161" y="6351918"/>
                  </a:cubicBezTo>
                  <a:cubicBezTo>
                    <a:pt x="3153194" y="6230544"/>
                    <a:pt x="3406191" y="6239637"/>
                    <a:pt x="3605479" y="6354496"/>
                  </a:cubicBezTo>
                  <a:lnTo>
                    <a:pt x="3605479" y="6354255"/>
                  </a:lnTo>
                  <a:lnTo>
                    <a:pt x="3605517" y="6354331"/>
                  </a:lnTo>
                  <a:cubicBezTo>
                    <a:pt x="3926408" y="6539573"/>
                    <a:pt x="4336694" y="6429617"/>
                    <a:pt x="4521987" y="6108764"/>
                  </a:cubicBezTo>
                  <a:cubicBezTo>
                    <a:pt x="4646130" y="5893766"/>
                    <a:pt x="4871314" y="5773446"/>
                    <a:pt x="5102961" y="5773281"/>
                  </a:cubicBezTo>
                  <a:lnTo>
                    <a:pt x="5102911" y="5773192"/>
                  </a:lnTo>
                  <a:cubicBezTo>
                    <a:pt x="5334558" y="5773027"/>
                    <a:pt x="5559780" y="5652707"/>
                    <a:pt x="5683885" y="5437709"/>
                  </a:cubicBezTo>
                  <a:cubicBezTo>
                    <a:pt x="5745010" y="5331855"/>
                    <a:pt x="5774017" y="5216234"/>
                    <a:pt x="5773890" y="5102213"/>
                  </a:cubicBezTo>
                  <a:lnTo>
                    <a:pt x="5773979" y="5102290"/>
                  </a:lnTo>
                  <a:cubicBezTo>
                    <a:pt x="5774182" y="4878846"/>
                    <a:pt x="5886145" y="4661358"/>
                    <a:pt x="6087059" y="4534828"/>
                  </a:cubicBezTo>
                  <a:cubicBezTo>
                    <a:pt x="6195364" y="4477881"/>
                    <a:pt x="6289357" y="4390620"/>
                    <a:pt x="6355029" y="4276866"/>
                  </a:cubicBezTo>
                  <a:cubicBezTo>
                    <a:pt x="6479222" y="4061753"/>
                    <a:pt x="6470777" y="3806572"/>
                    <a:pt x="6355118" y="3605886"/>
                  </a:cubicBezTo>
                  <a:lnTo>
                    <a:pt x="6355156" y="3605886"/>
                  </a:lnTo>
                  <a:cubicBezTo>
                    <a:pt x="6239535" y="3405201"/>
                    <a:pt x="6231077" y="3150020"/>
                    <a:pt x="6355245" y="2934971"/>
                  </a:cubicBezTo>
                  <a:cubicBezTo>
                    <a:pt x="6540525" y="2614080"/>
                    <a:pt x="6430568" y="2203832"/>
                    <a:pt x="6109677" y="2018552"/>
                  </a:cubicBezTo>
                  <a:lnTo>
                    <a:pt x="6109627" y="2018501"/>
                  </a:lnTo>
                  <a:lnTo>
                    <a:pt x="6109754" y="2018463"/>
                  </a:lnTo>
                  <a:cubicBezTo>
                    <a:pt x="5910847" y="1903375"/>
                    <a:pt x="5776557" y="1689088"/>
                    <a:pt x="5774436" y="1443267"/>
                  </a:cubicBezTo>
                  <a:cubicBezTo>
                    <a:pt x="5775604" y="1327265"/>
                    <a:pt x="5746686" y="1209536"/>
                    <a:pt x="5684545" y="1101865"/>
                  </a:cubicBezTo>
                </a:path>
              </a:pathLst>
            </a:custGeom>
            <a:blipFill>
              <a:blip r:embed="rId5"/>
              <a:stretch>
                <a:fillRect l="0" r="0" t="-47029" b="-3080"/>
              </a:stretch>
            </a:blipFill>
          </p:spPr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42408" y="6860838"/>
            <a:ext cx="3408664" cy="3024415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6790309" y="2686539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202F5A"/>
                </a:solidFill>
                <a:latin typeface="Nunito Sans Black"/>
              </a:rPr>
              <a:t>Point 1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6790309" y="3112914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202F5A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2346894" y="2686539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202F5A"/>
                </a:solidFill>
                <a:latin typeface="Nunito Sans Black"/>
              </a:rPr>
              <a:t>Point 2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2346894" y="3112914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202F5A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6790309" y="6247362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202F5A"/>
                </a:solidFill>
                <a:latin typeface="Nunito Sans Black"/>
              </a:rPr>
              <a:t>Point 3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6790309" y="6673737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202F5A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2346894" y="6247362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202F5A"/>
                </a:solidFill>
                <a:latin typeface="Nunito Sans Black"/>
              </a:rPr>
              <a:t>Point 4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2346894" y="6673737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202F5A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6790309" y="1038225"/>
            <a:ext cx="5963830" cy="590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799"/>
              </a:lnSpc>
            </a:pPr>
            <a:r>
              <a:rPr lang="en-US" sz="3999">
                <a:solidFill>
                  <a:srgbClr val="202F5A"/>
                </a:solidFill>
                <a:latin typeface="Nunito Sans Black Bold"/>
              </a:rPr>
              <a:t>Important notes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384080" y="0"/>
            <a:ext cx="7903920" cy="10287000"/>
            <a:chOff x="0" y="0"/>
            <a:chExt cx="2081691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2081691" cy="2709333"/>
            </a:xfrm>
            <a:custGeom>
              <a:avLst/>
              <a:gdLst/>
              <a:ahLst/>
              <a:cxnLst/>
              <a:rect r="r" b="b" t="t" l="l"/>
              <a:pathLst>
                <a:path h="2709333" w="2081691">
                  <a:moveTo>
                    <a:pt x="0" y="0"/>
                  </a:moveTo>
                  <a:lnTo>
                    <a:pt x="2081691" y="0"/>
                  </a:lnTo>
                  <a:lnTo>
                    <a:pt x="2081691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CCB6C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9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1323928" y="1817318"/>
            <a:ext cx="7064005" cy="6652365"/>
            <a:chOff x="0" y="0"/>
            <a:chExt cx="9418674" cy="8869820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8517748" y="1885287"/>
              <a:ext cx="900926" cy="8052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18"/>
                </a:lnSpc>
              </a:pPr>
              <a:r>
                <a:rPr lang="en-US" sz="1798">
                  <a:solidFill>
                    <a:srgbClr val="000000"/>
                  </a:solidFill>
                  <a:latin typeface="Nunito"/>
                </a:rPr>
                <a:t>Item 1</a:t>
              </a:r>
            </a:p>
            <a:p>
              <a:pPr algn="ctr">
                <a:lnSpc>
                  <a:spcPts val="2518"/>
                </a:lnSpc>
              </a:pPr>
              <a:r>
                <a:rPr lang="en-US" sz="1798">
                  <a:solidFill>
                    <a:srgbClr val="000000"/>
                  </a:solidFill>
                  <a:latin typeface="Nunito"/>
                </a:rPr>
                <a:t>36.4%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5695571" y="8064587"/>
              <a:ext cx="901297" cy="8052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18"/>
                </a:lnSpc>
              </a:pPr>
              <a:r>
                <a:rPr lang="en-US" sz="1798">
                  <a:solidFill>
                    <a:srgbClr val="000000"/>
                  </a:solidFill>
                  <a:latin typeface="Nunito"/>
                </a:rPr>
                <a:t>Item 2</a:t>
              </a:r>
            </a:p>
            <a:p>
              <a:pPr algn="ctr">
                <a:lnSpc>
                  <a:spcPts val="2518"/>
                </a:lnSpc>
              </a:pPr>
              <a:r>
                <a:rPr lang="en-US" sz="1798">
                  <a:solidFill>
                    <a:srgbClr val="000000"/>
                  </a:solidFill>
                  <a:latin typeface="Nunito"/>
                </a:rPr>
                <a:t>18.2%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1032776" y="6695467"/>
              <a:ext cx="901297" cy="8052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18"/>
                </a:lnSpc>
              </a:pPr>
              <a:r>
                <a:rPr lang="en-US" sz="1798">
                  <a:solidFill>
                    <a:srgbClr val="000000"/>
                  </a:solidFill>
                  <a:latin typeface="Nunito"/>
                </a:rPr>
                <a:t>Item 3</a:t>
              </a:r>
            </a:p>
            <a:p>
              <a:pPr algn="ctr">
                <a:lnSpc>
                  <a:spcPts val="2518"/>
                </a:lnSpc>
              </a:pPr>
              <a:r>
                <a:rPr lang="en-US" sz="1798">
                  <a:solidFill>
                    <a:srgbClr val="000000"/>
                  </a:solidFill>
                  <a:latin typeface="Nunito"/>
                </a:rPr>
                <a:t>18.2%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1999547" y="-28575"/>
              <a:ext cx="901297" cy="8052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18"/>
                </a:lnSpc>
              </a:pPr>
              <a:r>
                <a:rPr lang="en-US" sz="1798">
                  <a:solidFill>
                    <a:srgbClr val="000000"/>
                  </a:solidFill>
                  <a:latin typeface="Nunito"/>
                </a:rPr>
                <a:t>Item 5</a:t>
              </a:r>
            </a:p>
            <a:p>
              <a:pPr algn="ctr">
                <a:lnSpc>
                  <a:spcPts val="2518"/>
                </a:lnSpc>
              </a:pPr>
              <a:r>
                <a:rPr lang="en-US" sz="1798">
                  <a:solidFill>
                    <a:srgbClr val="000000"/>
                  </a:solidFill>
                  <a:latin typeface="Nunito"/>
                </a:rPr>
                <a:t>18.2%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3112691"/>
              <a:ext cx="862854" cy="8052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18"/>
                </a:lnSpc>
              </a:pPr>
              <a:r>
                <a:rPr lang="en-US" sz="1798">
                  <a:solidFill>
                    <a:srgbClr val="000000"/>
                  </a:solidFill>
                  <a:latin typeface="Nunito"/>
                </a:rPr>
                <a:t>Item 4</a:t>
              </a:r>
            </a:p>
            <a:p>
              <a:pPr algn="ctr">
                <a:lnSpc>
                  <a:spcPts val="2518"/>
                </a:lnSpc>
              </a:pPr>
              <a:r>
                <a:rPr lang="en-US" sz="1798">
                  <a:solidFill>
                    <a:srgbClr val="000000"/>
                  </a:solidFill>
                  <a:latin typeface="Nunito"/>
                </a:rPr>
                <a:t>9.1%</a:t>
              </a:r>
            </a:p>
          </p:txBody>
        </p:sp>
        <p:grpSp>
          <p:nvGrpSpPr>
            <p:cNvPr name="Group 11" id="11"/>
            <p:cNvGrpSpPr>
              <a:grpSpLocks noChangeAspect="true"/>
            </p:cNvGrpSpPr>
            <p:nvPr/>
          </p:nvGrpSpPr>
          <p:grpSpPr>
            <a:xfrm rot="0">
              <a:off x="1025282" y="314470"/>
              <a:ext cx="7709473" cy="7709473"/>
              <a:chOff x="0" y="0"/>
              <a:chExt cx="2540000" cy="2540000"/>
            </a:xfrm>
          </p:grpSpPr>
          <p:sp>
            <p:nvSpPr>
              <p:cNvPr name="Freeform 12" id="12"/>
              <p:cNvSpPr/>
              <p:nvPr/>
            </p:nvSpPr>
            <p:spPr>
              <a:xfrm>
                <a:off x="1270000" y="0"/>
                <a:ext cx="1367758" cy="2148604"/>
              </a:xfrm>
              <a:custGeom>
                <a:avLst/>
                <a:gdLst/>
                <a:ahLst/>
                <a:cxnLst/>
                <a:rect r="r" b="b" t="t" l="l"/>
                <a:pathLst>
                  <a:path h="2148604" w="1367758">
                    <a:moveTo>
                      <a:pt x="0" y="0"/>
                    </a:moveTo>
                    <a:cubicBezTo>
                      <a:pt x="508725" y="0"/>
                      <a:pt x="968362" y="303575"/>
                      <a:pt x="1168060" y="771466"/>
                    </a:cubicBezTo>
                    <a:cubicBezTo>
                      <a:pt x="1367758" y="1239356"/>
                      <a:pt x="1268979" y="1781266"/>
                      <a:pt x="917036" y="2148604"/>
                    </a:cubicBezTo>
                    <a:lnTo>
                      <a:pt x="0" y="1270000"/>
                    </a:lnTo>
                    <a:close/>
                  </a:path>
                </a:pathLst>
              </a:custGeom>
              <a:solidFill>
                <a:srgbClr val="FCCB6B"/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851744" y="1270000"/>
                <a:ext cx="1378057" cy="1370499"/>
              </a:xfrm>
              <a:custGeom>
                <a:avLst/>
                <a:gdLst/>
                <a:ahLst/>
                <a:cxnLst/>
                <a:rect r="r" b="b" t="t" l="l"/>
                <a:pathLst>
                  <a:path h="1370499" w="1378057">
                    <a:moveTo>
                      <a:pt x="1378058" y="831673"/>
                    </a:moveTo>
                    <a:cubicBezTo>
                      <a:pt x="1037344" y="1224878"/>
                      <a:pt x="491260" y="1370499"/>
                      <a:pt x="0" y="1199151"/>
                    </a:cubicBezTo>
                    <a:lnTo>
                      <a:pt x="418256" y="0"/>
                    </a:lnTo>
                    <a:close/>
                  </a:path>
                </a:pathLst>
              </a:custGeom>
              <a:solidFill>
                <a:srgbClr val="B5AE4F"/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5465" y="1270000"/>
                <a:ext cx="1264535" cy="1218556"/>
              </a:xfrm>
              <a:custGeom>
                <a:avLst/>
                <a:gdLst/>
                <a:ahLst/>
                <a:cxnLst/>
                <a:rect r="r" b="b" t="t" l="l"/>
                <a:pathLst>
                  <a:path h="1218556" w="1264535">
                    <a:moveTo>
                      <a:pt x="906735" y="1218556"/>
                    </a:moveTo>
                    <a:cubicBezTo>
                      <a:pt x="407525" y="1071975"/>
                      <a:pt x="48213" y="635733"/>
                      <a:pt x="0" y="117687"/>
                    </a:cubicBezTo>
                    <a:lnTo>
                      <a:pt x="1264535" y="0"/>
                    </a:lnTo>
                    <a:close/>
                  </a:path>
                </a:pathLst>
              </a:custGeom>
              <a:solidFill>
                <a:srgbClr val="758F3E"/>
              </a:solidFill>
            </p:spPr>
          </p:sp>
          <p:sp>
            <p:nvSpPr>
              <p:cNvPr name="Freeform 15" id="15"/>
              <p:cNvSpPr/>
              <p:nvPr/>
            </p:nvSpPr>
            <p:spPr>
              <a:xfrm>
                <a:off x="-24802" y="685345"/>
                <a:ext cx="1294802" cy="765395"/>
              </a:xfrm>
              <a:custGeom>
                <a:avLst/>
                <a:gdLst/>
                <a:ahLst/>
                <a:cxnLst/>
                <a:rect r="r" b="b" t="t" l="l"/>
                <a:pathLst>
                  <a:path h="765395" w="1294802">
                    <a:moveTo>
                      <a:pt x="37729" y="765395"/>
                    </a:moveTo>
                    <a:cubicBezTo>
                      <a:pt x="0" y="502984"/>
                      <a:pt x="45336" y="235346"/>
                      <a:pt x="167381" y="0"/>
                    </a:cubicBezTo>
                    <a:lnTo>
                      <a:pt x="1294802" y="584655"/>
                    </a:lnTo>
                    <a:close/>
                  </a:path>
                </a:pathLst>
              </a:custGeom>
              <a:solidFill>
                <a:srgbClr val="3C6D33"/>
              </a:solidFill>
            </p:spPr>
          </p:sp>
          <p:sp>
            <p:nvSpPr>
              <p:cNvPr name="Freeform 16" id="16"/>
              <p:cNvSpPr/>
              <p:nvPr/>
            </p:nvSpPr>
            <p:spPr>
              <a:xfrm>
                <a:off x="114767" y="0"/>
                <a:ext cx="1155233" cy="1270000"/>
              </a:xfrm>
              <a:custGeom>
                <a:avLst/>
                <a:gdLst/>
                <a:ahLst/>
                <a:cxnLst/>
                <a:rect r="r" b="b" t="t" l="l"/>
                <a:pathLst>
                  <a:path h="1270000" w="1155233">
                    <a:moveTo>
                      <a:pt x="0" y="742423"/>
                    </a:moveTo>
                    <a:cubicBezTo>
                      <a:pt x="206529" y="290189"/>
                      <a:pt x="657944" y="50"/>
                      <a:pt x="1155106" y="0"/>
                    </a:cubicBezTo>
                    <a:lnTo>
                      <a:pt x="1155233" y="1270000"/>
                    </a:lnTo>
                    <a:close/>
                  </a:path>
                </a:pathLst>
              </a:custGeom>
              <a:solidFill>
                <a:srgbClr val="004B29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1270000" y="0"/>
                <a:ext cx="127" cy="1270000"/>
              </a:xfrm>
              <a:custGeom>
                <a:avLst/>
                <a:gdLst/>
                <a:ahLst/>
                <a:cxnLst/>
                <a:rect r="r" b="b" t="t" l="l"/>
                <a:pathLst>
                  <a:path h="1270000" w="127">
                    <a:moveTo>
                      <a:pt x="0" y="0"/>
                    </a:moveTo>
                    <a:cubicBezTo>
                      <a:pt x="42" y="0"/>
                      <a:pt x="85" y="0"/>
                      <a:pt x="127" y="0"/>
                    </a:cubicBezTo>
                    <a:lnTo>
                      <a:pt x="0" y="1270000"/>
                    </a:lnTo>
                    <a:close/>
                  </a:path>
                </a:pathLst>
              </a:custGeom>
              <a:solidFill>
                <a:srgbClr val="18705C"/>
              </a:solidFill>
            </p:spPr>
          </p:sp>
        </p:grp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3758488">
            <a:off x="8984593" y="1946271"/>
            <a:ext cx="2798976" cy="2673022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11970" y="2805662"/>
            <a:ext cx="1964172" cy="732100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11970" y="5139938"/>
            <a:ext cx="1964172" cy="732100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11970" y="7381295"/>
            <a:ext cx="1964172" cy="732100"/>
          </a:xfrm>
          <a:prstGeom prst="rect">
            <a:avLst/>
          </a:prstGeom>
        </p:spPr>
      </p:pic>
      <p:sp>
        <p:nvSpPr>
          <p:cNvPr name="TextBox 22" id="22"/>
          <p:cNvSpPr txBox="true"/>
          <p:nvPr/>
        </p:nvSpPr>
        <p:spPr>
          <a:xfrm rot="0">
            <a:off x="12346894" y="1114425"/>
            <a:ext cx="3969201" cy="10115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959"/>
              </a:lnSpc>
              <a:spcBef>
                <a:spcPct val="0"/>
              </a:spcBef>
            </a:pPr>
            <a:r>
              <a:rPr lang="en-US" sz="3999">
                <a:solidFill>
                  <a:srgbClr val="000000"/>
                </a:solidFill>
                <a:latin typeface="Nunito Sans Black Bold"/>
              </a:rPr>
              <a:t>Infographic S</a:t>
            </a:r>
            <a:r>
              <a:rPr lang="en-US" sz="3999">
                <a:solidFill>
                  <a:srgbClr val="000000"/>
                </a:solidFill>
                <a:latin typeface="Nunito Sans Black Bold"/>
              </a:rPr>
              <a:t>lide Report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2346894" y="2990289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Nunito Sans Black"/>
              </a:rPr>
              <a:t>Point 1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2346894" y="3416665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2346894" y="5305317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Nunito Sans Black"/>
              </a:rPr>
              <a:t>Point 2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2346894" y="5731692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2346894" y="7620344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Nunito Sans Black"/>
              </a:rPr>
              <a:t>Point 3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2346894" y="8046720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pic>
        <p:nvPicPr>
          <p:cNvPr name="Picture 29" id="29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505517">
            <a:off x="-533745" y="7263097"/>
            <a:ext cx="2548330" cy="3214637"/>
          </a:xfrm>
          <a:prstGeom prst="rect">
            <a:avLst/>
          </a:prstGeom>
        </p:spPr>
      </p:pic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1819" y="0"/>
            <a:ext cx="19245865" cy="10434787"/>
            <a:chOff x="0" y="0"/>
            <a:chExt cx="5068870" cy="2748257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5068870" cy="2748256"/>
            </a:xfrm>
            <a:custGeom>
              <a:avLst/>
              <a:gdLst/>
              <a:ahLst/>
              <a:cxnLst/>
              <a:rect r="r" b="b" t="t" l="l"/>
              <a:pathLst>
                <a:path h="2748256" w="5068870">
                  <a:moveTo>
                    <a:pt x="0" y="0"/>
                  </a:moveTo>
                  <a:lnTo>
                    <a:pt x="5068870" y="0"/>
                  </a:lnTo>
                  <a:lnTo>
                    <a:pt x="5068870" y="2748256"/>
                  </a:lnTo>
                  <a:lnTo>
                    <a:pt x="0" y="2748256"/>
                  </a:lnTo>
                  <a:close/>
                </a:path>
              </a:pathLst>
            </a:custGeom>
            <a:solidFill>
              <a:srgbClr val="B8C995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567499" y="5526841"/>
            <a:ext cx="3153001" cy="3731459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369352" y="6691952"/>
            <a:ext cx="4081013" cy="7557432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272277">
            <a:off x="8136045" y="3171987"/>
            <a:ext cx="5168911" cy="1411677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3249566" y="1945770"/>
            <a:ext cx="11788868" cy="2447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Nunito Sans Black Bold"/>
              </a:rPr>
              <a:t>Let's Take A Look At Some Statistics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509748">
            <a:off x="-4243821" y="-1389851"/>
            <a:ext cx="7679624" cy="7581794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787363">
            <a:off x="14893418" y="8345915"/>
            <a:ext cx="7315200" cy="2469762"/>
          </a:xfrm>
          <a:prstGeom prst="rect">
            <a:avLst/>
          </a:prstGeom>
        </p:spPr>
      </p:pic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63614">
            <a:off x="-2230203" y="8406039"/>
            <a:ext cx="4005932" cy="2119502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0" y="9465790"/>
            <a:ext cx="18288000" cy="821210"/>
            <a:chOff x="0" y="0"/>
            <a:chExt cx="4816593" cy="21628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816592" cy="216286"/>
            </a:xfrm>
            <a:custGeom>
              <a:avLst/>
              <a:gdLst/>
              <a:ahLst/>
              <a:cxnLst/>
              <a:rect r="r" b="b" t="t" l="l"/>
              <a:pathLst>
                <a:path h="216286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16286"/>
                  </a:lnTo>
                  <a:lnTo>
                    <a:pt x="0" y="216286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99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1565132" y="3799096"/>
            <a:ext cx="4112047" cy="4507992"/>
            <a:chOff x="0" y="0"/>
            <a:chExt cx="5482730" cy="6010656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651391" y="-28575"/>
              <a:ext cx="1095488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Series 1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2153008" y="-28575"/>
              <a:ext cx="1095488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Series 2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3654624" y="-28575"/>
              <a:ext cx="1095488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Series 3</a:t>
              </a:r>
            </a:p>
          </p:txBody>
        </p:sp>
        <p:grpSp>
          <p:nvGrpSpPr>
            <p:cNvPr name="Group 10" id="10"/>
            <p:cNvGrpSpPr>
              <a:grpSpLocks noChangeAspect="true"/>
            </p:cNvGrpSpPr>
            <p:nvPr/>
          </p:nvGrpSpPr>
          <p:grpSpPr>
            <a:xfrm rot="0">
              <a:off x="488940" y="142124"/>
              <a:ext cx="3084459" cy="81226"/>
              <a:chOff x="917377" y="-723862"/>
              <a:chExt cx="5787231" cy="152400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917377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3734792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6552208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</p:grpSp>
        <p:grpSp>
          <p:nvGrpSpPr>
            <p:cNvPr name="Group 14" id="14"/>
            <p:cNvGrpSpPr>
              <a:grpSpLocks noChangeAspect="true"/>
            </p:cNvGrpSpPr>
            <p:nvPr/>
          </p:nvGrpSpPr>
          <p:grpSpPr>
            <a:xfrm rot="0">
              <a:off x="0" y="527926"/>
              <a:ext cx="5482730" cy="5482730"/>
              <a:chOff x="0" y="0"/>
              <a:chExt cx="10287000" cy="10287000"/>
            </a:xfrm>
          </p:grpSpPr>
          <p:sp>
            <p:nvSpPr>
              <p:cNvPr name="Freeform 15" id="15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6" id="16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8" id="18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9" id="19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20" id="20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21" id="21"/>
            <p:cNvGrpSpPr>
              <a:grpSpLocks noChangeAspect="true"/>
            </p:cNvGrpSpPr>
            <p:nvPr/>
          </p:nvGrpSpPr>
          <p:grpSpPr>
            <a:xfrm rot="0">
              <a:off x="423050" y="713391"/>
              <a:ext cx="4636629" cy="5265316"/>
              <a:chOff x="793750" y="347980"/>
              <a:chExt cx="8699500" cy="9879076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793750" y="9844803"/>
                <a:ext cx="1808661" cy="381970"/>
              </a:xfrm>
              <a:custGeom>
                <a:avLst/>
                <a:gdLst/>
                <a:ahLst/>
                <a:cxnLst/>
                <a:rect r="r" b="b" t="t" l="l"/>
                <a:pathLst>
                  <a:path h="381970" w="1808661">
                    <a:moveTo>
                      <a:pt x="127000" y="318753"/>
                    </a:moveTo>
                    <a:cubicBezTo>
                      <a:pt x="126844" y="283794"/>
                      <a:pt x="98460" y="255537"/>
                      <a:pt x="63500" y="255537"/>
                    </a:cubicBezTo>
                    <a:cubicBezTo>
                      <a:pt x="28540" y="255537"/>
                      <a:pt x="156" y="283794"/>
                      <a:pt x="0" y="318753"/>
                    </a:cubicBezTo>
                    <a:cubicBezTo>
                      <a:pt x="156" y="353712"/>
                      <a:pt x="28540" y="381970"/>
                      <a:pt x="63500" y="381970"/>
                    </a:cubicBezTo>
                    <a:cubicBezTo>
                      <a:pt x="98460" y="381970"/>
                      <a:pt x="126844" y="353712"/>
                      <a:pt x="127000" y="318753"/>
                    </a:cubicBezTo>
                    <a:close/>
                    <a:moveTo>
                      <a:pt x="58766" y="290573"/>
                    </a:moveTo>
                    <a:cubicBezTo>
                      <a:pt x="43263" y="293249"/>
                      <a:pt x="32839" y="307952"/>
                      <a:pt x="35446" y="323466"/>
                    </a:cubicBezTo>
                    <a:cubicBezTo>
                      <a:pt x="38052" y="338981"/>
                      <a:pt x="52708" y="349470"/>
                      <a:pt x="68234" y="346933"/>
                    </a:cubicBezTo>
                    <a:lnTo>
                      <a:pt x="1782734" y="58897"/>
                    </a:lnTo>
                    <a:cubicBezTo>
                      <a:pt x="1798237" y="56221"/>
                      <a:pt x="1808661" y="41518"/>
                      <a:pt x="1806054" y="26004"/>
                    </a:cubicBezTo>
                    <a:cubicBezTo>
                      <a:pt x="1803448" y="10489"/>
                      <a:pt x="1788792" y="0"/>
                      <a:pt x="1773266" y="2537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>
                <a:off x="2508250" y="9805498"/>
                <a:ext cx="1806817" cy="133238"/>
              </a:xfrm>
              <a:custGeom>
                <a:avLst/>
                <a:gdLst/>
                <a:ahLst/>
                <a:cxnLst/>
                <a:rect r="r" b="b" t="t" l="l"/>
                <a:pathLst>
                  <a:path h="133238" w="1806817">
                    <a:moveTo>
                      <a:pt x="127000" y="70022"/>
                    </a:moveTo>
                    <a:cubicBezTo>
                      <a:pt x="126844" y="35063"/>
                      <a:pt x="98459" y="6805"/>
                      <a:pt x="63500" y="6805"/>
                    </a:cubicBezTo>
                    <a:cubicBezTo>
                      <a:pt x="28541" y="6805"/>
                      <a:pt x="156" y="35063"/>
                      <a:pt x="0" y="70022"/>
                    </a:cubicBezTo>
                    <a:cubicBezTo>
                      <a:pt x="156" y="104981"/>
                      <a:pt x="28541" y="133238"/>
                      <a:pt x="63500" y="133238"/>
                    </a:cubicBezTo>
                    <a:cubicBezTo>
                      <a:pt x="98459" y="133238"/>
                      <a:pt x="126844" y="104981"/>
                      <a:pt x="127000" y="70022"/>
                    </a:cubicBezTo>
                    <a:close/>
                    <a:moveTo>
                      <a:pt x="62814" y="41455"/>
                    </a:moveTo>
                    <a:cubicBezTo>
                      <a:pt x="47089" y="41903"/>
                      <a:pt x="34683" y="54978"/>
                      <a:pt x="35061" y="70705"/>
                    </a:cubicBezTo>
                    <a:cubicBezTo>
                      <a:pt x="35438" y="86432"/>
                      <a:pt x="48457" y="98896"/>
                      <a:pt x="64186" y="98589"/>
                    </a:cubicBezTo>
                    <a:lnTo>
                      <a:pt x="1778686" y="57441"/>
                    </a:lnTo>
                    <a:cubicBezTo>
                      <a:pt x="1794411" y="56993"/>
                      <a:pt x="1806817" y="43919"/>
                      <a:pt x="1806439" y="28192"/>
                    </a:cubicBezTo>
                    <a:cubicBezTo>
                      <a:pt x="1806062" y="12464"/>
                      <a:pt x="1793043" y="0"/>
                      <a:pt x="1777314" y="307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4222750" y="9681367"/>
                <a:ext cx="1807504" cy="216221"/>
              </a:xfrm>
              <a:custGeom>
                <a:avLst/>
                <a:gdLst/>
                <a:ahLst/>
                <a:cxnLst/>
                <a:rect r="r" b="b" t="t" l="l"/>
                <a:pathLst>
                  <a:path h="216221" w="1807504">
                    <a:moveTo>
                      <a:pt x="127000" y="153005"/>
                    </a:moveTo>
                    <a:cubicBezTo>
                      <a:pt x="126844" y="118046"/>
                      <a:pt x="98459" y="89789"/>
                      <a:pt x="63500" y="89789"/>
                    </a:cubicBezTo>
                    <a:cubicBezTo>
                      <a:pt x="28541" y="89789"/>
                      <a:pt x="156" y="118046"/>
                      <a:pt x="0" y="153005"/>
                    </a:cubicBezTo>
                    <a:cubicBezTo>
                      <a:pt x="156" y="187964"/>
                      <a:pt x="28541" y="216221"/>
                      <a:pt x="63500" y="216221"/>
                    </a:cubicBezTo>
                    <a:cubicBezTo>
                      <a:pt x="98459" y="216221"/>
                      <a:pt x="126844" y="187964"/>
                      <a:pt x="127000" y="153005"/>
                    </a:cubicBezTo>
                    <a:close/>
                    <a:moveTo>
                      <a:pt x="61448" y="124503"/>
                    </a:moveTo>
                    <a:cubicBezTo>
                      <a:pt x="45762" y="125703"/>
                      <a:pt x="33996" y="139357"/>
                      <a:pt x="35126" y="155048"/>
                    </a:cubicBezTo>
                    <a:cubicBezTo>
                      <a:pt x="36256" y="170739"/>
                      <a:pt x="49856" y="182566"/>
                      <a:pt x="65552" y="181506"/>
                    </a:cubicBezTo>
                    <a:lnTo>
                      <a:pt x="1780052" y="58063"/>
                    </a:lnTo>
                    <a:cubicBezTo>
                      <a:pt x="1795738" y="56863"/>
                      <a:pt x="1807504" y="43209"/>
                      <a:pt x="1806374" y="27518"/>
                    </a:cubicBezTo>
                    <a:cubicBezTo>
                      <a:pt x="1805244" y="11827"/>
                      <a:pt x="1791644" y="0"/>
                      <a:pt x="1775948" y="1060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5937250" y="9392175"/>
                <a:ext cx="1808661" cy="381970"/>
              </a:xfrm>
              <a:custGeom>
                <a:avLst/>
                <a:gdLst/>
                <a:ahLst/>
                <a:cxnLst/>
                <a:rect r="r" b="b" t="t" l="l"/>
                <a:pathLst>
                  <a:path h="381970" w="1808661">
                    <a:moveTo>
                      <a:pt x="127000" y="318753"/>
                    </a:moveTo>
                    <a:cubicBezTo>
                      <a:pt x="126844" y="283794"/>
                      <a:pt x="98459" y="255537"/>
                      <a:pt x="63500" y="255537"/>
                    </a:cubicBezTo>
                    <a:cubicBezTo>
                      <a:pt x="28541" y="255537"/>
                      <a:pt x="156" y="283794"/>
                      <a:pt x="0" y="318753"/>
                    </a:cubicBezTo>
                    <a:cubicBezTo>
                      <a:pt x="156" y="353712"/>
                      <a:pt x="28541" y="381969"/>
                      <a:pt x="63500" y="381969"/>
                    </a:cubicBezTo>
                    <a:cubicBezTo>
                      <a:pt x="98459" y="381969"/>
                      <a:pt x="126844" y="353712"/>
                      <a:pt x="127000" y="318753"/>
                    </a:cubicBezTo>
                    <a:close/>
                    <a:moveTo>
                      <a:pt x="58766" y="290573"/>
                    </a:moveTo>
                    <a:cubicBezTo>
                      <a:pt x="43263" y="293249"/>
                      <a:pt x="32839" y="307952"/>
                      <a:pt x="35446" y="323466"/>
                    </a:cubicBezTo>
                    <a:cubicBezTo>
                      <a:pt x="38052" y="338981"/>
                      <a:pt x="52708" y="349470"/>
                      <a:pt x="68234" y="346933"/>
                    </a:cubicBezTo>
                    <a:lnTo>
                      <a:pt x="1782735" y="58897"/>
                    </a:lnTo>
                    <a:cubicBezTo>
                      <a:pt x="1798238" y="56221"/>
                      <a:pt x="1808661" y="41518"/>
                      <a:pt x="1806054" y="26004"/>
                    </a:cubicBezTo>
                    <a:cubicBezTo>
                      <a:pt x="1803448" y="10489"/>
                      <a:pt x="1788792" y="0"/>
                      <a:pt x="1773265" y="2537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7651750" y="9153936"/>
                <a:ext cx="1841500" cy="332173"/>
              </a:xfrm>
              <a:custGeom>
                <a:avLst/>
                <a:gdLst/>
                <a:ahLst/>
                <a:cxnLst/>
                <a:rect r="r" b="b" t="t" l="l"/>
                <a:pathLst>
                  <a:path h="332173" w="1841500">
                    <a:moveTo>
                      <a:pt x="127000" y="268956"/>
                    </a:moveTo>
                    <a:cubicBezTo>
                      <a:pt x="126843" y="233997"/>
                      <a:pt x="98460" y="205740"/>
                      <a:pt x="63500" y="205740"/>
                    </a:cubicBezTo>
                    <a:cubicBezTo>
                      <a:pt x="28540" y="205740"/>
                      <a:pt x="157" y="233997"/>
                      <a:pt x="0" y="268956"/>
                    </a:cubicBezTo>
                    <a:cubicBezTo>
                      <a:pt x="157" y="303915"/>
                      <a:pt x="28540" y="332173"/>
                      <a:pt x="63500" y="332173"/>
                    </a:cubicBezTo>
                    <a:cubicBezTo>
                      <a:pt x="98460" y="332173"/>
                      <a:pt x="126843" y="303915"/>
                      <a:pt x="127000" y="268956"/>
                    </a:cubicBezTo>
                    <a:close/>
                    <a:moveTo>
                      <a:pt x="60096" y="240584"/>
                    </a:moveTo>
                    <a:cubicBezTo>
                      <a:pt x="44484" y="242528"/>
                      <a:pt x="33381" y="256725"/>
                      <a:pt x="35255" y="272345"/>
                    </a:cubicBezTo>
                    <a:cubicBezTo>
                      <a:pt x="37130" y="287965"/>
                      <a:pt x="51277" y="299132"/>
                      <a:pt x="66904" y="297327"/>
                    </a:cubicBezTo>
                    <a:lnTo>
                      <a:pt x="1781404" y="91587"/>
                    </a:lnTo>
                    <a:cubicBezTo>
                      <a:pt x="1797016" y="89643"/>
                      <a:pt x="1808119" y="75446"/>
                      <a:pt x="1806245" y="59826"/>
                    </a:cubicBezTo>
                    <a:cubicBezTo>
                      <a:pt x="1804370" y="44206"/>
                      <a:pt x="1790223" y="33040"/>
                      <a:pt x="1774596" y="34844"/>
                    </a:cubicBezTo>
                    <a:close/>
                    <a:moveTo>
                      <a:pt x="1841500" y="63216"/>
                    </a:moveTo>
                    <a:cubicBezTo>
                      <a:pt x="1841343" y="28257"/>
                      <a:pt x="1812960" y="0"/>
                      <a:pt x="1778000" y="0"/>
                    </a:cubicBezTo>
                    <a:cubicBezTo>
                      <a:pt x="1743040" y="0"/>
                      <a:pt x="1714657" y="28257"/>
                      <a:pt x="1714500" y="63216"/>
                    </a:cubicBezTo>
                    <a:cubicBezTo>
                      <a:pt x="1714657" y="98175"/>
                      <a:pt x="1743040" y="126432"/>
                      <a:pt x="1778000" y="126432"/>
                    </a:cubicBezTo>
                    <a:cubicBezTo>
                      <a:pt x="1812960" y="126432"/>
                      <a:pt x="1841343" y="98175"/>
                      <a:pt x="1841500" y="63216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793750" y="6634176"/>
                <a:ext cx="1809841" cy="2070120"/>
              </a:xfrm>
              <a:custGeom>
                <a:avLst/>
                <a:gdLst/>
                <a:ahLst/>
                <a:cxnLst/>
                <a:rect r="r" b="b" t="t" l="l"/>
                <a:pathLst>
                  <a:path h="2070120" w="1809841">
                    <a:moveTo>
                      <a:pt x="127000" y="2006904"/>
                    </a:moveTo>
                    <a:cubicBezTo>
                      <a:pt x="126844" y="1971945"/>
                      <a:pt x="98460" y="1943688"/>
                      <a:pt x="63500" y="1943688"/>
                    </a:cubicBezTo>
                    <a:cubicBezTo>
                      <a:pt x="28540" y="1943688"/>
                      <a:pt x="156" y="1971945"/>
                      <a:pt x="0" y="2006904"/>
                    </a:cubicBezTo>
                    <a:cubicBezTo>
                      <a:pt x="156" y="2041863"/>
                      <a:pt x="28540" y="2070121"/>
                      <a:pt x="63500" y="2070121"/>
                    </a:cubicBezTo>
                    <a:cubicBezTo>
                      <a:pt x="98460" y="2070121"/>
                      <a:pt x="126844" y="2041863"/>
                      <a:pt x="127000" y="2006904"/>
                    </a:cubicBezTo>
                    <a:close/>
                    <a:moveTo>
                      <a:pt x="41921" y="1988172"/>
                    </a:moveTo>
                    <a:cubicBezTo>
                      <a:pt x="31662" y="2000099"/>
                      <a:pt x="32972" y="2018074"/>
                      <a:pt x="44852" y="2028387"/>
                    </a:cubicBezTo>
                    <a:cubicBezTo>
                      <a:pt x="56732" y="2038699"/>
                      <a:pt x="74713" y="2037470"/>
                      <a:pt x="85079" y="2025636"/>
                    </a:cubicBezTo>
                    <a:lnTo>
                      <a:pt x="1799579" y="50531"/>
                    </a:lnTo>
                    <a:cubicBezTo>
                      <a:pt x="1809841" y="38606"/>
                      <a:pt x="1808532" y="20628"/>
                      <a:pt x="1796651" y="10314"/>
                    </a:cubicBezTo>
                    <a:cubicBezTo>
                      <a:pt x="1784769" y="0"/>
                      <a:pt x="1766786" y="1231"/>
                      <a:pt x="1756421" y="13069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2508250" y="6471507"/>
                <a:ext cx="1807821" cy="257686"/>
              </a:xfrm>
              <a:custGeom>
                <a:avLst/>
                <a:gdLst/>
                <a:ahLst/>
                <a:cxnLst/>
                <a:rect r="r" b="b" t="t" l="l"/>
                <a:pathLst>
                  <a:path h="257686" w="1807821">
                    <a:moveTo>
                      <a:pt x="127000" y="194469"/>
                    </a:moveTo>
                    <a:cubicBezTo>
                      <a:pt x="126844" y="159510"/>
                      <a:pt x="98459" y="131253"/>
                      <a:pt x="63500" y="131253"/>
                    </a:cubicBezTo>
                    <a:cubicBezTo>
                      <a:pt x="28541" y="131253"/>
                      <a:pt x="156" y="159510"/>
                      <a:pt x="0" y="194469"/>
                    </a:cubicBezTo>
                    <a:cubicBezTo>
                      <a:pt x="156" y="229428"/>
                      <a:pt x="28541" y="257685"/>
                      <a:pt x="63500" y="257685"/>
                    </a:cubicBezTo>
                    <a:cubicBezTo>
                      <a:pt x="98459" y="257685"/>
                      <a:pt x="126844" y="229428"/>
                      <a:pt x="127000" y="194469"/>
                    </a:cubicBezTo>
                    <a:close/>
                    <a:moveTo>
                      <a:pt x="60769" y="166025"/>
                    </a:moveTo>
                    <a:cubicBezTo>
                      <a:pt x="45111" y="167592"/>
                      <a:pt x="33666" y="181524"/>
                      <a:pt x="35169" y="197189"/>
                    </a:cubicBezTo>
                    <a:cubicBezTo>
                      <a:pt x="36673" y="212854"/>
                      <a:pt x="50560" y="224354"/>
                      <a:pt x="66231" y="222913"/>
                    </a:cubicBezTo>
                    <a:lnTo>
                      <a:pt x="1780731" y="58322"/>
                    </a:lnTo>
                    <a:cubicBezTo>
                      <a:pt x="1796384" y="56748"/>
                      <a:pt x="1807821" y="42819"/>
                      <a:pt x="1806318" y="27159"/>
                    </a:cubicBezTo>
                    <a:cubicBezTo>
                      <a:pt x="1804814" y="11499"/>
                      <a:pt x="1790936" y="0"/>
                      <a:pt x="1775270" y="1433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4222750" y="4082489"/>
                <a:ext cx="1810347" cy="2482112"/>
              </a:xfrm>
              <a:custGeom>
                <a:avLst/>
                <a:gdLst/>
                <a:ahLst/>
                <a:cxnLst/>
                <a:rect r="r" b="b" t="t" l="l"/>
                <a:pathLst>
                  <a:path h="2482112" w="1810347">
                    <a:moveTo>
                      <a:pt x="127000" y="2418895"/>
                    </a:moveTo>
                    <a:cubicBezTo>
                      <a:pt x="126844" y="2383936"/>
                      <a:pt x="98459" y="2355678"/>
                      <a:pt x="63500" y="2355678"/>
                    </a:cubicBezTo>
                    <a:cubicBezTo>
                      <a:pt x="28541" y="2355678"/>
                      <a:pt x="156" y="2383936"/>
                      <a:pt x="0" y="2418895"/>
                    </a:cubicBezTo>
                    <a:cubicBezTo>
                      <a:pt x="156" y="2453855"/>
                      <a:pt x="28541" y="2482112"/>
                      <a:pt x="63500" y="2482112"/>
                    </a:cubicBezTo>
                    <a:cubicBezTo>
                      <a:pt x="98459" y="2482112"/>
                      <a:pt x="126844" y="2453855"/>
                      <a:pt x="127000" y="2418895"/>
                    </a:cubicBezTo>
                    <a:close/>
                    <a:moveTo>
                      <a:pt x="40293" y="2402223"/>
                    </a:moveTo>
                    <a:cubicBezTo>
                      <a:pt x="31153" y="2415040"/>
                      <a:pt x="34101" y="2432836"/>
                      <a:pt x="46887" y="2442021"/>
                    </a:cubicBezTo>
                    <a:cubicBezTo>
                      <a:pt x="59672" y="2451205"/>
                      <a:pt x="77477" y="2448319"/>
                      <a:pt x="86707" y="2435567"/>
                    </a:cubicBezTo>
                    <a:lnTo>
                      <a:pt x="1801207" y="48983"/>
                    </a:lnTo>
                    <a:cubicBezTo>
                      <a:pt x="1810347" y="36165"/>
                      <a:pt x="1807399" y="18370"/>
                      <a:pt x="1794613" y="9185"/>
                    </a:cubicBezTo>
                    <a:cubicBezTo>
                      <a:pt x="1781828" y="0"/>
                      <a:pt x="1764023" y="2886"/>
                      <a:pt x="1754793" y="15639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5937250" y="4051583"/>
                <a:ext cx="1810252" cy="2399707"/>
              </a:xfrm>
              <a:custGeom>
                <a:avLst/>
                <a:gdLst/>
                <a:ahLst/>
                <a:cxnLst/>
                <a:rect r="r" b="b" t="t" l="l"/>
                <a:pathLst>
                  <a:path h="2399707" w="1810252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86425" y="46160"/>
                    </a:moveTo>
                    <a:cubicBezTo>
                      <a:pt x="76978" y="33580"/>
                      <a:pt x="59140" y="31003"/>
                      <a:pt x="46518" y="40394"/>
                    </a:cubicBezTo>
                    <a:cubicBezTo>
                      <a:pt x="33897" y="49785"/>
                      <a:pt x="31240" y="67611"/>
                      <a:pt x="40575" y="80274"/>
                    </a:cubicBezTo>
                    <a:lnTo>
                      <a:pt x="1755075" y="2384563"/>
                    </a:lnTo>
                    <a:cubicBezTo>
                      <a:pt x="1764525" y="2397135"/>
                      <a:pt x="1782357" y="2399708"/>
                      <a:pt x="1794975" y="2390319"/>
                    </a:cubicBezTo>
                    <a:cubicBezTo>
                      <a:pt x="1807593" y="2380931"/>
                      <a:pt x="1810252" y="2363111"/>
                      <a:pt x="1800925" y="2350448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7651750" y="6108983"/>
                <a:ext cx="1841500" cy="373321"/>
              </a:xfrm>
              <a:custGeom>
                <a:avLst/>
                <a:gdLst/>
                <a:ahLst/>
                <a:cxnLst/>
                <a:rect r="r" b="b" t="t" l="l"/>
                <a:pathLst>
                  <a:path h="373321" w="1841500">
                    <a:moveTo>
                      <a:pt x="127000" y="310105"/>
                    </a:moveTo>
                    <a:cubicBezTo>
                      <a:pt x="126843" y="275146"/>
                      <a:pt x="98460" y="246888"/>
                      <a:pt x="63500" y="246888"/>
                    </a:cubicBezTo>
                    <a:cubicBezTo>
                      <a:pt x="28540" y="246888"/>
                      <a:pt x="157" y="275146"/>
                      <a:pt x="0" y="310105"/>
                    </a:cubicBezTo>
                    <a:cubicBezTo>
                      <a:pt x="157" y="345064"/>
                      <a:pt x="28540" y="373322"/>
                      <a:pt x="63500" y="373322"/>
                    </a:cubicBezTo>
                    <a:cubicBezTo>
                      <a:pt x="98460" y="373322"/>
                      <a:pt x="126843" y="345064"/>
                      <a:pt x="127000" y="310105"/>
                    </a:cubicBezTo>
                    <a:close/>
                    <a:moveTo>
                      <a:pt x="59427" y="281822"/>
                    </a:moveTo>
                    <a:cubicBezTo>
                      <a:pt x="43866" y="284134"/>
                      <a:pt x="33101" y="298588"/>
                      <a:pt x="35343" y="314159"/>
                    </a:cubicBezTo>
                    <a:cubicBezTo>
                      <a:pt x="37585" y="329731"/>
                      <a:pt x="51991" y="340561"/>
                      <a:pt x="67573" y="338388"/>
                    </a:cubicBezTo>
                    <a:lnTo>
                      <a:pt x="1782073" y="91500"/>
                    </a:lnTo>
                    <a:cubicBezTo>
                      <a:pt x="1797634" y="89188"/>
                      <a:pt x="1808399" y="74734"/>
                      <a:pt x="1806157" y="59163"/>
                    </a:cubicBezTo>
                    <a:cubicBezTo>
                      <a:pt x="1803915" y="43591"/>
                      <a:pt x="1789509" y="32761"/>
                      <a:pt x="1773927" y="34934"/>
                    </a:cubicBezTo>
                    <a:close/>
                    <a:moveTo>
                      <a:pt x="1841500" y="63217"/>
                    </a:moveTo>
                    <a:cubicBezTo>
                      <a:pt x="1841343" y="28258"/>
                      <a:pt x="1812960" y="0"/>
                      <a:pt x="1778000" y="0"/>
                    </a:cubicBezTo>
                    <a:cubicBezTo>
                      <a:pt x="1743040" y="0"/>
                      <a:pt x="1714657" y="28258"/>
                      <a:pt x="1714500" y="63217"/>
                    </a:cubicBezTo>
                    <a:cubicBezTo>
                      <a:pt x="1714657" y="98176"/>
                      <a:pt x="1743040" y="126434"/>
                      <a:pt x="1778000" y="126434"/>
                    </a:cubicBezTo>
                    <a:cubicBezTo>
                      <a:pt x="1812960" y="126434"/>
                      <a:pt x="1841343" y="98176"/>
                      <a:pt x="1841500" y="63217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793750" y="9640215"/>
                <a:ext cx="1807511" cy="216226"/>
              </a:xfrm>
              <a:custGeom>
                <a:avLst/>
                <a:gdLst/>
                <a:ahLst/>
                <a:cxnLst/>
                <a:rect r="r" b="b" t="t" l="l"/>
                <a:pathLst>
                  <a:path h="216226" w="1807511">
                    <a:moveTo>
                      <a:pt x="127000" y="153009"/>
                    </a:moveTo>
                    <a:cubicBezTo>
                      <a:pt x="126844" y="118050"/>
                      <a:pt x="98460" y="89793"/>
                      <a:pt x="63500" y="89793"/>
                    </a:cubicBezTo>
                    <a:cubicBezTo>
                      <a:pt x="28540" y="89793"/>
                      <a:pt x="156" y="118050"/>
                      <a:pt x="0" y="153009"/>
                    </a:cubicBezTo>
                    <a:cubicBezTo>
                      <a:pt x="156" y="187968"/>
                      <a:pt x="28540" y="216225"/>
                      <a:pt x="63500" y="216225"/>
                    </a:cubicBezTo>
                    <a:cubicBezTo>
                      <a:pt x="98460" y="216225"/>
                      <a:pt x="126844" y="187968"/>
                      <a:pt x="127000" y="153009"/>
                    </a:cubicBezTo>
                    <a:close/>
                    <a:moveTo>
                      <a:pt x="61448" y="124508"/>
                    </a:moveTo>
                    <a:cubicBezTo>
                      <a:pt x="45762" y="125708"/>
                      <a:pt x="33996" y="139361"/>
                      <a:pt x="35126" y="155052"/>
                    </a:cubicBezTo>
                    <a:cubicBezTo>
                      <a:pt x="36256" y="170744"/>
                      <a:pt x="49856" y="182570"/>
                      <a:pt x="65552" y="181510"/>
                    </a:cubicBezTo>
                    <a:lnTo>
                      <a:pt x="1780052" y="58066"/>
                    </a:lnTo>
                    <a:cubicBezTo>
                      <a:pt x="1795741" y="56870"/>
                      <a:pt x="1807511" y="43216"/>
                      <a:pt x="1806382" y="27521"/>
                    </a:cubicBezTo>
                    <a:cubicBezTo>
                      <a:pt x="1805252" y="11828"/>
                      <a:pt x="1791647" y="0"/>
                      <a:pt x="1775948" y="1064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2508250" y="9516775"/>
                <a:ext cx="1807504" cy="216222"/>
              </a:xfrm>
              <a:custGeom>
                <a:avLst/>
                <a:gdLst/>
                <a:ahLst/>
                <a:cxnLst/>
                <a:rect r="r" b="b" t="t" l="l"/>
                <a:pathLst>
                  <a:path h="216222" w="1807504">
                    <a:moveTo>
                      <a:pt x="127000" y="153005"/>
                    </a:moveTo>
                    <a:cubicBezTo>
                      <a:pt x="126844" y="118046"/>
                      <a:pt x="98459" y="89789"/>
                      <a:pt x="63500" y="89789"/>
                    </a:cubicBezTo>
                    <a:cubicBezTo>
                      <a:pt x="28541" y="89789"/>
                      <a:pt x="156" y="118046"/>
                      <a:pt x="0" y="153005"/>
                    </a:cubicBezTo>
                    <a:cubicBezTo>
                      <a:pt x="156" y="187964"/>
                      <a:pt x="28541" y="216222"/>
                      <a:pt x="63500" y="216222"/>
                    </a:cubicBezTo>
                    <a:cubicBezTo>
                      <a:pt x="98459" y="216222"/>
                      <a:pt x="126844" y="187964"/>
                      <a:pt x="127000" y="153005"/>
                    </a:cubicBezTo>
                    <a:close/>
                    <a:moveTo>
                      <a:pt x="61448" y="124504"/>
                    </a:moveTo>
                    <a:cubicBezTo>
                      <a:pt x="45759" y="125700"/>
                      <a:pt x="33989" y="139354"/>
                      <a:pt x="35118" y="155049"/>
                    </a:cubicBezTo>
                    <a:cubicBezTo>
                      <a:pt x="36248" y="170742"/>
                      <a:pt x="49853" y="182570"/>
                      <a:pt x="65552" y="181506"/>
                    </a:cubicBezTo>
                    <a:lnTo>
                      <a:pt x="1780052" y="58062"/>
                    </a:lnTo>
                    <a:cubicBezTo>
                      <a:pt x="1795738" y="56862"/>
                      <a:pt x="1807504" y="43209"/>
                      <a:pt x="1806374" y="27518"/>
                    </a:cubicBezTo>
                    <a:cubicBezTo>
                      <a:pt x="1805244" y="11826"/>
                      <a:pt x="1791644" y="0"/>
                      <a:pt x="1775948" y="1060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4222750" y="8608528"/>
                <a:ext cx="1810502" cy="1001024"/>
              </a:xfrm>
              <a:custGeom>
                <a:avLst/>
                <a:gdLst/>
                <a:ahLst/>
                <a:cxnLst/>
                <a:rect r="r" b="b" t="t" l="l"/>
                <a:pathLst>
                  <a:path h="1001024" w="1810502">
                    <a:moveTo>
                      <a:pt x="127000" y="937808"/>
                    </a:moveTo>
                    <a:cubicBezTo>
                      <a:pt x="126844" y="902849"/>
                      <a:pt x="98459" y="874592"/>
                      <a:pt x="63500" y="874592"/>
                    </a:cubicBezTo>
                    <a:cubicBezTo>
                      <a:pt x="28541" y="874592"/>
                      <a:pt x="156" y="902849"/>
                      <a:pt x="0" y="937808"/>
                    </a:cubicBezTo>
                    <a:cubicBezTo>
                      <a:pt x="156" y="972767"/>
                      <a:pt x="28541" y="1001024"/>
                      <a:pt x="63500" y="1001024"/>
                    </a:cubicBezTo>
                    <a:cubicBezTo>
                      <a:pt x="98459" y="1001024"/>
                      <a:pt x="126844" y="972767"/>
                      <a:pt x="127000" y="937808"/>
                    </a:cubicBezTo>
                    <a:close/>
                    <a:moveTo>
                      <a:pt x="50158" y="912539"/>
                    </a:moveTo>
                    <a:cubicBezTo>
                      <a:pt x="36280" y="919946"/>
                      <a:pt x="30998" y="937178"/>
                      <a:pt x="38344" y="951090"/>
                    </a:cubicBezTo>
                    <a:cubicBezTo>
                      <a:pt x="45689" y="965002"/>
                      <a:pt x="62898" y="970360"/>
                      <a:pt x="76842" y="963077"/>
                    </a:cubicBezTo>
                    <a:lnTo>
                      <a:pt x="1791342" y="57821"/>
                    </a:lnTo>
                    <a:cubicBezTo>
                      <a:pt x="1805221" y="50414"/>
                      <a:pt x="1810502" y="33182"/>
                      <a:pt x="1803157" y="19270"/>
                    </a:cubicBezTo>
                    <a:cubicBezTo>
                      <a:pt x="1795811" y="5358"/>
                      <a:pt x="1778603" y="0"/>
                      <a:pt x="1764658" y="7283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5937250" y="3959222"/>
                <a:ext cx="1810187" cy="4745074"/>
              </a:xfrm>
              <a:custGeom>
                <a:avLst/>
                <a:gdLst/>
                <a:ahLst/>
                <a:cxnLst/>
                <a:rect r="r" b="b" t="t" l="l"/>
                <a:pathLst>
                  <a:path h="4745074" w="1810187">
                    <a:moveTo>
                      <a:pt x="127000" y="4681858"/>
                    </a:moveTo>
                    <a:cubicBezTo>
                      <a:pt x="126844" y="4646899"/>
                      <a:pt x="98459" y="4618642"/>
                      <a:pt x="63500" y="4618642"/>
                    </a:cubicBezTo>
                    <a:cubicBezTo>
                      <a:pt x="28541" y="4618642"/>
                      <a:pt x="156" y="4646899"/>
                      <a:pt x="0" y="4681858"/>
                    </a:cubicBezTo>
                    <a:cubicBezTo>
                      <a:pt x="156" y="4716817"/>
                      <a:pt x="28541" y="4745075"/>
                      <a:pt x="63500" y="4745075"/>
                    </a:cubicBezTo>
                    <a:cubicBezTo>
                      <a:pt x="98459" y="4745075"/>
                      <a:pt x="126844" y="4716817"/>
                      <a:pt x="127000" y="4681858"/>
                    </a:cubicBezTo>
                    <a:close/>
                    <a:moveTo>
                      <a:pt x="36690" y="4671972"/>
                    </a:moveTo>
                    <a:cubicBezTo>
                      <a:pt x="31313" y="4686756"/>
                      <a:pt x="38898" y="4703106"/>
                      <a:pt x="53658" y="4708549"/>
                    </a:cubicBezTo>
                    <a:cubicBezTo>
                      <a:pt x="68419" y="4713991"/>
                      <a:pt x="84802" y="4706479"/>
                      <a:pt x="90310" y="4691744"/>
                    </a:cubicBezTo>
                    <a:lnTo>
                      <a:pt x="1804811" y="42020"/>
                    </a:lnTo>
                    <a:cubicBezTo>
                      <a:pt x="1810187" y="27235"/>
                      <a:pt x="1802602" y="10885"/>
                      <a:pt x="1787842" y="5443"/>
                    </a:cubicBezTo>
                    <a:cubicBezTo>
                      <a:pt x="1773081" y="0"/>
                      <a:pt x="1756697" y="7512"/>
                      <a:pt x="1751189" y="22248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7651750" y="348263"/>
                <a:ext cx="1841500" cy="3706309"/>
              </a:xfrm>
              <a:custGeom>
                <a:avLst/>
                <a:gdLst/>
                <a:ahLst/>
                <a:cxnLst/>
                <a:rect r="r" b="b" t="t" l="l"/>
                <a:pathLst>
                  <a:path h="3706309" w="1841500">
                    <a:moveTo>
                      <a:pt x="127000" y="3643093"/>
                    </a:moveTo>
                    <a:cubicBezTo>
                      <a:pt x="126843" y="3608134"/>
                      <a:pt x="98460" y="3579876"/>
                      <a:pt x="63500" y="3579876"/>
                    </a:cubicBezTo>
                    <a:cubicBezTo>
                      <a:pt x="28540" y="3579876"/>
                      <a:pt x="157" y="3608134"/>
                      <a:pt x="0" y="3643093"/>
                    </a:cubicBezTo>
                    <a:cubicBezTo>
                      <a:pt x="157" y="3678052"/>
                      <a:pt x="28540" y="3706310"/>
                      <a:pt x="63500" y="3706310"/>
                    </a:cubicBezTo>
                    <a:cubicBezTo>
                      <a:pt x="98460" y="3706310"/>
                      <a:pt x="126843" y="3678052"/>
                      <a:pt x="127000" y="3643093"/>
                    </a:cubicBezTo>
                    <a:close/>
                    <a:moveTo>
                      <a:pt x="37728" y="3630750"/>
                    </a:moveTo>
                    <a:cubicBezTo>
                      <a:pt x="30997" y="3644969"/>
                      <a:pt x="37024" y="3661955"/>
                      <a:pt x="51212" y="3668750"/>
                    </a:cubicBezTo>
                    <a:cubicBezTo>
                      <a:pt x="65401" y="3675545"/>
                      <a:pt x="82414" y="3669594"/>
                      <a:pt x="89272" y="3655436"/>
                    </a:cubicBezTo>
                    <a:lnTo>
                      <a:pt x="1803772" y="75560"/>
                    </a:lnTo>
                    <a:cubicBezTo>
                      <a:pt x="1810503" y="61341"/>
                      <a:pt x="1804477" y="44355"/>
                      <a:pt x="1790288" y="37560"/>
                    </a:cubicBezTo>
                    <a:cubicBezTo>
                      <a:pt x="1776099" y="30765"/>
                      <a:pt x="1759086" y="36716"/>
                      <a:pt x="1752228" y="50874"/>
                    </a:cubicBezTo>
                    <a:close/>
                    <a:moveTo>
                      <a:pt x="1841500" y="63217"/>
                    </a:moveTo>
                    <a:cubicBezTo>
                      <a:pt x="1841343" y="28258"/>
                      <a:pt x="1812960" y="0"/>
                      <a:pt x="1778000" y="0"/>
                    </a:cubicBezTo>
                    <a:cubicBezTo>
                      <a:pt x="1743040" y="0"/>
                      <a:pt x="1714657" y="28258"/>
                      <a:pt x="1714500" y="63217"/>
                    </a:cubicBezTo>
                    <a:cubicBezTo>
                      <a:pt x="1714657" y="98176"/>
                      <a:pt x="1743040" y="126434"/>
                      <a:pt x="1778000" y="126434"/>
                    </a:cubicBezTo>
                    <a:cubicBezTo>
                      <a:pt x="1812960" y="126434"/>
                      <a:pt x="1841343" y="98176"/>
                      <a:pt x="1841500" y="63217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</p:grpSp>
      </p:grpSp>
      <p:grpSp>
        <p:nvGrpSpPr>
          <p:cNvPr name="Group 37" id="37"/>
          <p:cNvGrpSpPr/>
          <p:nvPr/>
        </p:nvGrpSpPr>
        <p:grpSpPr>
          <a:xfrm rot="0">
            <a:off x="7276665" y="3737524"/>
            <a:ext cx="4112047" cy="4507992"/>
            <a:chOff x="0" y="0"/>
            <a:chExt cx="5482730" cy="6010656"/>
          </a:xfrm>
        </p:grpSpPr>
        <p:sp>
          <p:nvSpPr>
            <p:cNvPr name="TextBox 38" id="38"/>
            <p:cNvSpPr txBox="true"/>
            <p:nvPr/>
          </p:nvSpPr>
          <p:spPr>
            <a:xfrm rot="0">
              <a:off x="651391" y="-28575"/>
              <a:ext cx="1095488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Series 1</a:t>
              </a:r>
            </a:p>
          </p:txBody>
        </p:sp>
        <p:sp>
          <p:nvSpPr>
            <p:cNvPr name="TextBox 39" id="39"/>
            <p:cNvSpPr txBox="true"/>
            <p:nvPr/>
          </p:nvSpPr>
          <p:spPr>
            <a:xfrm rot="0">
              <a:off x="2153008" y="-28575"/>
              <a:ext cx="1095488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Series 2</a:t>
              </a:r>
            </a:p>
          </p:txBody>
        </p:sp>
        <p:sp>
          <p:nvSpPr>
            <p:cNvPr name="TextBox 40" id="40"/>
            <p:cNvSpPr txBox="true"/>
            <p:nvPr/>
          </p:nvSpPr>
          <p:spPr>
            <a:xfrm rot="0">
              <a:off x="3654624" y="-28575"/>
              <a:ext cx="1095488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Series 3</a:t>
              </a:r>
            </a:p>
          </p:txBody>
        </p:sp>
        <p:grpSp>
          <p:nvGrpSpPr>
            <p:cNvPr name="Group 41" id="41"/>
            <p:cNvGrpSpPr>
              <a:grpSpLocks noChangeAspect="true"/>
            </p:cNvGrpSpPr>
            <p:nvPr/>
          </p:nvGrpSpPr>
          <p:grpSpPr>
            <a:xfrm rot="0">
              <a:off x="488940" y="142124"/>
              <a:ext cx="3084459" cy="81226"/>
              <a:chOff x="917377" y="-723862"/>
              <a:chExt cx="5787231" cy="152400"/>
            </a:xfrm>
          </p:grpSpPr>
          <p:sp>
            <p:nvSpPr>
              <p:cNvPr name="Freeform 42" id="42"/>
              <p:cNvSpPr/>
              <p:nvPr/>
            </p:nvSpPr>
            <p:spPr>
              <a:xfrm>
                <a:off x="917377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43" id="43"/>
              <p:cNvSpPr/>
              <p:nvPr/>
            </p:nvSpPr>
            <p:spPr>
              <a:xfrm>
                <a:off x="3734792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44" id="44"/>
              <p:cNvSpPr/>
              <p:nvPr/>
            </p:nvSpPr>
            <p:spPr>
              <a:xfrm>
                <a:off x="6552208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</p:grpSp>
        <p:grpSp>
          <p:nvGrpSpPr>
            <p:cNvPr name="Group 45" id="45"/>
            <p:cNvGrpSpPr>
              <a:grpSpLocks noChangeAspect="true"/>
            </p:cNvGrpSpPr>
            <p:nvPr/>
          </p:nvGrpSpPr>
          <p:grpSpPr>
            <a:xfrm rot="0">
              <a:off x="0" y="527926"/>
              <a:ext cx="5482730" cy="5482730"/>
              <a:chOff x="0" y="0"/>
              <a:chExt cx="10287000" cy="10287000"/>
            </a:xfrm>
          </p:grpSpPr>
          <p:sp>
            <p:nvSpPr>
              <p:cNvPr name="Freeform 46" id="46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47" id="47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48" id="48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49" id="49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50" id="50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51" id="51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52" id="52"/>
            <p:cNvGrpSpPr>
              <a:grpSpLocks noChangeAspect="true"/>
            </p:cNvGrpSpPr>
            <p:nvPr/>
          </p:nvGrpSpPr>
          <p:grpSpPr>
            <a:xfrm rot="0">
              <a:off x="423050" y="713391"/>
              <a:ext cx="4636629" cy="5265316"/>
              <a:chOff x="793750" y="347980"/>
              <a:chExt cx="8699500" cy="9879076"/>
            </a:xfrm>
          </p:grpSpPr>
          <p:sp>
            <p:nvSpPr>
              <p:cNvPr name="Freeform 53" id="53"/>
              <p:cNvSpPr/>
              <p:nvPr/>
            </p:nvSpPr>
            <p:spPr>
              <a:xfrm>
                <a:off x="793750" y="9844803"/>
                <a:ext cx="1808661" cy="381970"/>
              </a:xfrm>
              <a:custGeom>
                <a:avLst/>
                <a:gdLst/>
                <a:ahLst/>
                <a:cxnLst/>
                <a:rect r="r" b="b" t="t" l="l"/>
                <a:pathLst>
                  <a:path h="381970" w="1808661">
                    <a:moveTo>
                      <a:pt x="127000" y="318753"/>
                    </a:moveTo>
                    <a:cubicBezTo>
                      <a:pt x="126844" y="283794"/>
                      <a:pt x="98460" y="255537"/>
                      <a:pt x="63500" y="255537"/>
                    </a:cubicBezTo>
                    <a:cubicBezTo>
                      <a:pt x="28540" y="255537"/>
                      <a:pt x="156" y="283794"/>
                      <a:pt x="0" y="318753"/>
                    </a:cubicBezTo>
                    <a:cubicBezTo>
                      <a:pt x="156" y="353712"/>
                      <a:pt x="28540" y="381970"/>
                      <a:pt x="63500" y="381970"/>
                    </a:cubicBezTo>
                    <a:cubicBezTo>
                      <a:pt x="98460" y="381970"/>
                      <a:pt x="126844" y="353712"/>
                      <a:pt x="127000" y="318753"/>
                    </a:cubicBezTo>
                    <a:close/>
                    <a:moveTo>
                      <a:pt x="58766" y="290573"/>
                    </a:moveTo>
                    <a:cubicBezTo>
                      <a:pt x="43263" y="293249"/>
                      <a:pt x="32839" y="307952"/>
                      <a:pt x="35446" y="323466"/>
                    </a:cubicBezTo>
                    <a:cubicBezTo>
                      <a:pt x="38052" y="338981"/>
                      <a:pt x="52708" y="349470"/>
                      <a:pt x="68234" y="346933"/>
                    </a:cubicBezTo>
                    <a:lnTo>
                      <a:pt x="1782734" y="58897"/>
                    </a:lnTo>
                    <a:cubicBezTo>
                      <a:pt x="1798237" y="56221"/>
                      <a:pt x="1808661" y="41518"/>
                      <a:pt x="1806054" y="26004"/>
                    </a:cubicBezTo>
                    <a:cubicBezTo>
                      <a:pt x="1803448" y="10489"/>
                      <a:pt x="1788792" y="0"/>
                      <a:pt x="1773266" y="2537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54" id="54"/>
              <p:cNvSpPr/>
              <p:nvPr/>
            </p:nvSpPr>
            <p:spPr>
              <a:xfrm>
                <a:off x="2508250" y="8033535"/>
                <a:ext cx="1809514" cy="1905201"/>
              </a:xfrm>
              <a:custGeom>
                <a:avLst/>
                <a:gdLst/>
                <a:ahLst/>
                <a:cxnLst/>
                <a:rect r="r" b="b" t="t" l="l"/>
                <a:pathLst>
                  <a:path h="1905201" w="1809514">
                    <a:moveTo>
                      <a:pt x="127000" y="1841985"/>
                    </a:moveTo>
                    <a:cubicBezTo>
                      <a:pt x="126844" y="1807026"/>
                      <a:pt x="98459" y="1778768"/>
                      <a:pt x="63500" y="1778768"/>
                    </a:cubicBezTo>
                    <a:cubicBezTo>
                      <a:pt x="28541" y="1778768"/>
                      <a:pt x="156" y="1807026"/>
                      <a:pt x="0" y="1841985"/>
                    </a:cubicBezTo>
                    <a:cubicBezTo>
                      <a:pt x="156" y="1876944"/>
                      <a:pt x="28541" y="1905201"/>
                      <a:pt x="63500" y="1905201"/>
                    </a:cubicBezTo>
                    <a:cubicBezTo>
                      <a:pt x="98459" y="1905201"/>
                      <a:pt x="126844" y="1876944"/>
                      <a:pt x="127000" y="1841985"/>
                    </a:cubicBezTo>
                    <a:close/>
                    <a:moveTo>
                      <a:pt x="42752" y="1822337"/>
                    </a:moveTo>
                    <a:cubicBezTo>
                      <a:pt x="31986" y="1833808"/>
                      <a:pt x="32517" y="1851824"/>
                      <a:pt x="43940" y="1862641"/>
                    </a:cubicBezTo>
                    <a:cubicBezTo>
                      <a:pt x="55363" y="1873458"/>
                      <a:pt x="73380" y="1873008"/>
                      <a:pt x="84248" y="1861633"/>
                    </a:cubicBezTo>
                    <a:lnTo>
                      <a:pt x="1798748" y="51121"/>
                    </a:lnTo>
                    <a:cubicBezTo>
                      <a:pt x="1809514" y="39650"/>
                      <a:pt x="1808983" y="21635"/>
                      <a:pt x="1797560" y="10817"/>
                    </a:cubicBezTo>
                    <a:cubicBezTo>
                      <a:pt x="1786137" y="0"/>
                      <a:pt x="1768120" y="451"/>
                      <a:pt x="1757252" y="11825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55" id="55"/>
              <p:cNvSpPr/>
              <p:nvPr/>
            </p:nvSpPr>
            <p:spPr>
              <a:xfrm>
                <a:off x="4222750" y="8001791"/>
                <a:ext cx="1809416" cy="1740595"/>
              </a:xfrm>
              <a:custGeom>
                <a:avLst/>
                <a:gdLst/>
                <a:ahLst/>
                <a:cxnLst/>
                <a:rect r="r" b="b" t="t" l="l"/>
                <a:pathLst>
                  <a:path h="1740595" w="1809416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3"/>
                      <a:pt x="63500" y="126433"/>
                    </a:cubicBezTo>
                    <a:cubicBezTo>
                      <a:pt x="98459" y="126433"/>
                      <a:pt x="126844" y="98176"/>
                      <a:pt x="127000" y="63217"/>
                    </a:cubicBezTo>
                    <a:close/>
                    <a:moveTo>
                      <a:pt x="83289" y="42603"/>
                    </a:moveTo>
                    <a:cubicBezTo>
                      <a:pt x="71892" y="31759"/>
                      <a:pt x="53873" y="32167"/>
                      <a:pt x="42978" y="43516"/>
                    </a:cubicBezTo>
                    <a:cubicBezTo>
                      <a:pt x="32083" y="54865"/>
                      <a:pt x="32411" y="72886"/>
                      <a:pt x="43711" y="83831"/>
                    </a:cubicBezTo>
                    <a:lnTo>
                      <a:pt x="1758211" y="1729751"/>
                    </a:lnTo>
                    <a:cubicBezTo>
                      <a:pt x="1769608" y="1740595"/>
                      <a:pt x="1787627" y="1740186"/>
                      <a:pt x="1798522" y="1728838"/>
                    </a:cubicBezTo>
                    <a:cubicBezTo>
                      <a:pt x="1809416" y="1717489"/>
                      <a:pt x="1809089" y="1699469"/>
                      <a:pt x="1797789" y="1688524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56" id="56"/>
              <p:cNvSpPr/>
              <p:nvPr/>
            </p:nvSpPr>
            <p:spPr>
              <a:xfrm>
                <a:off x="5937250" y="9392175"/>
                <a:ext cx="1808661" cy="381970"/>
              </a:xfrm>
              <a:custGeom>
                <a:avLst/>
                <a:gdLst/>
                <a:ahLst/>
                <a:cxnLst/>
                <a:rect r="r" b="b" t="t" l="l"/>
                <a:pathLst>
                  <a:path h="381970" w="1808661">
                    <a:moveTo>
                      <a:pt x="127000" y="318753"/>
                    </a:moveTo>
                    <a:cubicBezTo>
                      <a:pt x="126844" y="283794"/>
                      <a:pt x="98459" y="255537"/>
                      <a:pt x="63500" y="255537"/>
                    </a:cubicBezTo>
                    <a:cubicBezTo>
                      <a:pt x="28541" y="255537"/>
                      <a:pt x="156" y="283794"/>
                      <a:pt x="0" y="318753"/>
                    </a:cubicBezTo>
                    <a:cubicBezTo>
                      <a:pt x="156" y="353712"/>
                      <a:pt x="28541" y="381969"/>
                      <a:pt x="63500" y="381969"/>
                    </a:cubicBezTo>
                    <a:cubicBezTo>
                      <a:pt x="98459" y="381969"/>
                      <a:pt x="126844" y="353712"/>
                      <a:pt x="127000" y="318753"/>
                    </a:cubicBezTo>
                    <a:close/>
                    <a:moveTo>
                      <a:pt x="58766" y="290573"/>
                    </a:moveTo>
                    <a:cubicBezTo>
                      <a:pt x="43263" y="293249"/>
                      <a:pt x="32839" y="307952"/>
                      <a:pt x="35446" y="323466"/>
                    </a:cubicBezTo>
                    <a:cubicBezTo>
                      <a:pt x="38052" y="338981"/>
                      <a:pt x="52708" y="349470"/>
                      <a:pt x="68234" y="346933"/>
                    </a:cubicBezTo>
                    <a:lnTo>
                      <a:pt x="1782735" y="58897"/>
                    </a:lnTo>
                    <a:cubicBezTo>
                      <a:pt x="1798238" y="56221"/>
                      <a:pt x="1808661" y="41518"/>
                      <a:pt x="1806054" y="26004"/>
                    </a:cubicBezTo>
                    <a:cubicBezTo>
                      <a:pt x="1803448" y="10489"/>
                      <a:pt x="1788792" y="0"/>
                      <a:pt x="1773265" y="2537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57" id="57"/>
              <p:cNvSpPr/>
              <p:nvPr/>
            </p:nvSpPr>
            <p:spPr>
              <a:xfrm>
                <a:off x="7651750" y="9153936"/>
                <a:ext cx="1841500" cy="332173"/>
              </a:xfrm>
              <a:custGeom>
                <a:avLst/>
                <a:gdLst/>
                <a:ahLst/>
                <a:cxnLst/>
                <a:rect r="r" b="b" t="t" l="l"/>
                <a:pathLst>
                  <a:path h="332173" w="1841500">
                    <a:moveTo>
                      <a:pt x="127000" y="268956"/>
                    </a:moveTo>
                    <a:cubicBezTo>
                      <a:pt x="126843" y="233997"/>
                      <a:pt x="98460" y="205740"/>
                      <a:pt x="63500" y="205740"/>
                    </a:cubicBezTo>
                    <a:cubicBezTo>
                      <a:pt x="28540" y="205740"/>
                      <a:pt x="157" y="233997"/>
                      <a:pt x="0" y="268956"/>
                    </a:cubicBezTo>
                    <a:cubicBezTo>
                      <a:pt x="157" y="303915"/>
                      <a:pt x="28540" y="332173"/>
                      <a:pt x="63500" y="332173"/>
                    </a:cubicBezTo>
                    <a:cubicBezTo>
                      <a:pt x="98460" y="332173"/>
                      <a:pt x="126843" y="303915"/>
                      <a:pt x="127000" y="268956"/>
                    </a:cubicBezTo>
                    <a:close/>
                    <a:moveTo>
                      <a:pt x="60096" y="240584"/>
                    </a:moveTo>
                    <a:cubicBezTo>
                      <a:pt x="44484" y="242528"/>
                      <a:pt x="33381" y="256725"/>
                      <a:pt x="35255" y="272345"/>
                    </a:cubicBezTo>
                    <a:cubicBezTo>
                      <a:pt x="37130" y="287965"/>
                      <a:pt x="51277" y="299132"/>
                      <a:pt x="66904" y="297327"/>
                    </a:cubicBezTo>
                    <a:lnTo>
                      <a:pt x="1781404" y="91587"/>
                    </a:lnTo>
                    <a:cubicBezTo>
                      <a:pt x="1797016" y="89643"/>
                      <a:pt x="1808119" y="75446"/>
                      <a:pt x="1806245" y="59826"/>
                    </a:cubicBezTo>
                    <a:cubicBezTo>
                      <a:pt x="1804370" y="44206"/>
                      <a:pt x="1790223" y="33040"/>
                      <a:pt x="1774596" y="34844"/>
                    </a:cubicBezTo>
                    <a:close/>
                    <a:moveTo>
                      <a:pt x="1841500" y="63216"/>
                    </a:moveTo>
                    <a:cubicBezTo>
                      <a:pt x="1841343" y="28257"/>
                      <a:pt x="1812960" y="0"/>
                      <a:pt x="1778000" y="0"/>
                    </a:cubicBezTo>
                    <a:cubicBezTo>
                      <a:pt x="1743040" y="0"/>
                      <a:pt x="1714657" y="28257"/>
                      <a:pt x="1714500" y="63216"/>
                    </a:cubicBezTo>
                    <a:cubicBezTo>
                      <a:pt x="1714657" y="98175"/>
                      <a:pt x="1743040" y="126432"/>
                      <a:pt x="1778000" y="126432"/>
                    </a:cubicBezTo>
                    <a:cubicBezTo>
                      <a:pt x="1812960" y="126432"/>
                      <a:pt x="1841343" y="98175"/>
                      <a:pt x="1841500" y="63216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58" id="58"/>
              <p:cNvSpPr/>
              <p:nvPr/>
            </p:nvSpPr>
            <p:spPr>
              <a:xfrm>
                <a:off x="793750" y="5234456"/>
                <a:ext cx="1810539" cy="3469840"/>
              </a:xfrm>
              <a:custGeom>
                <a:avLst/>
                <a:gdLst/>
                <a:ahLst/>
                <a:cxnLst/>
                <a:rect r="r" b="b" t="t" l="l"/>
                <a:pathLst>
                  <a:path h="3469840" w="1810539">
                    <a:moveTo>
                      <a:pt x="127000" y="3406624"/>
                    </a:moveTo>
                    <a:cubicBezTo>
                      <a:pt x="126844" y="3371665"/>
                      <a:pt x="98460" y="3343408"/>
                      <a:pt x="63500" y="3343408"/>
                    </a:cubicBezTo>
                    <a:cubicBezTo>
                      <a:pt x="28540" y="3343408"/>
                      <a:pt x="156" y="3371665"/>
                      <a:pt x="0" y="3406624"/>
                    </a:cubicBezTo>
                    <a:cubicBezTo>
                      <a:pt x="156" y="3441583"/>
                      <a:pt x="28540" y="3469841"/>
                      <a:pt x="63500" y="3469841"/>
                    </a:cubicBezTo>
                    <a:cubicBezTo>
                      <a:pt x="98460" y="3469841"/>
                      <a:pt x="126844" y="3441583"/>
                      <a:pt x="127000" y="3406624"/>
                    </a:cubicBezTo>
                    <a:close/>
                    <a:moveTo>
                      <a:pt x="38025" y="3393679"/>
                    </a:moveTo>
                    <a:cubicBezTo>
                      <a:pt x="30961" y="3407736"/>
                      <a:pt x="36588" y="3424859"/>
                      <a:pt x="50613" y="3431985"/>
                    </a:cubicBezTo>
                    <a:cubicBezTo>
                      <a:pt x="64638" y="3439111"/>
                      <a:pt x="81786" y="3433561"/>
                      <a:pt x="88975" y="3419568"/>
                    </a:cubicBezTo>
                    <a:lnTo>
                      <a:pt x="1803475" y="45433"/>
                    </a:lnTo>
                    <a:cubicBezTo>
                      <a:pt x="1810539" y="31376"/>
                      <a:pt x="1804912" y="14253"/>
                      <a:pt x="1790887" y="7127"/>
                    </a:cubicBezTo>
                    <a:cubicBezTo>
                      <a:pt x="1776862" y="0"/>
                      <a:pt x="1759714" y="5551"/>
                      <a:pt x="1752525" y="19543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59" id="59"/>
              <p:cNvSpPr/>
              <p:nvPr/>
            </p:nvSpPr>
            <p:spPr>
              <a:xfrm>
                <a:off x="2508250" y="5203727"/>
                <a:ext cx="1810278" cy="1329982"/>
              </a:xfrm>
              <a:custGeom>
                <a:avLst/>
                <a:gdLst/>
                <a:ahLst/>
                <a:cxnLst/>
                <a:rect r="r" b="b" t="t" l="l"/>
                <a:pathLst>
                  <a:path h="1329982" w="1810278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80196" y="40027"/>
                    </a:moveTo>
                    <a:cubicBezTo>
                      <a:pt x="67389" y="30892"/>
                      <a:pt x="49606" y="33828"/>
                      <a:pt x="40414" y="46595"/>
                    </a:cubicBezTo>
                    <a:cubicBezTo>
                      <a:pt x="31222" y="59362"/>
                      <a:pt x="34078" y="77158"/>
                      <a:pt x="46804" y="86407"/>
                    </a:cubicBezTo>
                    <a:lnTo>
                      <a:pt x="1761303" y="1320847"/>
                    </a:lnTo>
                    <a:cubicBezTo>
                      <a:pt x="1774111" y="1329982"/>
                      <a:pt x="1791894" y="1327046"/>
                      <a:pt x="1801086" y="1314279"/>
                    </a:cubicBezTo>
                    <a:cubicBezTo>
                      <a:pt x="1810278" y="1301512"/>
                      <a:pt x="1807422" y="1283717"/>
                      <a:pt x="1794697" y="1274468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60" id="60"/>
              <p:cNvSpPr/>
              <p:nvPr/>
            </p:nvSpPr>
            <p:spPr>
              <a:xfrm>
                <a:off x="4222750" y="4082489"/>
                <a:ext cx="1810347" cy="2482112"/>
              </a:xfrm>
              <a:custGeom>
                <a:avLst/>
                <a:gdLst/>
                <a:ahLst/>
                <a:cxnLst/>
                <a:rect r="r" b="b" t="t" l="l"/>
                <a:pathLst>
                  <a:path h="2482112" w="1810347">
                    <a:moveTo>
                      <a:pt x="127000" y="2418895"/>
                    </a:moveTo>
                    <a:cubicBezTo>
                      <a:pt x="126844" y="2383936"/>
                      <a:pt x="98459" y="2355678"/>
                      <a:pt x="63500" y="2355678"/>
                    </a:cubicBezTo>
                    <a:cubicBezTo>
                      <a:pt x="28541" y="2355678"/>
                      <a:pt x="156" y="2383936"/>
                      <a:pt x="0" y="2418895"/>
                    </a:cubicBezTo>
                    <a:cubicBezTo>
                      <a:pt x="156" y="2453855"/>
                      <a:pt x="28541" y="2482112"/>
                      <a:pt x="63500" y="2482112"/>
                    </a:cubicBezTo>
                    <a:cubicBezTo>
                      <a:pt x="98459" y="2482112"/>
                      <a:pt x="126844" y="2453855"/>
                      <a:pt x="127000" y="2418895"/>
                    </a:cubicBezTo>
                    <a:close/>
                    <a:moveTo>
                      <a:pt x="40293" y="2402223"/>
                    </a:moveTo>
                    <a:cubicBezTo>
                      <a:pt x="31153" y="2415040"/>
                      <a:pt x="34101" y="2432836"/>
                      <a:pt x="46887" y="2442021"/>
                    </a:cubicBezTo>
                    <a:cubicBezTo>
                      <a:pt x="59672" y="2451205"/>
                      <a:pt x="77477" y="2448319"/>
                      <a:pt x="86707" y="2435567"/>
                    </a:cubicBezTo>
                    <a:lnTo>
                      <a:pt x="1801207" y="48983"/>
                    </a:lnTo>
                    <a:cubicBezTo>
                      <a:pt x="1810347" y="36165"/>
                      <a:pt x="1807399" y="18370"/>
                      <a:pt x="1794613" y="9185"/>
                    </a:cubicBezTo>
                    <a:cubicBezTo>
                      <a:pt x="1781828" y="0"/>
                      <a:pt x="1764023" y="2886"/>
                      <a:pt x="1754793" y="15639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61" id="61"/>
              <p:cNvSpPr/>
              <p:nvPr/>
            </p:nvSpPr>
            <p:spPr>
              <a:xfrm>
                <a:off x="5937250" y="4051583"/>
                <a:ext cx="1810252" cy="2399707"/>
              </a:xfrm>
              <a:custGeom>
                <a:avLst/>
                <a:gdLst/>
                <a:ahLst/>
                <a:cxnLst/>
                <a:rect r="r" b="b" t="t" l="l"/>
                <a:pathLst>
                  <a:path h="2399707" w="1810252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86425" y="46160"/>
                    </a:moveTo>
                    <a:cubicBezTo>
                      <a:pt x="76978" y="33580"/>
                      <a:pt x="59140" y="31003"/>
                      <a:pt x="46518" y="40394"/>
                    </a:cubicBezTo>
                    <a:cubicBezTo>
                      <a:pt x="33897" y="49785"/>
                      <a:pt x="31240" y="67611"/>
                      <a:pt x="40575" y="80274"/>
                    </a:cubicBezTo>
                    <a:lnTo>
                      <a:pt x="1755075" y="2384563"/>
                    </a:lnTo>
                    <a:cubicBezTo>
                      <a:pt x="1764525" y="2397135"/>
                      <a:pt x="1782357" y="2399708"/>
                      <a:pt x="1794975" y="2390319"/>
                    </a:cubicBezTo>
                    <a:cubicBezTo>
                      <a:pt x="1807593" y="2380931"/>
                      <a:pt x="1810252" y="2363111"/>
                      <a:pt x="1800925" y="2350448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62" id="62"/>
              <p:cNvSpPr/>
              <p:nvPr/>
            </p:nvSpPr>
            <p:spPr>
              <a:xfrm>
                <a:off x="7651750" y="6108983"/>
                <a:ext cx="1841500" cy="373321"/>
              </a:xfrm>
              <a:custGeom>
                <a:avLst/>
                <a:gdLst/>
                <a:ahLst/>
                <a:cxnLst/>
                <a:rect r="r" b="b" t="t" l="l"/>
                <a:pathLst>
                  <a:path h="373321" w="1841500">
                    <a:moveTo>
                      <a:pt x="127000" y="310105"/>
                    </a:moveTo>
                    <a:cubicBezTo>
                      <a:pt x="126843" y="275146"/>
                      <a:pt x="98460" y="246888"/>
                      <a:pt x="63500" y="246888"/>
                    </a:cubicBezTo>
                    <a:cubicBezTo>
                      <a:pt x="28540" y="246888"/>
                      <a:pt x="157" y="275146"/>
                      <a:pt x="0" y="310105"/>
                    </a:cubicBezTo>
                    <a:cubicBezTo>
                      <a:pt x="157" y="345064"/>
                      <a:pt x="28540" y="373322"/>
                      <a:pt x="63500" y="373322"/>
                    </a:cubicBezTo>
                    <a:cubicBezTo>
                      <a:pt x="98460" y="373322"/>
                      <a:pt x="126843" y="345064"/>
                      <a:pt x="127000" y="310105"/>
                    </a:cubicBezTo>
                    <a:close/>
                    <a:moveTo>
                      <a:pt x="59427" y="281822"/>
                    </a:moveTo>
                    <a:cubicBezTo>
                      <a:pt x="43866" y="284134"/>
                      <a:pt x="33101" y="298588"/>
                      <a:pt x="35343" y="314159"/>
                    </a:cubicBezTo>
                    <a:cubicBezTo>
                      <a:pt x="37585" y="329731"/>
                      <a:pt x="51991" y="340561"/>
                      <a:pt x="67573" y="338388"/>
                    </a:cubicBezTo>
                    <a:lnTo>
                      <a:pt x="1782073" y="91500"/>
                    </a:lnTo>
                    <a:cubicBezTo>
                      <a:pt x="1797634" y="89188"/>
                      <a:pt x="1808399" y="74734"/>
                      <a:pt x="1806157" y="59163"/>
                    </a:cubicBezTo>
                    <a:cubicBezTo>
                      <a:pt x="1803915" y="43591"/>
                      <a:pt x="1789509" y="32761"/>
                      <a:pt x="1773927" y="34934"/>
                    </a:cubicBezTo>
                    <a:close/>
                    <a:moveTo>
                      <a:pt x="1841500" y="63217"/>
                    </a:moveTo>
                    <a:cubicBezTo>
                      <a:pt x="1841343" y="28258"/>
                      <a:pt x="1812960" y="0"/>
                      <a:pt x="1778000" y="0"/>
                    </a:cubicBezTo>
                    <a:cubicBezTo>
                      <a:pt x="1743040" y="0"/>
                      <a:pt x="1714657" y="28258"/>
                      <a:pt x="1714500" y="63217"/>
                    </a:cubicBezTo>
                    <a:cubicBezTo>
                      <a:pt x="1714657" y="98176"/>
                      <a:pt x="1743040" y="126434"/>
                      <a:pt x="1778000" y="126434"/>
                    </a:cubicBezTo>
                    <a:cubicBezTo>
                      <a:pt x="1812960" y="126434"/>
                      <a:pt x="1841343" y="98176"/>
                      <a:pt x="1841500" y="63217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63" id="63"/>
              <p:cNvSpPr/>
              <p:nvPr/>
            </p:nvSpPr>
            <p:spPr>
              <a:xfrm>
                <a:off x="793750" y="9640215"/>
                <a:ext cx="1807511" cy="216226"/>
              </a:xfrm>
              <a:custGeom>
                <a:avLst/>
                <a:gdLst/>
                <a:ahLst/>
                <a:cxnLst/>
                <a:rect r="r" b="b" t="t" l="l"/>
                <a:pathLst>
                  <a:path h="216226" w="1807511">
                    <a:moveTo>
                      <a:pt x="127000" y="153009"/>
                    </a:moveTo>
                    <a:cubicBezTo>
                      <a:pt x="126844" y="118050"/>
                      <a:pt x="98460" y="89793"/>
                      <a:pt x="63500" y="89793"/>
                    </a:cubicBezTo>
                    <a:cubicBezTo>
                      <a:pt x="28540" y="89793"/>
                      <a:pt x="156" y="118050"/>
                      <a:pt x="0" y="153009"/>
                    </a:cubicBezTo>
                    <a:cubicBezTo>
                      <a:pt x="156" y="187968"/>
                      <a:pt x="28540" y="216225"/>
                      <a:pt x="63500" y="216225"/>
                    </a:cubicBezTo>
                    <a:cubicBezTo>
                      <a:pt x="98460" y="216225"/>
                      <a:pt x="126844" y="187968"/>
                      <a:pt x="127000" y="153009"/>
                    </a:cubicBezTo>
                    <a:close/>
                    <a:moveTo>
                      <a:pt x="61448" y="124508"/>
                    </a:moveTo>
                    <a:cubicBezTo>
                      <a:pt x="45762" y="125708"/>
                      <a:pt x="33996" y="139361"/>
                      <a:pt x="35126" y="155052"/>
                    </a:cubicBezTo>
                    <a:cubicBezTo>
                      <a:pt x="36256" y="170744"/>
                      <a:pt x="49856" y="182570"/>
                      <a:pt x="65552" y="181510"/>
                    </a:cubicBezTo>
                    <a:lnTo>
                      <a:pt x="1780052" y="58066"/>
                    </a:lnTo>
                    <a:cubicBezTo>
                      <a:pt x="1795741" y="56870"/>
                      <a:pt x="1807511" y="43216"/>
                      <a:pt x="1806382" y="27521"/>
                    </a:cubicBezTo>
                    <a:cubicBezTo>
                      <a:pt x="1805252" y="11828"/>
                      <a:pt x="1791647" y="0"/>
                      <a:pt x="1775948" y="1064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64" id="64"/>
              <p:cNvSpPr/>
              <p:nvPr/>
            </p:nvSpPr>
            <p:spPr>
              <a:xfrm>
                <a:off x="2508250" y="9516775"/>
                <a:ext cx="1807504" cy="216222"/>
              </a:xfrm>
              <a:custGeom>
                <a:avLst/>
                <a:gdLst/>
                <a:ahLst/>
                <a:cxnLst/>
                <a:rect r="r" b="b" t="t" l="l"/>
                <a:pathLst>
                  <a:path h="216222" w="1807504">
                    <a:moveTo>
                      <a:pt x="127000" y="153005"/>
                    </a:moveTo>
                    <a:cubicBezTo>
                      <a:pt x="126844" y="118046"/>
                      <a:pt x="98459" y="89789"/>
                      <a:pt x="63500" y="89789"/>
                    </a:cubicBezTo>
                    <a:cubicBezTo>
                      <a:pt x="28541" y="89789"/>
                      <a:pt x="156" y="118046"/>
                      <a:pt x="0" y="153005"/>
                    </a:cubicBezTo>
                    <a:cubicBezTo>
                      <a:pt x="156" y="187964"/>
                      <a:pt x="28541" y="216222"/>
                      <a:pt x="63500" y="216222"/>
                    </a:cubicBezTo>
                    <a:cubicBezTo>
                      <a:pt x="98459" y="216222"/>
                      <a:pt x="126844" y="187964"/>
                      <a:pt x="127000" y="153005"/>
                    </a:cubicBezTo>
                    <a:close/>
                    <a:moveTo>
                      <a:pt x="61448" y="124504"/>
                    </a:moveTo>
                    <a:cubicBezTo>
                      <a:pt x="45759" y="125700"/>
                      <a:pt x="33989" y="139354"/>
                      <a:pt x="35118" y="155049"/>
                    </a:cubicBezTo>
                    <a:cubicBezTo>
                      <a:pt x="36248" y="170742"/>
                      <a:pt x="49853" y="182570"/>
                      <a:pt x="65552" y="181506"/>
                    </a:cubicBezTo>
                    <a:lnTo>
                      <a:pt x="1780052" y="58062"/>
                    </a:lnTo>
                    <a:cubicBezTo>
                      <a:pt x="1795738" y="56862"/>
                      <a:pt x="1807504" y="43209"/>
                      <a:pt x="1806374" y="27518"/>
                    </a:cubicBezTo>
                    <a:cubicBezTo>
                      <a:pt x="1805244" y="11826"/>
                      <a:pt x="1791644" y="0"/>
                      <a:pt x="1775948" y="1060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65" id="65"/>
              <p:cNvSpPr/>
              <p:nvPr/>
            </p:nvSpPr>
            <p:spPr>
              <a:xfrm>
                <a:off x="4222750" y="8608528"/>
                <a:ext cx="1810502" cy="1001024"/>
              </a:xfrm>
              <a:custGeom>
                <a:avLst/>
                <a:gdLst/>
                <a:ahLst/>
                <a:cxnLst/>
                <a:rect r="r" b="b" t="t" l="l"/>
                <a:pathLst>
                  <a:path h="1001024" w="1810502">
                    <a:moveTo>
                      <a:pt x="127000" y="937808"/>
                    </a:moveTo>
                    <a:cubicBezTo>
                      <a:pt x="126844" y="902849"/>
                      <a:pt x="98459" y="874592"/>
                      <a:pt x="63500" y="874592"/>
                    </a:cubicBezTo>
                    <a:cubicBezTo>
                      <a:pt x="28541" y="874592"/>
                      <a:pt x="156" y="902849"/>
                      <a:pt x="0" y="937808"/>
                    </a:cubicBezTo>
                    <a:cubicBezTo>
                      <a:pt x="156" y="972767"/>
                      <a:pt x="28541" y="1001024"/>
                      <a:pt x="63500" y="1001024"/>
                    </a:cubicBezTo>
                    <a:cubicBezTo>
                      <a:pt x="98459" y="1001024"/>
                      <a:pt x="126844" y="972767"/>
                      <a:pt x="127000" y="937808"/>
                    </a:cubicBezTo>
                    <a:close/>
                    <a:moveTo>
                      <a:pt x="50158" y="912539"/>
                    </a:moveTo>
                    <a:cubicBezTo>
                      <a:pt x="36280" y="919946"/>
                      <a:pt x="30998" y="937178"/>
                      <a:pt x="38344" y="951090"/>
                    </a:cubicBezTo>
                    <a:cubicBezTo>
                      <a:pt x="45689" y="965002"/>
                      <a:pt x="62898" y="970360"/>
                      <a:pt x="76842" y="963077"/>
                    </a:cubicBezTo>
                    <a:lnTo>
                      <a:pt x="1791342" y="57821"/>
                    </a:lnTo>
                    <a:cubicBezTo>
                      <a:pt x="1805221" y="50414"/>
                      <a:pt x="1810502" y="33182"/>
                      <a:pt x="1803157" y="19270"/>
                    </a:cubicBezTo>
                    <a:cubicBezTo>
                      <a:pt x="1795811" y="5358"/>
                      <a:pt x="1778603" y="0"/>
                      <a:pt x="1764658" y="7283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66" id="66"/>
              <p:cNvSpPr/>
              <p:nvPr/>
            </p:nvSpPr>
            <p:spPr>
              <a:xfrm>
                <a:off x="5937250" y="3959222"/>
                <a:ext cx="1810187" cy="4745074"/>
              </a:xfrm>
              <a:custGeom>
                <a:avLst/>
                <a:gdLst/>
                <a:ahLst/>
                <a:cxnLst/>
                <a:rect r="r" b="b" t="t" l="l"/>
                <a:pathLst>
                  <a:path h="4745074" w="1810187">
                    <a:moveTo>
                      <a:pt x="127000" y="4681858"/>
                    </a:moveTo>
                    <a:cubicBezTo>
                      <a:pt x="126844" y="4646899"/>
                      <a:pt x="98459" y="4618642"/>
                      <a:pt x="63500" y="4618642"/>
                    </a:cubicBezTo>
                    <a:cubicBezTo>
                      <a:pt x="28541" y="4618642"/>
                      <a:pt x="156" y="4646899"/>
                      <a:pt x="0" y="4681858"/>
                    </a:cubicBezTo>
                    <a:cubicBezTo>
                      <a:pt x="156" y="4716817"/>
                      <a:pt x="28541" y="4745075"/>
                      <a:pt x="63500" y="4745075"/>
                    </a:cubicBezTo>
                    <a:cubicBezTo>
                      <a:pt x="98459" y="4745075"/>
                      <a:pt x="126844" y="4716817"/>
                      <a:pt x="127000" y="4681858"/>
                    </a:cubicBezTo>
                    <a:close/>
                    <a:moveTo>
                      <a:pt x="36690" y="4671972"/>
                    </a:moveTo>
                    <a:cubicBezTo>
                      <a:pt x="31313" y="4686756"/>
                      <a:pt x="38898" y="4703106"/>
                      <a:pt x="53658" y="4708549"/>
                    </a:cubicBezTo>
                    <a:cubicBezTo>
                      <a:pt x="68419" y="4713991"/>
                      <a:pt x="84802" y="4706479"/>
                      <a:pt x="90310" y="4691744"/>
                    </a:cubicBezTo>
                    <a:lnTo>
                      <a:pt x="1804811" y="42020"/>
                    </a:lnTo>
                    <a:cubicBezTo>
                      <a:pt x="1810187" y="27235"/>
                      <a:pt x="1802602" y="10885"/>
                      <a:pt x="1787842" y="5443"/>
                    </a:cubicBezTo>
                    <a:cubicBezTo>
                      <a:pt x="1773081" y="0"/>
                      <a:pt x="1756697" y="7512"/>
                      <a:pt x="1751189" y="22248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67" id="67"/>
              <p:cNvSpPr/>
              <p:nvPr/>
            </p:nvSpPr>
            <p:spPr>
              <a:xfrm>
                <a:off x="7651750" y="348263"/>
                <a:ext cx="1841500" cy="3706309"/>
              </a:xfrm>
              <a:custGeom>
                <a:avLst/>
                <a:gdLst/>
                <a:ahLst/>
                <a:cxnLst/>
                <a:rect r="r" b="b" t="t" l="l"/>
                <a:pathLst>
                  <a:path h="3706309" w="1841500">
                    <a:moveTo>
                      <a:pt x="127000" y="3643093"/>
                    </a:moveTo>
                    <a:cubicBezTo>
                      <a:pt x="126843" y="3608134"/>
                      <a:pt x="98460" y="3579876"/>
                      <a:pt x="63500" y="3579876"/>
                    </a:cubicBezTo>
                    <a:cubicBezTo>
                      <a:pt x="28540" y="3579876"/>
                      <a:pt x="157" y="3608134"/>
                      <a:pt x="0" y="3643093"/>
                    </a:cubicBezTo>
                    <a:cubicBezTo>
                      <a:pt x="157" y="3678052"/>
                      <a:pt x="28540" y="3706310"/>
                      <a:pt x="63500" y="3706310"/>
                    </a:cubicBezTo>
                    <a:cubicBezTo>
                      <a:pt x="98460" y="3706310"/>
                      <a:pt x="126843" y="3678052"/>
                      <a:pt x="127000" y="3643093"/>
                    </a:cubicBezTo>
                    <a:close/>
                    <a:moveTo>
                      <a:pt x="37728" y="3630750"/>
                    </a:moveTo>
                    <a:cubicBezTo>
                      <a:pt x="30997" y="3644969"/>
                      <a:pt x="37024" y="3661955"/>
                      <a:pt x="51212" y="3668750"/>
                    </a:cubicBezTo>
                    <a:cubicBezTo>
                      <a:pt x="65401" y="3675545"/>
                      <a:pt x="82414" y="3669594"/>
                      <a:pt x="89272" y="3655436"/>
                    </a:cubicBezTo>
                    <a:lnTo>
                      <a:pt x="1803772" y="75560"/>
                    </a:lnTo>
                    <a:cubicBezTo>
                      <a:pt x="1810503" y="61341"/>
                      <a:pt x="1804477" y="44355"/>
                      <a:pt x="1790288" y="37560"/>
                    </a:cubicBezTo>
                    <a:cubicBezTo>
                      <a:pt x="1776099" y="30765"/>
                      <a:pt x="1759086" y="36716"/>
                      <a:pt x="1752228" y="50874"/>
                    </a:cubicBezTo>
                    <a:close/>
                    <a:moveTo>
                      <a:pt x="1841500" y="63217"/>
                    </a:moveTo>
                    <a:cubicBezTo>
                      <a:pt x="1841343" y="28258"/>
                      <a:pt x="1812960" y="0"/>
                      <a:pt x="1778000" y="0"/>
                    </a:cubicBezTo>
                    <a:cubicBezTo>
                      <a:pt x="1743040" y="0"/>
                      <a:pt x="1714657" y="28258"/>
                      <a:pt x="1714500" y="63217"/>
                    </a:cubicBezTo>
                    <a:cubicBezTo>
                      <a:pt x="1714657" y="98176"/>
                      <a:pt x="1743040" y="126434"/>
                      <a:pt x="1778000" y="126434"/>
                    </a:cubicBezTo>
                    <a:cubicBezTo>
                      <a:pt x="1812960" y="126434"/>
                      <a:pt x="1841343" y="98176"/>
                      <a:pt x="1841500" y="63217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</p:grpSp>
      </p:grpSp>
      <p:grpSp>
        <p:nvGrpSpPr>
          <p:cNvPr name="Group 68" id="68"/>
          <p:cNvGrpSpPr/>
          <p:nvPr/>
        </p:nvGrpSpPr>
        <p:grpSpPr>
          <a:xfrm rot="0">
            <a:off x="12930164" y="3737524"/>
            <a:ext cx="4112047" cy="4507992"/>
            <a:chOff x="0" y="0"/>
            <a:chExt cx="5482730" cy="6010656"/>
          </a:xfrm>
        </p:grpSpPr>
        <p:sp>
          <p:nvSpPr>
            <p:cNvPr name="TextBox 69" id="69"/>
            <p:cNvSpPr txBox="true"/>
            <p:nvPr/>
          </p:nvSpPr>
          <p:spPr>
            <a:xfrm rot="0">
              <a:off x="651391" y="-28575"/>
              <a:ext cx="1095488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Series 1</a:t>
              </a:r>
            </a:p>
          </p:txBody>
        </p:sp>
        <p:sp>
          <p:nvSpPr>
            <p:cNvPr name="TextBox 70" id="70"/>
            <p:cNvSpPr txBox="true"/>
            <p:nvPr/>
          </p:nvSpPr>
          <p:spPr>
            <a:xfrm rot="0">
              <a:off x="2153008" y="-28575"/>
              <a:ext cx="1095488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Series 2</a:t>
              </a:r>
            </a:p>
          </p:txBody>
        </p:sp>
        <p:sp>
          <p:nvSpPr>
            <p:cNvPr name="TextBox 71" id="71"/>
            <p:cNvSpPr txBox="true"/>
            <p:nvPr/>
          </p:nvSpPr>
          <p:spPr>
            <a:xfrm rot="0">
              <a:off x="3654624" y="-28575"/>
              <a:ext cx="1095488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Series 3</a:t>
              </a:r>
            </a:p>
          </p:txBody>
        </p:sp>
        <p:grpSp>
          <p:nvGrpSpPr>
            <p:cNvPr name="Group 72" id="72"/>
            <p:cNvGrpSpPr>
              <a:grpSpLocks noChangeAspect="true"/>
            </p:cNvGrpSpPr>
            <p:nvPr/>
          </p:nvGrpSpPr>
          <p:grpSpPr>
            <a:xfrm rot="0">
              <a:off x="488940" y="142124"/>
              <a:ext cx="3084459" cy="81226"/>
              <a:chOff x="917377" y="-723862"/>
              <a:chExt cx="5787231" cy="152400"/>
            </a:xfrm>
          </p:grpSpPr>
          <p:sp>
            <p:nvSpPr>
              <p:cNvPr name="Freeform 73" id="73"/>
              <p:cNvSpPr/>
              <p:nvPr/>
            </p:nvSpPr>
            <p:spPr>
              <a:xfrm>
                <a:off x="917377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74" id="74"/>
              <p:cNvSpPr/>
              <p:nvPr/>
            </p:nvSpPr>
            <p:spPr>
              <a:xfrm>
                <a:off x="3734792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75" id="75"/>
              <p:cNvSpPr/>
              <p:nvPr/>
            </p:nvSpPr>
            <p:spPr>
              <a:xfrm>
                <a:off x="6552208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</p:grpSp>
        <p:grpSp>
          <p:nvGrpSpPr>
            <p:cNvPr name="Group 76" id="76"/>
            <p:cNvGrpSpPr>
              <a:grpSpLocks noChangeAspect="true"/>
            </p:cNvGrpSpPr>
            <p:nvPr/>
          </p:nvGrpSpPr>
          <p:grpSpPr>
            <a:xfrm rot="0">
              <a:off x="0" y="527926"/>
              <a:ext cx="5482730" cy="5482730"/>
              <a:chOff x="0" y="0"/>
              <a:chExt cx="10287000" cy="10287000"/>
            </a:xfrm>
          </p:grpSpPr>
          <p:sp>
            <p:nvSpPr>
              <p:cNvPr name="Freeform 77" id="77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78" id="78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79" id="79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80" id="80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81" id="81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82" id="82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83" id="83"/>
            <p:cNvGrpSpPr>
              <a:grpSpLocks noChangeAspect="true"/>
            </p:cNvGrpSpPr>
            <p:nvPr/>
          </p:nvGrpSpPr>
          <p:grpSpPr>
            <a:xfrm rot="0">
              <a:off x="423050" y="1480973"/>
              <a:ext cx="4636629" cy="4344217"/>
              <a:chOff x="793750" y="1788160"/>
              <a:chExt cx="8699500" cy="8150860"/>
            </a:xfrm>
          </p:grpSpPr>
          <p:sp>
            <p:nvSpPr>
              <p:cNvPr name="Freeform 84" id="84"/>
              <p:cNvSpPr/>
              <p:nvPr/>
            </p:nvSpPr>
            <p:spPr>
              <a:xfrm>
                <a:off x="793750" y="9771156"/>
                <a:ext cx="1806817" cy="133238"/>
              </a:xfrm>
              <a:custGeom>
                <a:avLst/>
                <a:gdLst/>
                <a:ahLst/>
                <a:cxnLst/>
                <a:rect r="r" b="b" t="t" l="l"/>
                <a:pathLst>
                  <a:path h="133238" w="1806817">
                    <a:moveTo>
                      <a:pt x="127000" y="63216"/>
                    </a:moveTo>
                    <a:cubicBezTo>
                      <a:pt x="126844" y="28257"/>
                      <a:pt x="98460" y="0"/>
                      <a:pt x="63500" y="0"/>
                    </a:cubicBezTo>
                    <a:cubicBezTo>
                      <a:pt x="28540" y="0"/>
                      <a:pt x="156" y="28257"/>
                      <a:pt x="0" y="63216"/>
                    </a:cubicBezTo>
                    <a:cubicBezTo>
                      <a:pt x="156" y="98175"/>
                      <a:pt x="28540" y="126432"/>
                      <a:pt x="63500" y="126432"/>
                    </a:cubicBezTo>
                    <a:cubicBezTo>
                      <a:pt x="98460" y="126432"/>
                      <a:pt x="126844" y="98175"/>
                      <a:pt x="127000" y="63216"/>
                    </a:cubicBezTo>
                    <a:close/>
                    <a:moveTo>
                      <a:pt x="64186" y="34649"/>
                    </a:moveTo>
                    <a:cubicBezTo>
                      <a:pt x="48457" y="34342"/>
                      <a:pt x="35438" y="46806"/>
                      <a:pt x="35061" y="62534"/>
                    </a:cubicBezTo>
                    <a:cubicBezTo>
                      <a:pt x="34683" y="78261"/>
                      <a:pt x="47089" y="91335"/>
                      <a:pt x="62814" y="91783"/>
                    </a:cubicBezTo>
                    <a:lnTo>
                      <a:pt x="1777314" y="132931"/>
                    </a:lnTo>
                    <a:cubicBezTo>
                      <a:pt x="1793043" y="133238"/>
                      <a:pt x="1806062" y="120774"/>
                      <a:pt x="1806439" y="105047"/>
                    </a:cubicBezTo>
                    <a:cubicBezTo>
                      <a:pt x="1806817" y="89320"/>
                      <a:pt x="1794411" y="76245"/>
                      <a:pt x="1778686" y="75797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85" id="85"/>
              <p:cNvSpPr/>
              <p:nvPr/>
            </p:nvSpPr>
            <p:spPr>
              <a:xfrm>
                <a:off x="2508250" y="5728410"/>
                <a:ext cx="1810363" cy="4210326"/>
              </a:xfrm>
              <a:custGeom>
                <a:avLst/>
                <a:gdLst/>
                <a:ahLst/>
                <a:cxnLst/>
                <a:rect r="r" b="b" t="t" l="l"/>
                <a:pathLst>
                  <a:path h="4210326" w="1810363">
                    <a:moveTo>
                      <a:pt x="127000" y="4147110"/>
                    </a:moveTo>
                    <a:cubicBezTo>
                      <a:pt x="126844" y="4112151"/>
                      <a:pt x="98459" y="4083893"/>
                      <a:pt x="63500" y="4083893"/>
                    </a:cubicBezTo>
                    <a:cubicBezTo>
                      <a:pt x="28541" y="4083893"/>
                      <a:pt x="156" y="4112151"/>
                      <a:pt x="0" y="4147110"/>
                    </a:cubicBezTo>
                    <a:cubicBezTo>
                      <a:pt x="156" y="4182069"/>
                      <a:pt x="28541" y="4210326"/>
                      <a:pt x="63500" y="4210326"/>
                    </a:cubicBezTo>
                    <a:cubicBezTo>
                      <a:pt x="98459" y="4210326"/>
                      <a:pt x="126844" y="4182069"/>
                      <a:pt x="127000" y="4147110"/>
                    </a:cubicBezTo>
                    <a:close/>
                    <a:moveTo>
                      <a:pt x="37123" y="4136120"/>
                    </a:moveTo>
                    <a:cubicBezTo>
                      <a:pt x="31137" y="4150668"/>
                      <a:pt x="38037" y="4167319"/>
                      <a:pt x="52559" y="4173369"/>
                    </a:cubicBezTo>
                    <a:cubicBezTo>
                      <a:pt x="67080" y="4179420"/>
                      <a:pt x="83761" y="4172595"/>
                      <a:pt x="89877" y="4158100"/>
                    </a:cubicBezTo>
                    <a:lnTo>
                      <a:pt x="1804377" y="43300"/>
                    </a:lnTo>
                    <a:cubicBezTo>
                      <a:pt x="1810363" y="28752"/>
                      <a:pt x="1803463" y="12101"/>
                      <a:pt x="1788941" y="6051"/>
                    </a:cubicBezTo>
                    <a:cubicBezTo>
                      <a:pt x="1774420" y="0"/>
                      <a:pt x="1757738" y="6825"/>
                      <a:pt x="1751623" y="21320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86" id="86"/>
              <p:cNvSpPr/>
              <p:nvPr/>
            </p:nvSpPr>
            <p:spPr>
              <a:xfrm>
                <a:off x="4222750" y="5697503"/>
                <a:ext cx="1810426" cy="4045808"/>
              </a:xfrm>
              <a:custGeom>
                <a:avLst/>
                <a:gdLst/>
                <a:ahLst/>
                <a:cxnLst/>
                <a:rect r="r" b="b" t="t" l="l"/>
                <a:pathLst>
                  <a:path h="4045808" w="1810426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89712" y="51840"/>
                    </a:moveTo>
                    <a:cubicBezTo>
                      <a:pt x="83384" y="37437"/>
                      <a:pt x="66605" y="30858"/>
                      <a:pt x="52174" y="37121"/>
                    </a:cubicBezTo>
                    <a:cubicBezTo>
                      <a:pt x="37743" y="43385"/>
                      <a:pt x="31089" y="60135"/>
                      <a:pt x="37288" y="74594"/>
                    </a:cubicBezTo>
                    <a:lnTo>
                      <a:pt x="1751788" y="4024802"/>
                    </a:lnTo>
                    <a:cubicBezTo>
                      <a:pt x="1758107" y="4039218"/>
                      <a:pt x="1774896" y="4045808"/>
                      <a:pt x="1789335" y="4039541"/>
                    </a:cubicBezTo>
                    <a:cubicBezTo>
                      <a:pt x="1803774" y="4033274"/>
                      <a:pt x="1810426" y="4016510"/>
                      <a:pt x="1804212" y="4002048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87" id="87"/>
              <p:cNvSpPr/>
              <p:nvPr/>
            </p:nvSpPr>
            <p:spPr>
              <a:xfrm>
                <a:off x="5937250" y="7951437"/>
                <a:ext cx="1809315" cy="1822707"/>
              </a:xfrm>
              <a:custGeom>
                <a:avLst/>
                <a:gdLst/>
                <a:ahLst/>
                <a:cxnLst/>
                <a:rect r="r" b="b" t="t" l="l"/>
                <a:pathLst>
                  <a:path h="1822707" w="1809315">
                    <a:moveTo>
                      <a:pt x="127000" y="1759491"/>
                    </a:moveTo>
                    <a:cubicBezTo>
                      <a:pt x="126844" y="1724532"/>
                      <a:pt x="98459" y="1696275"/>
                      <a:pt x="63500" y="1696275"/>
                    </a:cubicBezTo>
                    <a:cubicBezTo>
                      <a:pt x="28541" y="1696275"/>
                      <a:pt x="156" y="1724532"/>
                      <a:pt x="0" y="1759491"/>
                    </a:cubicBezTo>
                    <a:cubicBezTo>
                      <a:pt x="156" y="1794450"/>
                      <a:pt x="28541" y="1822707"/>
                      <a:pt x="63500" y="1822707"/>
                    </a:cubicBezTo>
                    <a:cubicBezTo>
                      <a:pt x="98459" y="1822707"/>
                      <a:pt x="126844" y="1794450"/>
                      <a:pt x="127000" y="1759491"/>
                    </a:cubicBezTo>
                    <a:close/>
                    <a:moveTo>
                      <a:pt x="43214" y="1739366"/>
                    </a:moveTo>
                    <a:cubicBezTo>
                      <a:pt x="32184" y="1750584"/>
                      <a:pt x="32296" y="1768607"/>
                      <a:pt x="43465" y="1779687"/>
                    </a:cubicBezTo>
                    <a:cubicBezTo>
                      <a:pt x="54633" y="1790767"/>
                      <a:pt x="72656" y="1790735"/>
                      <a:pt x="83786" y="1779616"/>
                    </a:cubicBezTo>
                    <a:lnTo>
                      <a:pt x="1798286" y="51400"/>
                    </a:lnTo>
                    <a:cubicBezTo>
                      <a:pt x="1809315" y="40182"/>
                      <a:pt x="1809204" y="22160"/>
                      <a:pt x="1798035" y="11080"/>
                    </a:cubicBezTo>
                    <a:cubicBezTo>
                      <a:pt x="1786867" y="0"/>
                      <a:pt x="1768844" y="31"/>
                      <a:pt x="1757714" y="11150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88" id="88"/>
              <p:cNvSpPr/>
              <p:nvPr/>
            </p:nvSpPr>
            <p:spPr>
              <a:xfrm>
                <a:off x="7651750" y="5779799"/>
                <a:ext cx="1841500" cy="2266129"/>
              </a:xfrm>
              <a:custGeom>
                <a:avLst/>
                <a:gdLst/>
                <a:ahLst/>
                <a:cxnLst/>
                <a:rect r="r" b="b" t="t" l="l"/>
                <a:pathLst>
                  <a:path h="2266129" w="1841500">
                    <a:moveTo>
                      <a:pt x="127000" y="2202913"/>
                    </a:moveTo>
                    <a:cubicBezTo>
                      <a:pt x="126843" y="2167954"/>
                      <a:pt x="98460" y="2139697"/>
                      <a:pt x="63500" y="2139697"/>
                    </a:cubicBezTo>
                    <a:cubicBezTo>
                      <a:pt x="28540" y="2139697"/>
                      <a:pt x="157" y="2167954"/>
                      <a:pt x="0" y="2202913"/>
                    </a:cubicBezTo>
                    <a:cubicBezTo>
                      <a:pt x="157" y="2237872"/>
                      <a:pt x="28540" y="2266129"/>
                      <a:pt x="63500" y="2266129"/>
                    </a:cubicBezTo>
                    <a:cubicBezTo>
                      <a:pt x="98460" y="2266129"/>
                      <a:pt x="126843" y="2237872"/>
                      <a:pt x="127000" y="2202913"/>
                    </a:cubicBezTo>
                    <a:close/>
                    <a:moveTo>
                      <a:pt x="41201" y="2185045"/>
                    </a:moveTo>
                    <a:cubicBezTo>
                      <a:pt x="31418" y="2197366"/>
                      <a:pt x="33435" y="2215276"/>
                      <a:pt x="45712" y="2225113"/>
                    </a:cubicBezTo>
                    <a:cubicBezTo>
                      <a:pt x="57989" y="2234950"/>
                      <a:pt x="75908" y="2233013"/>
                      <a:pt x="85799" y="2220781"/>
                    </a:cubicBezTo>
                    <a:lnTo>
                      <a:pt x="1800299" y="81085"/>
                    </a:lnTo>
                    <a:cubicBezTo>
                      <a:pt x="1810082" y="68765"/>
                      <a:pt x="1808065" y="50854"/>
                      <a:pt x="1795788" y="41017"/>
                    </a:cubicBezTo>
                    <a:cubicBezTo>
                      <a:pt x="1783511" y="31180"/>
                      <a:pt x="1765592" y="33116"/>
                      <a:pt x="1755701" y="45349"/>
                    </a:cubicBezTo>
                    <a:close/>
                    <a:moveTo>
                      <a:pt x="1841500" y="63217"/>
                    </a:moveTo>
                    <a:cubicBezTo>
                      <a:pt x="1841343" y="28258"/>
                      <a:pt x="1812960" y="0"/>
                      <a:pt x="1778000" y="0"/>
                    </a:cubicBezTo>
                    <a:cubicBezTo>
                      <a:pt x="1743040" y="0"/>
                      <a:pt x="1714657" y="28258"/>
                      <a:pt x="1714500" y="63217"/>
                    </a:cubicBezTo>
                    <a:cubicBezTo>
                      <a:pt x="1714657" y="98176"/>
                      <a:pt x="1743040" y="126434"/>
                      <a:pt x="1778000" y="126434"/>
                    </a:cubicBezTo>
                    <a:cubicBezTo>
                      <a:pt x="1812960" y="126434"/>
                      <a:pt x="1841343" y="98176"/>
                      <a:pt x="1841500" y="63217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89" id="89"/>
              <p:cNvSpPr/>
              <p:nvPr/>
            </p:nvSpPr>
            <p:spPr>
              <a:xfrm>
                <a:off x="793750" y="5234456"/>
                <a:ext cx="1810539" cy="3469840"/>
              </a:xfrm>
              <a:custGeom>
                <a:avLst/>
                <a:gdLst/>
                <a:ahLst/>
                <a:cxnLst/>
                <a:rect r="r" b="b" t="t" l="l"/>
                <a:pathLst>
                  <a:path h="3469840" w="1810539">
                    <a:moveTo>
                      <a:pt x="127000" y="3406624"/>
                    </a:moveTo>
                    <a:cubicBezTo>
                      <a:pt x="126844" y="3371665"/>
                      <a:pt x="98460" y="3343408"/>
                      <a:pt x="63500" y="3343408"/>
                    </a:cubicBezTo>
                    <a:cubicBezTo>
                      <a:pt x="28540" y="3343408"/>
                      <a:pt x="156" y="3371665"/>
                      <a:pt x="0" y="3406624"/>
                    </a:cubicBezTo>
                    <a:cubicBezTo>
                      <a:pt x="156" y="3441583"/>
                      <a:pt x="28540" y="3469841"/>
                      <a:pt x="63500" y="3469841"/>
                    </a:cubicBezTo>
                    <a:cubicBezTo>
                      <a:pt x="98460" y="3469841"/>
                      <a:pt x="126844" y="3441583"/>
                      <a:pt x="127000" y="3406624"/>
                    </a:cubicBezTo>
                    <a:close/>
                    <a:moveTo>
                      <a:pt x="38025" y="3393679"/>
                    </a:moveTo>
                    <a:cubicBezTo>
                      <a:pt x="30961" y="3407736"/>
                      <a:pt x="36588" y="3424859"/>
                      <a:pt x="50613" y="3431985"/>
                    </a:cubicBezTo>
                    <a:cubicBezTo>
                      <a:pt x="64638" y="3439111"/>
                      <a:pt x="81786" y="3433561"/>
                      <a:pt x="88975" y="3419568"/>
                    </a:cubicBezTo>
                    <a:lnTo>
                      <a:pt x="1803475" y="45433"/>
                    </a:lnTo>
                    <a:cubicBezTo>
                      <a:pt x="1810539" y="31376"/>
                      <a:pt x="1804912" y="14253"/>
                      <a:pt x="1790887" y="7127"/>
                    </a:cubicBezTo>
                    <a:cubicBezTo>
                      <a:pt x="1776862" y="0"/>
                      <a:pt x="1759714" y="5551"/>
                      <a:pt x="1752525" y="19543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90" id="90"/>
              <p:cNvSpPr/>
              <p:nvPr/>
            </p:nvSpPr>
            <p:spPr>
              <a:xfrm>
                <a:off x="2508250" y="5203727"/>
                <a:ext cx="1810278" cy="1329982"/>
              </a:xfrm>
              <a:custGeom>
                <a:avLst/>
                <a:gdLst/>
                <a:ahLst/>
                <a:cxnLst/>
                <a:rect r="r" b="b" t="t" l="l"/>
                <a:pathLst>
                  <a:path h="1329982" w="1810278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80196" y="40027"/>
                    </a:moveTo>
                    <a:cubicBezTo>
                      <a:pt x="67389" y="30892"/>
                      <a:pt x="49606" y="33828"/>
                      <a:pt x="40414" y="46595"/>
                    </a:cubicBezTo>
                    <a:cubicBezTo>
                      <a:pt x="31222" y="59362"/>
                      <a:pt x="34078" y="77158"/>
                      <a:pt x="46804" y="86407"/>
                    </a:cubicBezTo>
                    <a:lnTo>
                      <a:pt x="1761303" y="1320847"/>
                    </a:lnTo>
                    <a:cubicBezTo>
                      <a:pt x="1774111" y="1329982"/>
                      <a:pt x="1791894" y="1327046"/>
                      <a:pt x="1801086" y="1314279"/>
                    </a:cubicBezTo>
                    <a:cubicBezTo>
                      <a:pt x="1810278" y="1301512"/>
                      <a:pt x="1807422" y="1283717"/>
                      <a:pt x="1794697" y="1274468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91" id="91"/>
              <p:cNvSpPr/>
              <p:nvPr/>
            </p:nvSpPr>
            <p:spPr>
              <a:xfrm>
                <a:off x="4222750" y="4082489"/>
                <a:ext cx="1810347" cy="2482112"/>
              </a:xfrm>
              <a:custGeom>
                <a:avLst/>
                <a:gdLst/>
                <a:ahLst/>
                <a:cxnLst/>
                <a:rect r="r" b="b" t="t" l="l"/>
                <a:pathLst>
                  <a:path h="2482112" w="1810347">
                    <a:moveTo>
                      <a:pt x="127000" y="2418895"/>
                    </a:moveTo>
                    <a:cubicBezTo>
                      <a:pt x="126844" y="2383936"/>
                      <a:pt x="98459" y="2355678"/>
                      <a:pt x="63500" y="2355678"/>
                    </a:cubicBezTo>
                    <a:cubicBezTo>
                      <a:pt x="28541" y="2355678"/>
                      <a:pt x="156" y="2383936"/>
                      <a:pt x="0" y="2418895"/>
                    </a:cubicBezTo>
                    <a:cubicBezTo>
                      <a:pt x="156" y="2453855"/>
                      <a:pt x="28541" y="2482112"/>
                      <a:pt x="63500" y="2482112"/>
                    </a:cubicBezTo>
                    <a:cubicBezTo>
                      <a:pt x="98459" y="2482112"/>
                      <a:pt x="126844" y="2453855"/>
                      <a:pt x="127000" y="2418895"/>
                    </a:cubicBezTo>
                    <a:close/>
                    <a:moveTo>
                      <a:pt x="40293" y="2402223"/>
                    </a:moveTo>
                    <a:cubicBezTo>
                      <a:pt x="31153" y="2415040"/>
                      <a:pt x="34101" y="2432836"/>
                      <a:pt x="46887" y="2442021"/>
                    </a:cubicBezTo>
                    <a:cubicBezTo>
                      <a:pt x="59672" y="2451205"/>
                      <a:pt x="77477" y="2448319"/>
                      <a:pt x="86707" y="2435567"/>
                    </a:cubicBezTo>
                    <a:lnTo>
                      <a:pt x="1801207" y="48983"/>
                    </a:lnTo>
                    <a:cubicBezTo>
                      <a:pt x="1810347" y="36165"/>
                      <a:pt x="1807399" y="18370"/>
                      <a:pt x="1794613" y="9185"/>
                    </a:cubicBezTo>
                    <a:cubicBezTo>
                      <a:pt x="1781828" y="0"/>
                      <a:pt x="1764023" y="2886"/>
                      <a:pt x="1754793" y="15639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92" id="92"/>
              <p:cNvSpPr/>
              <p:nvPr/>
            </p:nvSpPr>
            <p:spPr>
              <a:xfrm>
                <a:off x="5937250" y="4051583"/>
                <a:ext cx="1810252" cy="2399707"/>
              </a:xfrm>
              <a:custGeom>
                <a:avLst/>
                <a:gdLst/>
                <a:ahLst/>
                <a:cxnLst/>
                <a:rect r="r" b="b" t="t" l="l"/>
                <a:pathLst>
                  <a:path h="2399707" w="1810252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86425" y="46160"/>
                    </a:moveTo>
                    <a:cubicBezTo>
                      <a:pt x="76978" y="33580"/>
                      <a:pt x="59140" y="31003"/>
                      <a:pt x="46518" y="40394"/>
                    </a:cubicBezTo>
                    <a:cubicBezTo>
                      <a:pt x="33897" y="49785"/>
                      <a:pt x="31240" y="67611"/>
                      <a:pt x="40575" y="80274"/>
                    </a:cubicBezTo>
                    <a:lnTo>
                      <a:pt x="1755075" y="2384563"/>
                    </a:lnTo>
                    <a:cubicBezTo>
                      <a:pt x="1764525" y="2397135"/>
                      <a:pt x="1782357" y="2399708"/>
                      <a:pt x="1794975" y="2390319"/>
                    </a:cubicBezTo>
                    <a:cubicBezTo>
                      <a:pt x="1807593" y="2380931"/>
                      <a:pt x="1810252" y="2363111"/>
                      <a:pt x="1800925" y="2350448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93" id="93"/>
              <p:cNvSpPr/>
              <p:nvPr/>
            </p:nvSpPr>
            <p:spPr>
              <a:xfrm>
                <a:off x="7651750" y="6108983"/>
                <a:ext cx="1841500" cy="373321"/>
              </a:xfrm>
              <a:custGeom>
                <a:avLst/>
                <a:gdLst/>
                <a:ahLst/>
                <a:cxnLst/>
                <a:rect r="r" b="b" t="t" l="l"/>
                <a:pathLst>
                  <a:path h="373321" w="1841500">
                    <a:moveTo>
                      <a:pt x="127000" y="310105"/>
                    </a:moveTo>
                    <a:cubicBezTo>
                      <a:pt x="126843" y="275146"/>
                      <a:pt x="98460" y="246888"/>
                      <a:pt x="63500" y="246888"/>
                    </a:cubicBezTo>
                    <a:cubicBezTo>
                      <a:pt x="28540" y="246888"/>
                      <a:pt x="157" y="275146"/>
                      <a:pt x="0" y="310105"/>
                    </a:cubicBezTo>
                    <a:cubicBezTo>
                      <a:pt x="157" y="345064"/>
                      <a:pt x="28540" y="373322"/>
                      <a:pt x="63500" y="373322"/>
                    </a:cubicBezTo>
                    <a:cubicBezTo>
                      <a:pt x="98460" y="373322"/>
                      <a:pt x="126843" y="345064"/>
                      <a:pt x="127000" y="310105"/>
                    </a:cubicBezTo>
                    <a:close/>
                    <a:moveTo>
                      <a:pt x="59427" y="281822"/>
                    </a:moveTo>
                    <a:cubicBezTo>
                      <a:pt x="43866" y="284134"/>
                      <a:pt x="33101" y="298588"/>
                      <a:pt x="35343" y="314159"/>
                    </a:cubicBezTo>
                    <a:cubicBezTo>
                      <a:pt x="37585" y="329731"/>
                      <a:pt x="51991" y="340561"/>
                      <a:pt x="67573" y="338388"/>
                    </a:cubicBezTo>
                    <a:lnTo>
                      <a:pt x="1782073" y="91500"/>
                    </a:lnTo>
                    <a:cubicBezTo>
                      <a:pt x="1797634" y="89188"/>
                      <a:pt x="1808399" y="74734"/>
                      <a:pt x="1806157" y="59163"/>
                    </a:cubicBezTo>
                    <a:cubicBezTo>
                      <a:pt x="1803915" y="43591"/>
                      <a:pt x="1789509" y="32761"/>
                      <a:pt x="1773927" y="34934"/>
                    </a:cubicBezTo>
                    <a:close/>
                    <a:moveTo>
                      <a:pt x="1841500" y="63217"/>
                    </a:moveTo>
                    <a:cubicBezTo>
                      <a:pt x="1841343" y="28258"/>
                      <a:pt x="1812960" y="0"/>
                      <a:pt x="1778000" y="0"/>
                    </a:cubicBezTo>
                    <a:cubicBezTo>
                      <a:pt x="1743040" y="0"/>
                      <a:pt x="1714657" y="28258"/>
                      <a:pt x="1714500" y="63217"/>
                    </a:cubicBezTo>
                    <a:cubicBezTo>
                      <a:pt x="1714657" y="98176"/>
                      <a:pt x="1743040" y="126434"/>
                      <a:pt x="1778000" y="126434"/>
                    </a:cubicBezTo>
                    <a:cubicBezTo>
                      <a:pt x="1812960" y="126434"/>
                      <a:pt x="1841343" y="98176"/>
                      <a:pt x="1841500" y="63217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94" id="94"/>
              <p:cNvSpPr/>
              <p:nvPr/>
            </p:nvSpPr>
            <p:spPr>
              <a:xfrm>
                <a:off x="793750" y="7549164"/>
                <a:ext cx="1810454" cy="918682"/>
              </a:xfrm>
              <a:custGeom>
                <a:avLst/>
                <a:gdLst/>
                <a:ahLst/>
                <a:cxnLst/>
                <a:rect r="r" b="b" t="t" l="l"/>
                <a:pathLst>
                  <a:path h="918682" w="1810454">
                    <a:moveTo>
                      <a:pt x="127000" y="63216"/>
                    </a:moveTo>
                    <a:cubicBezTo>
                      <a:pt x="126844" y="28257"/>
                      <a:pt x="98460" y="0"/>
                      <a:pt x="63500" y="0"/>
                    </a:cubicBezTo>
                    <a:cubicBezTo>
                      <a:pt x="28540" y="0"/>
                      <a:pt x="156" y="28257"/>
                      <a:pt x="0" y="63216"/>
                    </a:cubicBezTo>
                    <a:cubicBezTo>
                      <a:pt x="156" y="98175"/>
                      <a:pt x="28540" y="126433"/>
                      <a:pt x="63500" y="126433"/>
                    </a:cubicBezTo>
                    <a:cubicBezTo>
                      <a:pt x="98460" y="126433"/>
                      <a:pt x="126844" y="98175"/>
                      <a:pt x="127000" y="63216"/>
                    </a:cubicBezTo>
                    <a:close/>
                    <a:moveTo>
                      <a:pt x="75865" y="37455"/>
                    </a:moveTo>
                    <a:cubicBezTo>
                      <a:pt x="61649" y="30689"/>
                      <a:pt x="44637" y="36697"/>
                      <a:pt x="37824" y="50891"/>
                    </a:cubicBezTo>
                    <a:cubicBezTo>
                      <a:pt x="31010" y="65085"/>
                      <a:pt x="36963" y="82117"/>
                      <a:pt x="51135" y="88977"/>
                    </a:cubicBezTo>
                    <a:lnTo>
                      <a:pt x="1765635" y="911937"/>
                    </a:lnTo>
                    <a:cubicBezTo>
                      <a:pt x="1779848" y="918682"/>
                      <a:pt x="1796839" y="912669"/>
                      <a:pt x="1803646" y="898486"/>
                    </a:cubicBezTo>
                    <a:cubicBezTo>
                      <a:pt x="1810454" y="884303"/>
                      <a:pt x="1804517" y="867286"/>
                      <a:pt x="1790365" y="860415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95" id="95"/>
              <p:cNvSpPr/>
              <p:nvPr/>
            </p:nvSpPr>
            <p:spPr>
              <a:xfrm>
                <a:off x="2508250" y="7168555"/>
                <a:ext cx="1810309" cy="1330001"/>
              </a:xfrm>
              <a:custGeom>
                <a:avLst/>
                <a:gdLst/>
                <a:ahLst/>
                <a:cxnLst/>
                <a:rect r="r" b="b" t="t" l="l"/>
                <a:pathLst>
                  <a:path h="1330001" w="1810309">
                    <a:moveTo>
                      <a:pt x="127000" y="1266785"/>
                    </a:moveTo>
                    <a:cubicBezTo>
                      <a:pt x="126844" y="1231826"/>
                      <a:pt x="98459" y="1203569"/>
                      <a:pt x="63500" y="1203569"/>
                    </a:cubicBezTo>
                    <a:cubicBezTo>
                      <a:pt x="28541" y="1203569"/>
                      <a:pt x="156" y="1231826"/>
                      <a:pt x="0" y="1266785"/>
                    </a:cubicBezTo>
                    <a:cubicBezTo>
                      <a:pt x="156" y="1301744"/>
                      <a:pt x="28541" y="1330001"/>
                      <a:pt x="63500" y="1330001"/>
                    </a:cubicBezTo>
                    <a:cubicBezTo>
                      <a:pt x="98459" y="1330001"/>
                      <a:pt x="126844" y="1301744"/>
                      <a:pt x="127000" y="1266785"/>
                    </a:cubicBezTo>
                    <a:close/>
                    <a:moveTo>
                      <a:pt x="46804" y="1243595"/>
                    </a:moveTo>
                    <a:cubicBezTo>
                      <a:pt x="34078" y="1252844"/>
                      <a:pt x="31222" y="1270640"/>
                      <a:pt x="40414" y="1283407"/>
                    </a:cubicBezTo>
                    <a:cubicBezTo>
                      <a:pt x="49606" y="1296174"/>
                      <a:pt x="67389" y="1299110"/>
                      <a:pt x="80196" y="1289974"/>
                    </a:cubicBezTo>
                    <a:lnTo>
                      <a:pt x="1794697" y="55534"/>
                    </a:lnTo>
                    <a:cubicBezTo>
                      <a:pt x="1807442" y="46291"/>
                      <a:pt x="1810309" y="28482"/>
                      <a:pt x="1801110" y="15705"/>
                    </a:cubicBezTo>
                    <a:cubicBezTo>
                      <a:pt x="1791911" y="2929"/>
                      <a:pt x="1774111" y="0"/>
                      <a:pt x="1761303" y="9156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96" id="96"/>
              <p:cNvSpPr/>
              <p:nvPr/>
            </p:nvSpPr>
            <p:spPr>
              <a:xfrm>
                <a:off x="4222750" y="7137684"/>
                <a:ext cx="1809604" cy="1946439"/>
              </a:xfrm>
              <a:custGeom>
                <a:avLst/>
                <a:gdLst/>
                <a:ahLst/>
                <a:cxnLst/>
                <a:rect r="r" b="b" t="t" l="l"/>
                <a:pathLst>
                  <a:path h="1946439" w="1809604">
                    <a:moveTo>
                      <a:pt x="127000" y="63216"/>
                    </a:moveTo>
                    <a:cubicBezTo>
                      <a:pt x="126844" y="28257"/>
                      <a:pt x="98459" y="0"/>
                      <a:pt x="63500" y="0"/>
                    </a:cubicBezTo>
                    <a:cubicBezTo>
                      <a:pt x="28541" y="0"/>
                      <a:pt x="156" y="28257"/>
                      <a:pt x="0" y="63216"/>
                    </a:cubicBezTo>
                    <a:cubicBezTo>
                      <a:pt x="156" y="98175"/>
                      <a:pt x="28541" y="126432"/>
                      <a:pt x="63500" y="126432"/>
                    </a:cubicBezTo>
                    <a:cubicBezTo>
                      <a:pt x="98459" y="126432"/>
                      <a:pt x="126844" y="98175"/>
                      <a:pt x="127000" y="63216"/>
                    </a:cubicBezTo>
                    <a:close/>
                    <a:moveTo>
                      <a:pt x="84467" y="43802"/>
                    </a:moveTo>
                    <a:cubicBezTo>
                      <a:pt x="73727" y="32306"/>
                      <a:pt x="55716" y="31654"/>
                      <a:pt x="44172" y="42342"/>
                    </a:cubicBezTo>
                    <a:cubicBezTo>
                      <a:pt x="32629" y="53031"/>
                      <a:pt x="31896" y="71040"/>
                      <a:pt x="42533" y="82630"/>
                    </a:cubicBezTo>
                    <a:lnTo>
                      <a:pt x="1757033" y="1934290"/>
                    </a:lnTo>
                    <a:cubicBezTo>
                      <a:pt x="1767772" y="1945786"/>
                      <a:pt x="1785784" y="1946438"/>
                      <a:pt x="1797327" y="1935750"/>
                    </a:cubicBezTo>
                    <a:cubicBezTo>
                      <a:pt x="1808871" y="1925062"/>
                      <a:pt x="1809604" y="1907053"/>
                      <a:pt x="1798967" y="1895462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97" id="97"/>
              <p:cNvSpPr/>
              <p:nvPr/>
            </p:nvSpPr>
            <p:spPr>
              <a:xfrm>
                <a:off x="5937250" y="1820342"/>
                <a:ext cx="1809373" cy="7295434"/>
              </a:xfrm>
              <a:custGeom>
                <a:avLst/>
                <a:gdLst/>
                <a:ahLst/>
                <a:cxnLst/>
                <a:rect r="r" b="b" t="t" l="l"/>
                <a:pathLst>
                  <a:path h="7295434" w="1809373">
                    <a:moveTo>
                      <a:pt x="127000" y="7232218"/>
                    </a:moveTo>
                    <a:cubicBezTo>
                      <a:pt x="126844" y="7197259"/>
                      <a:pt x="98459" y="7169002"/>
                      <a:pt x="63500" y="7169002"/>
                    </a:cubicBezTo>
                    <a:cubicBezTo>
                      <a:pt x="28541" y="7169002"/>
                      <a:pt x="156" y="7197259"/>
                      <a:pt x="0" y="7232218"/>
                    </a:cubicBezTo>
                    <a:cubicBezTo>
                      <a:pt x="156" y="7267177"/>
                      <a:pt x="28541" y="7295434"/>
                      <a:pt x="63500" y="7295434"/>
                    </a:cubicBezTo>
                    <a:cubicBezTo>
                      <a:pt x="98459" y="7295434"/>
                      <a:pt x="126844" y="7267177"/>
                      <a:pt x="127000" y="7232218"/>
                    </a:cubicBezTo>
                    <a:close/>
                    <a:moveTo>
                      <a:pt x="35702" y="7225600"/>
                    </a:moveTo>
                    <a:cubicBezTo>
                      <a:pt x="32127" y="7240920"/>
                      <a:pt x="41607" y="7256248"/>
                      <a:pt x="56911" y="7259892"/>
                    </a:cubicBezTo>
                    <a:cubicBezTo>
                      <a:pt x="72215" y="7263536"/>
                      <a:pt x="87586" y="7254124"/>
                      <a:pt x="91298" y="7238837"/>
                    </a:cubicBezTo>
                    <a:lnTo>
                      <a:pt x="1805798" y="37937"/>
                    </a:lnTo>
                    <a:cubicBezTo>
                      <a:pt x="1809373" y="22616"/>
                      <a:pt x="1799893" y="7288"/>
                      <a:pt x="1784589" y="3644"/>
                    </a:cubicBezTo>
                    <a:cubicBezTo>
                      <a:pt x="1769285" y="0"/>
                      <a:pt x="1753914" y="9412"/>
                      <a:pt x="1750202" y="24699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  <p:sp>
            <p:nvSpPr>
              <p:cNvPr name="Freeform 98" id="98"/>
              <p:cNvSpPr/>
              <p:nvPr/>
            </p:nvSpPr>
            <p:spPr>
              <a:xfrm>
                <a:off x="7651750" y="1788443"/>
                <a:ext cx="1841500" cy="332173"/>
              </a:xfrm>
              <a:custGeom>
                <a:avLst/>
                <a:gdLst/>
                <a:ahLst/>
                <a:cxnLst/>
                <a:rect r="r" b="b" t="t" l="l"/>
                <a:pathLst>
                  <a:path h="332173" w="1841500">
                    <a:moveTo>
                      <a:pt x="127000" y="63217"/>
                    </a:moveTo>
                    <a:cubicBezTo>
                      <a:pt x="126843" y="28258"/>
                      <a:pt x="98460" y="0"/>
                      <a:pt x="63500" y="0"/>
                    </a:cubicBezTo>
                    <a:cubicBezTo>
                      <a:pt x="28540" y="0"/>
                      <a:pt x="157" y="28258"/>
                      <a:pt x="0" y="63217"/>
                    </a:cubicBezTo>
                    <a:cubicBezTo>
                      <a:pt x="157" y="98176"/>
                      <a:pt x="28540" y="126434"/>
                      <a:pt x="63500" y="126434"/>
                    </a:cubicBezTo>
                    <a:cubicBezTo>
                      <a:pt x="98460" y="126434"/>
                      <a:pt x="126843" y="98176"/>
                      <a:pt x="127000" y="63217"/>
                    </a:cubicBezTo>
                    <a:close/>
                    <a:moveTo>
                      <a:pt x="66904" y="34846"/>
                    </a:moveTo>
                    <a:cubicBezTo>
                      <a:pt x="51277" y="33041"/>
                      <a:pt x="37130" y="44208"/>
                      <a:pt x="35255" y="59828"/>
                    </a:cubicBezTo>
                    <a:cubicBezTo>
                      <a:pt x="33381" y="75447"/>
                      <a:pt x="44484" y="89644"/>
                      <a:pt x="60096" y="91588"/>
                    </a:cubicBezTo>
                    <a:lnTo>
                      <a:pt x="1774596" y="297329"/>
                    </a:lnTo>
                    <a:cubicBezTo>
                      <a:pt x="1790223" y="299133"/>
                      <a:pt x="1804370" y="287966"/>
                      <a:pt x="1806245" y="272346"/>
                    </a:cubicBezTo>
                    <a:cubicBezTo>
                      <a:pt x="1808119" y="256727"/>
                      <a:pt x="1797016" y="242530"/>
                      <a:pt x="1781404" y="240585"/>
                    </a:cubicBezTo>
                    <a:close/>
                    <a:moveTo>
                      <a:pt x="1841500" y="268957"/>
                    </a:moveTo>
                    <a:cubicBezTo>
                      <a:pt x="1841343" y="233998"/>
                      <a:pt x="1812960" y="205740"/>
                      <a:pt x="1778000" y="205740"/>
                    </a:cubicBezTo>
                    <a:cubicBezTo>
                      <a:pt x="1743040" y="205740"/>
                      <a:pt x="1714657" y="233998"/>
                      <a:pt x="1714500" y="268957"/>
                    </a:cubicBezTo>
                    <a:cubicBezTo>
                      <a:pt x="1714657" y="303916"/>
                      <a:pt x="1743040" y="332174"/>
                      <a:pt x="1778000" y="332174"/>
                    </a:cubicBezTo>
                    <a:cubicBezTo>
                      <a:pt x="1812960" y="332174"/>
                      <a:pt x="1841343" y="303916"/>
                      <a:pt x="1841500" y="268957"/>
                    </a:cubicBezTo>
                    <a:close/>
                  </a:path>
                </a:pathLst>
              </a:custGeom>
              <a:solidFill>
                <a:srgbClr val="FABB17"/>
              </a:solidFill>
            </p:spPr>
          </p:sp>
        </p:grpSp>
      </p:grpSp>
      <p:pic>
        <p:nvPicPr>
          <p:cNvPr name="Picture 99" id="99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154761" y="-1230730"/>
            <a:ext cx="5867807" cy="4114800"/>
          </a:xfrm>
          <a:prstGeom prst="rect">
            <a:avLst/>
          </a:prstGeom>
        </p:spPr>
      </p:pic>
      <p:pic>
        <p:nvPicPr>
          <p:cNvPr name="Picture 100" id="100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711116">
            <a:off x="-349608" y="-426720"/>
            <a:ext cx="5375629" cy="4114800"/>
          </a:xfrm>
          <a:prstGeom prst="rect">
            <a:avLst/>
          </a:prstGeom>
        </p:spPr>
      </p:pic>
      <p:sp>
        <p:nvSpPr>
          <p:cNvPr name="TextBox 101" id="101"/>
          <p:cNvSpPr txBox="true"/>
          <p:nvPr/>
        </p:nvSpPr>
        <p:spPr>
          <a:xfrm rot="0">
            <a:off x="6275234" y="1564005"/>
            <a:ext cx="5737533" cy="4083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000000"/>
                </a:solidFill>
                <a:latin typeface="Questrial"/>
              </a:rPr>
              <a:t>Presentations are communication tools.</a:t>
            </a:r>
          </a:p>
        </p:txBody>
      </p:sp>
      <p:sp>
        <p:nvSpPr>
          <p:cNvPr name="TextBox 102" id="102"/>
          <p:cNvSpPr txBox="true"/>
          <p:nvPr/>
        </p:nvSpPr>
        <p:spPr>
          <a:xfrm rot="0">
            <a:off x="6010210" y="1114425"/>
            <a:ext cx="6267581" cy="5162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959"/>
              </a:lnSpc>
              <a:spcBef>
                <a:spcPct val="0"/>
              </a:spcBef>
            </a:pPr>
            <a:r>
              <a:rPr lang="en-US" sz="3999">
                <a:solidFill>
                  <a:srgbClr val="202F5A"/>
                </a:solidFill>
                <a:latin typeface="Nunito Sans Black Bold"/>
              </a:rPr>
              <a:t>Infographic S</a:t>
            </a:r>
            <a:r>
              <a:rPr lang="en-US" sz="3999">
                <a:solidFill>
                  <a:srgbClr val="202F5A"/>
                </a:solidFill>
                <a:latin typeface="Nunito Sans Black Bold"/>
              </a:rPr>
              <a:t>lide Report</a:t>
            </a:r>
          </a:p>
        </p:txBody>
      </p:sp>
      <p:sp>
        <p:nvSpPr>
          <p:cNvPr name="TextBox 103" id="103"/>
          <p:cNvSpPr txBox="true"/>
          <p:nvPr/>
        </p:nvSpPr>
        <p:spPr>
          <a:xfrm rot="0">
            <a:off x="2456852" y="2938776"/>
            <a:ext cx="1951229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00"/>
              </a:lnSpc>
              <a:spcBef>
                <a:spcPct val="0"/>
              </a:spcBef>
            </a:pPr>
            <a:r>
              <a:rPr lang="en-US" sz="3000" u="none">
                <a:solidFill>
                  <a:srgbClr val="191919"/>
                </a:solidFill>
                <a:latin typeface="Questrial Bold"/>
              </a:rPr>
              <a:t>2011</a:t>
            </a:r>
          </a:p>
        </p:txBody>
      </p:sp>
      <p:sp>
        <p:nvSpPr>
          <p:cNvPr name="TextBox 104" id="104"/>
          <p:cNvSpPr txBox="true"/>
          <p:nvPr/>
        </p:nvSpPr>
        <p:spPr>
          <a:xfrm rot="0">
            <a:off x="8168385" y="2938776"/>
            <a:ext cx="1951229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00"/>
              </a:lnSpc>
              <a:spcBef>
                <a:spcPct val="0"/>
              </a:spcBef>
            </a:pPr>
            <a:r>
              <a:rPr lang="en-US" sz="3000" u="none">
                <a:solidFill>
                  <a:srgbClr val="191919"/>
                </a:solidFill>
                <a:latin typeface="Questrial Bold"/>
              </a:rPr>
              <a:t>2019</a:t>
            </a:r>
          </a:p>
        </p:txBody>
      </p:sp>
      <p:sp>
        <p:nvSpPr>
          <p:cNvPr name="TextBox 105" id="105"/>
          <p:cNvSpPr txBox="true"/>
          <p:nvPr/>
        </p:nvSpPr>
        <p:spPr>
          <a:xfrm rot="0">
            <a:off x="13850202" y="2938776"/>
            <a:ext cx="1951229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00"/>
              </a:lnSpc>
              <a:spcBef>
                <a:spcPct val="0"/>
              </a:spcBef>
            </a:pPr>
            <a:r>
              <a:rPr lang="en-US" sz="3000" u="none">
                <a:solidFill>
                  <a:srgbClr val="191919"/>
                </a:solidFill>
                <a:latin typeface="Questrial Bold"/>
              </a:rPr>
              <a:t>2022</a:t>
            </a:r>
          </a:p>
        </p:txBody>
      </p: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345112" y="1027271"/>
            <a:ext cx="8162925" cy="8232457"/>
            <a:chOff x="0" y="0"/>
            <a:chExt cx="10883900" cy="10976610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1193850" y="10589895"/>
              <a:ext cx="863501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Item 1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3251250" y="10589895"/>
              <a:ext cx="863501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Item 2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5308650" y="10589895"/>
              <a:ext cx="863501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Item 3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7366050" y="10589895"/>
              <a:ext cx="863501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Item 4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9423450" y="10589895"/>
              <a:ext cx="863501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Item 5</a:t>
              </a:r>
            </a:p>
          </p:txBody>
        </p:sp>
        <p:grpSp>
          <p:nvGrpSpPr>
            <p:cNvPr name="Group 8" id="8"/>
            <p:cNvGrpSpPr>
              <a:grpSpLocks noChangeAspect="true"/>
            </p:cNvGrpSpPr>
            <p:nvPr/>
          </p:nvGrpSpPr>
          <p:grpSpPr>
            <a:xfrm rot="0">
              <a:off x="596900" y="179070"/>
              <a:ext cx="10287000" cy="10287000"/>
              <a:chOff x="0" y="0"/>
              <a:chExt cx="10287000" cy="102870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15" id="15"/>
            <p:cNvSpPr txBox="true"/>
            <p:nvPr/>
          </p:nvSpPr>
          <p:spPr>
            <a:xfrm rot="0">
              <a:off x="0" y="-28575"/>
              <a:ext cx="444500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50 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2028825"/>
              <a:ext cx="444500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40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4086225"/>
              <a:ext cx="444500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30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6143625"/>
              <a:ext cx="444500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20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8201025"/>
              <a:ext cx="444500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10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182860" y="10258425"/>
              <a:ext cx="261640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Nunito"/>
                </a:rPr>
                <a:t>0 </a:t>
              </a:r>
            </a:p>
          </p:txBody>
        </p:sp>
        <p:grpSp>
          <p:nvGrpSpPr>
            <p:cNvPr name="Group 21" id="21"/>
            <p:cNvGrpSpPr>
              <a:grpSpLocks noChangeAspect="true"/>
            </p:cNvGrpSpPr>
            <p:nvPr/>
          </p:nvGrpSpPr>
          <p:grpSpPr>
            <a:xfrm rot="0">
              <a:off x="1562100" y="115570"/>
              <a:ext cx="8356600" cy="10414000"/>
              <a:chOff x="965200" y="-63500"/>
              <a:chExt cx="8356600" cy="10414000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965200" y="7786195"/>
                <a:ext cx="2152869" cy="2564021"/>
              </a:xfrm>
              <a:custGeom>
                <a:avLst/>
                <a:gdLst/>
                <a:ahLst/>
                <a:cxnLst/>
                <a:rect r="r" b="b" t="t" l="l"/>
                <a:pathLst>
                  <a:path h="2564021" w="2152869">
                    <a:moveTo>
                      <a:pt x="127000" y="2500805"/>
                    </a:moveTo>
                    <a:cubicBezTo>
                      <a:pt x="126844" y="2465846"/>
                      <a:pt x="98460" y="2437589"/>
                      <a:pt x="63500" y="2437589"/>
                    </a:cubicBezTo>
                    <a:cubicBezTo>
                      <a:pt x="28540" y="2437589"/>
                      <a:pt x="156" y="2465846"/>
                      <a:pt x="0" y="2500805"/>
                    </a:cubicBezTo>
                    <a:cubicBezTo>
                      <a:pt x="156" y="2535764"/>
                      <a:pt x="28540" y="2564021"/>
                      <a:pt x="63500" y="2564021"/>
                    </a:cubicBezTo>
                    <a:cubicBezTo>
                      <a:pt x="98460" y="2564021"/>
                      <a:pt x="126844" y="2535764"/>
                      <a:pt x="127000" y="2500805"/>
                    </a:cubicBezTo>
                    <a:close/>
                    <a:moveTo>
                      <a:pt x="41548" y="2482512"/>
                    </a:moveTo>
                    <a:cubicBezTo>
                      <a:pt x="31531" y="2494642"/>
                      <a:pt x="33203" y="2512588"/>
                      <a:pt x="45288" y="2522659"/>
                    </a:cubicBezTo>
                    <a:cubicBezTo>
                      <a:pt x="57374" y="2532730"/>
                      <a:pt x="75327" y="2531139"/>
                      <a:pt x="85452" y="2519098"/>
                    </a:cubicBezTo>
                    <a:lnTo>
                      <a:pt x="2142852" y="50218"/>
                    </a:lnTo>
                    <a:cubicBezTo>
                      <a:pt x="2152869" y="38088"/>
                      <a:pt x="2151197" y="20142"/>
                      <a:pt x="2139111" y="10071"/>
                    </a:cubicBezTo>
                    <a:cubicBezTo>
                      <a:pt x="2127026" y="0"/>
                      <a:pt x="2109073" y="1592"/>
                      <a:pt x="2098948" y="13632"/>
                    </a:cubicBezTo>
                    <a:close/>
                  </a:path>
                </a:pathLst>
              </a:custGeom>
              <a:solidFill>
                <a:srgbClr val="355FB5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>
                <a:off x="3022600" y="2436681"/>
                <a:ext cx="2153152" cy="5444655"/>
              </a:xfrm>
              <a:custGeom>
                <a:avLst/>
                <a:gdLst/>
                <a:ahLst/>
                <a:cxnLst/>
                <a:rect r="r" b="b" t="t" l="l"/>
                <a:pathLst>
                  <a:path h="5444655" w="2153152">
                    <a:moveTo>
                      <a:pt x="127000" y="5381439"/>
                    </a:moveTo>
                    <a:cubicBezTo>
                      <a:pt x="126844" y="5346480"/>
                      <a:pt x="98459" y="5318222"/>
                      <a:pt x="63500" y="5318222"/>
                    </a:cubicBezTo>
                    <a:cubicBezTo>
                      <a:pt x="28541" y="5318222"/>
                      <a:pt x="156" y="5346480"/>
                      <a:pt x="0" y="5381439"/>
                    </a:cubicBezTo>
                    <a:cubicBezTo>
                      <a:pt x="156" y="5416398"/>
                      <a:pt x="28541" y="5444655"/>
                      <a:pt x="63500" y="5444655"/>
                    </a:cubicBezTo>
                    <a:cubicBezTo>
                      <a:pt x="98459" y="5444655"/>
                      <a:pt x="126844" y="5416398"/>
                      <a:pt x="127000" y="5381439"/>
                    </a:cubicBezTo>
                    <a:close/>
                    <a:moveTo>
                      <a:pt x="36830" y="5371181"/>
                    </a:moveTo>
                    <a:cubicBezTo>
                      <a:pt x="31248" y="5385890"/>
                      <a:pt x="38605" y="5402343"/>
                      <a:pt x="53288" y="5407991"/>
                    </a:cubicBezTo>
                    <a:cubicBezTo>
                      <a:pt x="67971" y="5413637"/>
                      <a:pt x="84457" y="5406355"/>
                      <a:pt x="90170" y="5391697"/>
                    </a:cubicBezTo>
                    <a:lnTo>
                      <a:pt x="2147570" y="42457"/>
                    </a:lnTo>
                    <a:cubicBezTo>
                      <a:pt x="2153152" y="27748"/>
                      <a:pt x="2145795" y="11295"/>
                      <a:pt x="2131112" y="5648"/>
                    </a:cubicBezTo>
                    <a:cubicBezTo>
                      <a:pt x="2116429" y="0"/>
                      <a:pt x="2099942" y="7283"/>
                      <a:pt x="2094230" y="21941"/>
                    </a:cubicBezTo>
                    <a:close/>
                  </a:path>
                </a:pathLst>
              </a:custGeom>
              <a:solidFill>
                <a:srgbClr val="355FB5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5080000" y="2405663"/>
                <a:ext cx="2152941" cy="1741223"/>
              </a:xfrm>
              <a:custGeom>
                <a:avLst/>
                <a:gdLst/>
                <a:ahLst/>
                <a:cxnLst/>
                <a:rect r="r" b="b" t="t" l="l"/>
                <a:pathLst>
                  <a:path h="1741223" w="2152941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81351" y="40904"/>
                    </a:moveTo>
                    <a:cubicBezTo>
                      <a:pt x="69023" y="31131"/>
                      <a:pt x="51114" y="33162"/>
                      <a:pt x="41287" y="45446"/>
                    </a:cubicBezTo>
                    <a:cubicBezTo>
                      <a:pt x="31459" y="57730"/>
                      <a:pt x="33409" y="75648"/>
                      <a:pt x="45650" y="85530"/>
                    </a:cubicBezTo>
                    <a:lnTo>
                      <a:pt x="2103049" y="1731450"/>
                    </a:lnTo>
                    <a:cubicBezTo>
                      <a:pt x="2115378" y="1741223"/>
                      <a:pt x="2133286" y="1739193"/>
                      <a:pt x="2143114" y="1726908"/>
                    </a:cubicBezTo>
                    <a:cubicBezTo>
                      <a:pt x="2152941" y="1714624"/>
                      <a:pt x="2150991" y="1696706"/>
                      <a:pt x="2138751" y="1686824"/>
                    </a:cubicBezTo>
                    <a:close/>
                  </a:path>
                </a:pathLst>
              </a:custGeom>
              <a:solidFill>
                <a:srgbClr val="355FB5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7137400" y="3640103"/>
                <a:ext cx="2184400" cy="537913"/>
              </a:xfrm>
              <a:custGeom>
                <a:avLst/>
                <a:gdLst/>
                <a:ahLst/>
                <a:cxnLst/>
                <a:rect r="r" b="b" t="t" l="l"/>
                <a:pathLst>
                  <a:path h="537913" w="2184400">
                    <a:moveTo>
                      <a:pt x="127000" y="474697"/>
                    </a:moveTo>
                    <a:cubicBezTo>
                      <a:pt x="126843" y="439738"/>
                      <a:pt x="98460" y="411480"/>
                      <a:pt x="63500" y="411480"/>
                    </a:cubicBezTo>
                    <a:cubicBezTo>
                      <a:pt x="28540" y="411480"/>
                      <a:pt x="157" y="439738"/>
                      <a:pt x="0" y="474697"/>
                    </a:cubicBezTo>
                    <a:cubicBezTo>
                      <a:pt x="157" y="509656"/>
                      <a:pt x="28540" y="537914"/>
                      <a:pt x="63500" y="537914"/>
                    </a:cubicBezTo>
                    <a:cubicBezTo>
                      <a:pt x="98460" y="537914"/>
                      <a:pt x="126843" y="509656"/>
                      <a:pt x="127000" y="474697"/>
                    </a:cubicBezTo>
                    <a:close/>
                    <a:moveTo>
                      <a:pt x="57896" y="446677"/>
                    </a:moveTo>
                    <a:cubicBezTo>
                      <a:pt x="42483" y="449831"/>
                      <a:pt x="32520" y="464850"/>
                      <a:pt x="35605" y="480276"/>
                    </a:cubicBezTo>
                    <a:cubicBezTo>
                      <a:pt x="38691" y="495703"/>
                      <a:pt x="53664" y="505733"/>
                      <a:pt x="69104" y="502717"/>
                    </a:cubicBezTo>
                    <a:lnTo>
                      <a:pt x="2126504" y="91237"/>
                    </a:lnTo>
                    <a:cubicBezTo>
                      <a:pt x="2141917" y="88083"/>
                      <a:pt x="2151880" y="73064"/>
                      <a:pt x="2148795" y="57638"/>
                    </a:cubicBezTo>
                    <a:cubicBezTo>
                      <a:pt x="2145709" y="42211"/>
                      <a:pt x="2130736" y="32181"/>
                      <a:pt x="2115296" y="35197"/>
                    </a:cubicBezTo>
                    <a:close/>
                    <a:moveTo>
                      <a:pt x="2184400" y="63217"/>
                    </a:moveTo>
                    <a:cubicBezTo>
                      <a:pt x="2184243" y="28258"/>
                      <a:pt x="2155860" y="0"/>
                      <a:pt x="2120900" y="0"/>
                    </a:cubicBezTo>
                    <a:cubicBezTo>
                      <a:pt x="2085940" y="0"/>
                      <a:pt x="2057557" y="28258"/>
                      <a:pt x="2057400" y="63217"/>
                    </a:cubicBezTo>
                    <a:cubicBezTo>
                      <a:pt x="2057557" y="98176"/>
                      <a:pt x="2085940" y="126434"/>
                      <a:pt x="2120900" y="126434"/>
                    </a:cubicBezTo>
                    <a:cubicBezTo>
                      <a:pt x="2155860" y="126434"/>
                      <a:pt x="2184243" y="98176"/>
                      <a:pt x="2184400" y="63217"/>
                    </a:cubicBezTo>
                    <a:close/>
                  </a:path>
                </a:pathLst>
              </a:custGeom>
              <a:solidFill>
                <a:srgbClr val="355FB5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965200" y="7754903"/>
                <a:ext cx="2152941" cy="1741222"/>
              </a:xfrm>
              <a:custGeom>
                <a:avLst/>
                <a:gdLst/>
                <a:ahLst/>
                <a:cxnLst/>
                <a:rect r="r" b="b" t="t" l="l"/>
                <a:pathLst>
                  <a:path h="1741222" w="2152941">
                    <a:moveTo>
                      <a:pt x="127000" y="63217"/>
                    </a:moveTo>
                    <a:cubicBezTo>
                      <a:pt x="126844" y="28258"/>
                      <a:pt x="98460" y="0"/>
                      <a:pt x="63500" y="0"/>
                    </a:cubicBezTo>
                    <a:cubicBezTo>
                      <a:pt x="28540" y="0"/>
                      <a:pt x="156" y="28258"/>
                      <a:pt x="0" y="63217"/>
                    </a:cubicBezTo>
                    <a:cubicBezTo>
                      <a:pt x="156" y="98176"/>
                      <a:pt x="28540" y="126433"/>
                      <a:pt x="63500" y="126433"/>
                    </a:cubicBezTo>
                    <a:cubicBezTo>
                      <a:pt x="98460" y="126433"/>
                      <a:pt x="126844" y="98176"/>
                      <a:pt x="127000" y="63217"/>
                    </a:cubicBezTo>
                    <a:close/>
                    <a:moveTo>
                      <a:pt x="81351" y="40903"/>
                    </a:moveTo>
                    <a:cubicBezTo>
                      <a:pt x="69022" y="31131"/>
                      <a:pt x="51114" y="33161"/>
                      <a:pt x="41286" y="45446"/>
                    </a:cubicBezTo>
                    <a:cubicBezTo>
                      <a:pt x="31459" y="57730"/>
                      <a:pt x="33409" y="75648"/>
                      <a:pt x="45649" y="85530"/>
                    </a:cubicBezTo>
                    <a:lnTo>
                      <a:pt x="2103049" y="1731451"/>
                    </a:lnTo>
                    <a:cubicBezTo>
                      <a:pt x="2115378" y="1741223"/>
                      <a:pt x="2133286" y="1739193"/>
                      <a:pt x="2143114" y="1726908"/>
                    </a:cubicBezTo>
                    <a:cubicBezTo>
                      <a:pt x="2152941" y="1714624"/>
                      <a:pt x="2150991" y="1696706"/>
                      <a:pt x="2138751" y="1686824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3022600" y="6139739"/>
                <a:ext cx="2153410" cy="3387518"/>
              </a:xfrm>
              <a:custGeom>
                <a:avLst/>
                <a:gdLst/>
                <a:ahLst/>
                <a:cxnLst/>
                <a:rect r="r" b="b" t="t" l="l"/>
                <a:pathLst>
                  <a:path h="3387518" w="2153410">
                    <a:moveTo>
                      <a:pt x="127000" y="3324301"/>
                    </a:moveTo>
                    <a:cubicBezTo>
                      <a:pt x="126844" y="3289342"/>
                      <a:pt x="98459" y="3261085"/>
                      <a:pt x="63500" y="3261085"/>
                    </a:cubicBezTo>
                    <a:cubicBezTo>
                      <a:pt x="28541" y="3261085"/>
                      <a:pt x="156" y="3289342"/>
                      <a:pt x="0" y="3324301"/>
                    </a:cubicBezTo>
                    <a:cubicBezTo>
                      <a:pt x="156" y="3359260"/>
                      <a:pt x="28541" y="3387517"/>
                      <a:pt x="63500" y="3387517"/>
                    </a:cubicBezTo>
                    <a:cubicBezTo>
                      <a:pt x="98459" y="3387517"/>
                      <a:pt x="126844" y="3359260"/>
                      <a:pt x="127000" y="3324301"/>
                    </a:cubicBezTo>
                    <a:close/>
                    <a:moveTo>
                      <a:pt x="39269" y="3309156"/>
                    </a:moveTo>
                    <a:cubicBezTo>
                      <a:pt x="30990" y="3322534"/>
                      <a:pt x="35082" y="3340086"/>
                      <a:pt x="48423" y="3348424"/>
                    </a:cubicBezTo>
                    <a:cubicBezTo>
                      <a:pt x="61763" y="3356763"/>
                      <a:pt x="79334" y="3352749"/>
                      <a:pt x="87731" y="3339446"/>
                    </a:cubicBezTo>
                    <a:lnTo>
                      <a:pt x="2145131" y="47606"/>
                    </a:lnTo>
                    <a:cubicBezTo>
                      <a:pt x="2153410" y="34228"/>
                      <a:pt x="2149318" y="16676"/>
                      <a:pt x="2135977" y="8338"/>
                    </a:cubicBezTo>
                    <a:cubicBezTo>
                      <a:pt x="2122637" y="0"/>
                      <a:pt x="2105066" y="4013"/>
                      <a:pt x="2096669" y="17316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5080000" y="6108983"/>
                <a:ext cx="2153379" cy="1124447"/>
              </a:xfrm>
              <a:custGeom>
                <a:avLst/>
                <a:gdLst/>
                <a:ahLst/>
                <a:cxnLst/>
                <a:rect r="r" b="b" t="t" l="l"/>
                <a:pathLst>
                  <a:path h="1124447" w="2153379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76279" y="37659"/>
                    </a:moveTo>
                    <a:cubicBezTo>
                      <a:pt x="62177" y="30686"/>
                      <a:pt x="45091" y="36424"/>
                      <a:pt x="38056" y="50495"/>
                    </a:cubicBezTo>
                    <a:cubicBezTo>
                      <a:pt x="31021" y="64566"/>
                      <a:pt x="36681" y="81677"/>
                      <a:pt x="50721" y="88775"/>
                    </a:cubicBezTo>
                    <a:lnTo>
                      <a:pt x="2108121" y="1117475"/>
                    </a:lnTo>
                    <a:cubicBezTo>
                      <a:pt x="2122223" y="1124448"/>
                      <a:pt x="2139309" y="1118710"/>
                      <a:pt x="2146344" y="1104639"/>
                    </a:cubicBezTo>
                    <a:cubicBezTo>
                      <a:pt x="2153379" y="1090568"/>
                      <a:pt x="2147719" y="1073457"/>
                      <a:pt x="2133679" y="1066359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7137400" y="-63217"/>
                <a:ext cx="2184400" cy="7327333"/>
              </a:xfrm>
              <a:custGeom>
                <a:avLst/>
                <a:gdLst/>
                <a:ahLst/>
                <a:cxnLst/>
                <a:rect r="r" b="b" t="t" l="l"/>
                <a:pathLst>
                  <a:path h="7327333" w="2184400">
                    <a:moveTo>
                      <a:pt x="127000" y="7264117"/>
                    </a:moveTo>
                    <a:cubicBezTo>
                      <a:pt x="126843" y="7229158"/>
                      <a:pt x="98460" y="7200901"/>
                      <a:pt x="63500" y="7200901"/>
                    </a:cubicBezTo>
                    <a:cubicBezTo>
                      <a:pt x="28540" y="7200901"/>
                      <a:pt x="157" y="7229158"/>
                      <a:pt x="0" y="7264117"/>
                    </a:cubicBezTo>
                    <a:cubicBezTo>
                      <a:pt x="157" y="7299076"/>
                      <a:pt x="28540" y="7327333"/>
                      <a:pt x="63500" y="7327333"/>
                    </a:cubicBezTo>
                    <a:cubicBezTo>
                      <a:pt x="98460" y="7327333"/>
                      <a:pt x="126843" y="7299076"/>
                      <a:pt x="127000" y="7264117"/>
                    </a:cubicBezTo>
                    <a:close/>
                    <a:moveTo>
                      <a:pt x="36024" y="7256267"/>
                    </a:moveTo>
                    <a:cubicBezTo>
                      <a:pt x="31770" y="7271413"/>
                      <a:pt x="40559" y="7287148"/>
                      <a:pt x="55685" y="7291470"/>
                    </a:cubicBezTo>
                    <a:cubicBezTo>
                      <a:pt x="70812" y="7295792"/>
                      <a:pt x="86586" y="7287074"/>
                      <a:pt x="90976" y="7271967"/>
                    </a:cubicBezTo>
                    <a:lnTo>
                      <a:pt x="2148376" y="71067"/>
                    </a:lnTo>
                    <a:cubicBezTo>
                      <a:pt x="2152630" y="55921"/>
                      <a:pt x="2143842" y="40186"/>
                      <a:pt x="2128715" y="35864"/>
                    </a:cubicBezTo>
                    <a:cubicBezTo>
                      <a:pt x="2113589" y="31542"/>
                      <a:pt x="2097814" y="40260"/>
                      <a:pt x="2093424" y="55367"/>
                    </a:cubicBezTo>
                    <a:close/>
                    <a:moveTo>
                      <a:pt x="2184400" y="63217"/>
                    </a:moveTo>
                    <a:lnTo>
                      <a:pt x="2184400" y="63217"/>
                    </a:lnTo>
                    <a:cubicBezTo>
                      <a:pt x="2184243" y="28258"/>
                      <a:pt x="2155860" y="0"/>
                      <a:pt x="2120900" y="0"/>
                    </a:cubicBezTo>
                    <a:cubicBezTo>
                      <a:pt x="2085940" y="0"/>
                      <a:pt x="2057557" y="28258"/>
                      <a:pt x="2057400" y="63217"/>
                    </a:cubicBezTo>
                    <a:lnTo>
                      <a:pt x="2057400" y="63217"/>
                    </a:lnTo>
                    <a:cubicBezTo>
                      <a:pt x="2057557" y="98176"/>
                      <a:pt x="2085940" y="126434"/>
                      <a:pt x="2120900" y="126434"/>
                    </a:cubicBezTo>
                    <a:cubicBezTo>
                      <a:pt x="2155860" y="126434"/>
                      <a:pt x="2184243" y="98176"/>
                      <a:pt x="2184400" y="63217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965200" y="4082875"/>
                <a:ext cx="2152869" cy="2564022"/>
              </a:xfrm>
              <a:custGeom>
                <a:avLst/>
                <a:gdLst/>
                <a:ahLst/>
                <a:cxnLst/>
                <a:rect r="r" b="b" t="t" l="l"/>
                <a:pathLst>
                  <a:path h="2564022" w="2152869">
                    <a:moveTo>
                      <a:pt x="127000" y="2500805"/>
                    </a:moveTo>
                    <a:cubicBezTo>
                      <a:pt x="126844" y="2465846"/>
                      <a:pt x="98460" y="2437589"/>
                      <a:pt x="63500" y="2437589"/>
                    </a:cubicBezTo>
                    <a:cubicBezTo>
                      <a:pt x="28540" y="2437589"/>
                      <a:pt x="156" y="2465846"/>
                      <a:pt x="0" y="2500805"/>
                    </a:cubicBezTo>
                    <a:cubicBezTo>
                      <a:pt x="156" y="2535764"/>
                      <a:pt x="28540" y="2564022"/>
                      <a:pt x="63500" y="2564022"/>
                    </a:cubicBezTo>
                    <a:cubicBezTo>
                      <a:pt x="98460" y="2564022"/>
                      <a:pt x="126844" y="2535764"/>
                      <a:pt x="127000" y="2500805"/>
                    </a:cubicBezTo>
                    <a:close/>
                    <a:moveTo>
                      <a:pt x="41548" y="2482512"/>
                    </a:moveTo>
                    <a:cubicBezTo>
                      <a:pt x="31531" y="2494642"/>
                      <a:pt x="33203" y="2512588"/>
                      <a:pt x="45289" y="2522659"/>
                    </a:cubicBezTo>
                    <a:cubicBezTo>
                      <a:pt x="57374" y="2532730"/>
                      <a:pt x="75327" y="2531138"/>
                      <a:pt x="85452" y="2519098"/>
                    </a:cubicBezTo>
                    <a:lnTo>
                      <a:pt x="2142852" y="50218"/>
                    </a:lnTo>
                    <a:cubicBezTo>
                      <a:pt x="2152869" y="38088"/>
                      <a:pt x="2151197" y="20142"/>
                      <a:pt x="2139112" y="10071"/>
                    </a:cubicBezTo>
                    <a:cubicBezTo>
                      <a:pt x="2127026" y="0"/>
                      <a:pt x="2109073" y="1592"/>
                      <a:pt x="2098948" y="13632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3022600" y="4051583"/>
                <a:ext cx="2153379" cy="1124447"/>
              </a:xfrm>
              <a:custGeom>
                <a:avLst/>
                <a:gdLst/>
                <a:ahLst/>
                <a:cxnLst/>
                <a:rect r="r" b="b" t="t" l="l"/>
                <a:pathLst>
                  <a:path h="1124447" w="2153379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76279" y="37659"/>
                    </a:moveTo>
                    <a:cubicBezTo>
                      <a:pt x="62177" y="30686"/>
                      <a:pt x="45091" y="36424"/>
                      <a:pt x="38056" y="50495"/>
                    </a:cubicBezTo>
                    <a:cubicBezTo>
                      <a:pt x="31020" y="64566"/>
                      <a:pt x="36682" y="81677"/>
                      <a:pt x="50721" y="88775"/>
                    </a:cubicBezTo>
                    <a:lnTo>
                      <a:pt x="2108121" y="1117475"/>
                    </a:lnTo>
                    <a:cubicBezTo>
                      <a:pt x="2122223" y="1124448"/>
                      <a:pt x="2139309" y="1118710"/>
                      <a:pt x="2146344" y="1104639"/>
                    </a:cubicBezTo>
                    <a:cubicBezTo>
                      <a:pt x="2153379" y="1090568"/>
                      <a:pt x="2147719" y="1073457"/>
                      <a:pt x="2133679" y="1066359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5080000" y="2025004"/>
                <a:ext cx="2153344" cy="3181713"/>
              </a:xfrm>
              <a:custGeom>
                <a:avLst/>
                <a:gdLst/>
                <a:ahLst/>
                <a:cxnLst/>
                <a:rect r="r" b="b" t="t" l="l"/>
                <a:pathLst>
                  <a:path h="3181713" w="2153344">
                    <a:moveTo>
                      <a:pt x="127000" y="3118496"/>
                    </a:moveTo>
                    <a:cubicBezTo>
                      <a:pt x="126844" y="3083537"/>
                      <a:pt x="98459" y="3055279"/>
                      <a:pt x="63500" y="3055279"/>
                    </a:cubicBezTo>
                    <a:cubicBezTo>
                      <a:pt x="28541" y="3055279"/>
                      <a:pt x="156" y="3083537"/>
                      <a:pt x="0" y="3118496"/>
                    </a:cubicBezTo>
                    <a:cubicBezTo>
                      <a:pt x="156" y="3153455"/>
                      <a:pt x="28541" y="3181713"/>
                      <a:pt x="63500" y="3181713"/>
                    </a:cubicBezTo>
                    <a:cubicBezTo>
                      <a:pt x="98459" y="3181713"/>
                      <a:pt x="126844" y="3153455"/>
                      <a:pt x="127000" y="3118496"/>
                    </a:cubicBezTo>
                    <a:close/>
                    <a:moveTo>
                      <a:pt x="39724" y="3102645"/>
                    </a:moveTo>
                    <a:cubicBezTo>
                      <a:pt x="31057" y="3115774"/>
                      <a:pt x="34630" y="3133439"/>
                      <a:pt x="47720" y="3142165"/>
                    </a:cubicBezTo>
                    <a:cubicBezTo>
                      <a:pt x="60810" y="3150892"/>
                      <a:pt x="78491" y="3147397"/>
                      <a:pt x="87276" y="3134347"/>
                    </a:cubicBezTo>
                    <a:lnTo>
                      <a:pt x="2144676" y="48247"/>
                    </a:lnTo>
                    <a:cubicBezTo>
                      <a:pt x="2153344" y="35118"/>
                      <a:pt x="2149770" y="17453"/>
                      <a:pt x="2136680" y="8726"/>
                    </a:cubicBezTo>
                    <a:cubicBezTo>
                      <a:pt x="2123590" y="0"/>
                      <a:pt x="2105909" y="3495"/>
                      <a:pt x="2097124" y="16545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7137400" y="1582703"/>
                <a:ext cx="2184400" cy="537913"/>
              </a:xfrm>
              <a:custGeom>
                <a:avLst/>
                <a:gdLst/>
                <a:ahLst/>
                <a:cxnLst/>
                <a:rect r="r" b="b" t="t" l="l"/>
                <a:pathLst>
                  <a:path h="537913" w="2184400">
                    <a:moveTo>
                      <a:pt x="127000" y="474697"/>
                    </a:moveTo>
                    <a:cubicBezTo>
                      <a:pt x="126843" y="439738"/>
                      <a:pt x="98460" y="411480"/>
                      <a:pt x="63500" y="411480"/>
                    </a:cubicBezTo>
                    <a:cubicBezTo>
                      <a:pt x="28540" y="411480"/>
                      <a:pt x="157" y="439738"/>
                      <a:pt x="0" y="474697"/>
                    </a:cubicBezTo>
                    <a:cubicBezTo>
                      <a:pt x="157" y="509656"/>
                      <a:pt x="28540" y="537914"/>
                      <a:pt x="63500" y="537914"/>
                    </a:cubicBezTo>
                    <a:cubicBezTo>
                      <a:pt x="98460" y="537914"/>
                      <a:pt x="126843" y="509656"/>
                      <a:pt x="127000" y="474697"/>
                    </a:cubicBezTo>
                    <a:close/>
                    <a:moveTo>
                      <a:pt x="57896" y="446677"/>
                    </a:moveTo>
                    <a:cubicBezTo>
                      <a:pt x="42483" y="449831"/>
                      <a:pt x="32520" y="464850"/>
                      <a:pt x="35605" y="480276"/>
                    </a:cubicBezTo>
                    <a:cubicBezTo>
                      <a:pt x="38691" y="495703"/>
                      <a:pt x="53664" y="505734"/>
                      <a:pt x="69104" y="502717"/>
                    </a:cubicBezTo>
                    <a:lnTo>
                      <a:pt x="2126504" y="91237"/>
                    </a:lnTo>
                    <a:cubicBezTo>
                      <a:pt x="2141917" y="88083"/>
                      <a:pt x="2151880" y="73064"/>
                      <a:pt x="2148795" y="57638"/>
                    </a:cubicBezTo>
                    <a:cubicBezTo>
                      <a:pt x="2145709" y="42211"/>
                      <a:pt x="2130736" y="32181"/>
                      <a:pt x="2115296" y="35197"/>
                    </a:cubicBezTo>
                    <a:close/>
                    <a:moveTo>
                      <a:pt x="2184400" y="63217"/>
                    </a:moveTo>
                    <a:cubicBezTo>
                      <a:pt x="2184243" y="28258"/>
                      <a:pt x="2155860" y="0"/>
                      <a:pt x="2120900" y="0"/>
                    </a:cubicBezTo>
                    <a:cubicBezTo>
                      <a:pt x="2085940" y="0"/>
                      <a:pt x="2057557" y="28258"/>
                      <a:pt x="2057400" y="63217"/>
                    </a:cubicBezTo>
                    <a:cubicBezTo>
                      <a:pt x="2057557" y="98176"/>
                      <a:pt x="2085940" y="126434"/>
                      <a:pt x="2120900" y="126434"/>
                    </a:cubicBezTo>
                    <a:cubicBezTo>
                      <a:pt x="2155860" y="126434"/>
                      <a:pt x="2184243" y="98176"/>
                      <a:pt x="2184400" y="63217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</p:grpSp>
      </p:grpSp>
      <p:grpSp>
        <p:nvGrpSpPr>
          <p:cNvPr name="Group 34" id="34"/>
          <p:cNvGrpSpPr/>
          <p:nvPr/>
        </p:nvGrpSpPr>
        <p:grpSpPr>
          <a:xfrm rot="0">
            <a:off x="0" y="0"/>
            <a:ext cx="8472517" cy="10287000"/>
            <a:chOff x="0" y="0"/>
            <a:chExt cx="2231445" cy="2709333"/>
          </a:xfrm>
        </p:grpSpPr>
        <p:sp>
          <p:nvSpPr>
            <p:cNvPr name="Freeform 35" id="35"/>
            <p:cNvSpPr/>
            <p:nvPr/>
          </p:nvSpPr>
          <p:spPr>
            <a:xfrm>
              <a:off x="0" y="0"/>
              <a:ext cx="2231445" cy="2709333"/>
            </a:xfrm>
            <a:custGeom>
              <a:avLst/>
              <a:gdLst/>
              <a:ahLst/>
              <a:cxnLst/>
              <a:rect r="r" b="b" t="t" l="l"/>
              <a:pathLst>
                <a:path h="2709333" w="2231445">
                  <a:moveTo>
                    <a:pt x="0" y="0"/>
                  </a:moveTo>
                  <a:lnTo>
                    <a:pt x="2231445" y="0"/>
                  </a:lnTo>
                  <a:lnTo>
                    <a:pt x="2231445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355FB5"/>
            </a:solidFill>
          </p:spPr>
        </p:sp>
        <p:sp>
          <p:nvSpPr>
            <p:cNvPr name="TextBox 36" id="3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99"/>
                </a:lnSpc>
              </a:pPr>
            </a:p>
          </p:txBody>
        </p:sp>
      </p:grpSp>
      <p:pic>
        <p:nvPicPr>
          <p:cNvPr name="Picture 37" id="37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97244" y="695101"/>
            <a:ext cx="5248051" cy="1946550"/>
          </a:xfrm>
          <a:prstGeom prst="rect">
            <a:avLst/>
          </a:prstGeom>
        </p:spPr>
      </p:pic>
      <p:sp>
        <p:nvSpPr>
          <p:cNvPr name="TextBox 38" id="38"/>
          <p:cNvSpPr txBox="true"/>
          <p:nvPr/>
        </p:nvSpPr>
        <p:spPr>
          <a:xfrm rot="0">
            <a:off x="1028700" y="1114425"/>
            <a:ext cx="3969201" cy="10115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959"/>
              </a:lnSpc>
              <a:spcBef>
                <a:spcPct val="0"/>
              </a:spcBef>
            </a:pPr>
            <a:r>
              <a:rPr lang="en-US" sz="3999">
                <a:solidFill>
                  <a:srgbClr val="FFFFFF"/>
                </a:solidFill>
                <a:latin typeface="Nunito Sans Black Bold"/>
              </a:rPr>
              <a:t>Infographic S</a:t>
            </a:r>
            <a:r>
              <a:rPr lang="en-US" sz="3999">
                <a:solidFill>
                  <a:srgbClr val="FFFFFF"/>
                </a:solidFill>
                <a:latin typeface="Nunito Sans Black Bold"/>
              </a:rPr>
              <a:t>lide Report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1028700" y="2990289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FFFFFF"/>
                </a:solidFill>
                <a:latin typeface="Nunito Sans Black"/>
              </a:rPr>
              <a:t>Point 1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028700" y="3416665"/>
            <a:ext cx="606725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FFFFFF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1028700" y="5305317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FFFFFF"/>
                </a:solidFill>
                <a:latin typeface="Nunito Sans Black"/>
              </a:rPr>
              <a:t>Point 2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1028700" y="5731692"/>
            <a:ext cx="606725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FFFFFF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1028700" y="7620344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</a:pPr>
            <a:r>
              <a:rPr lang="en-US" sz="2199">
                <a:solidFill>
                  <a:srgbClr val="FFFFFF"/>
                </a:solidFill>
                <a:latin typeface="Nunito Sans Black"/>
              </a:rPr>
              <a:t>Point 3</a:t>
            </a:r>
          </a:p>
        </p:txBody>
      </p:sp>
      <p:sp>
        <p:nvSpPr>
          <p:cNvPr name="TextBox 44" id="44"/>
          <p:cNvSpPr txBox="true"/>
          <p:nvPr/>
        </p:nvSpPr>
        <p:spPr>
          <a:xfrm rot="0">
            <a:off x="1028700" y="8046720"/>
            <a:ext cx="606725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FFFFFF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pic>
        <p:nvPicPr>
          <p:cNvPr name="Picture 45" id="4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763327">
            <a:off x="6395124" y="9037302"/>
            <a:ext cx="3529199" cy="3355948"/>
          </a:xfrm>
          <a:prstGeom prst="rect">
            <a:avLst/>
          </a:prstGeom>
        </p:spPr>
      </p:pic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618759" y="1360243"/>
            <a:ext cx="7498405" cy="7566515"/>
            <a:chOff x="0" y="0"/>
            <a:chExt cx="9997874" cy="10088687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1011229" y="9703250"/>
              <a:ext cx="863481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Item 1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2938433" y="9703250"/>
              <a:ext cx="863481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Item 2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4865636" y="9703250"/>
              <a:ext cx="863481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Item 3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6792840" y="9703250"/>
              <a:ext cx="863481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Item 4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8720044" y="9703250"/>
              <a:ext cx="863481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Item 5</a:t>
              </a:r>
            </a:p>
          </p:txBody>
        </p:sp>
        <p:grpSp>
          <p:nvGrpSpPr>
            <p:cNvPr name="Group 8" id="8"/>
            <p:cNvGrpSpPr>
              <a:grpSpLocks noChangeAspect="true"/>
            </p:cNvGrpSpPr>
            <p:nvPr/>
          </p:nvGrpSpPr>
          <p:grpSpPr>
            <a:xfrm rot="0">
              <a:off x="596880" y="178431"/>
              <a:ext cx="9400994" cy="9400994"/>
              <a:chOff x="0" y="0"/>
              <a:chExt cx="10287000" cy="102870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15" id="15"/>
            <p:cNvSpPr txBox="true"/>
            <p:nvPr/>
          </p:nvSpPr>
          <p:spPr>
            <a:xfrm rot="0">
              <a:off x="0" y="-28575"/>
              <a:ext cx="444480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25 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1851624"/>
              <a:ext cx="444480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20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3731822"/>
              <a:ext cx="444480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15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5612021"/>
              <a:ext cx="444480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10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182888" y="7492220"/>
              <a:ext cx="261592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5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182888" y="9372419"/>
              <a:ext cx="261592" cy="3854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"/>
                </a:rPr>
                <a:t>0 </a:t>
              </a:r>
            </a:p>
          </p:txBody>
        </p:sp>
        <p:grpSp>
          <p:nvGrpSpPr>
            <p:cNvPr name="Group 21" id="21"/>
            <p:cNvGrpSpPr>
              <a:grpSpLocks noChangeAspect="true"/>
            </p:cNvGrpSpPr>
            <p:nvPr/>
          </p:nvGrpSpPr>
          <p:grpSpPr>
            <a:xfrm rot="0">
              <a:off x="1168677" y="1300747"/>
              <a:ext cx="8829197" cy="8278678"/>
              <a:chOff x="625687" y="1228090"/>
              <a:chExt cx="9661313" cy="9058910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0" y="10287000"/>
                <a:ext cx="600287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600287">
                    <a:moveTo>
                      <a:pt x="0" y="0"/>
                    </a:moveTo>
                    <a:lnTo>
                      <a:pt x="0" y="0"/>
                    </a:lnTo>
                    <a:lnTo>
                      <a:pt x="600287" y="0"/>
                    </a:lnTo>
                    <a:lnTo>
                      <a:pt x="600287" y="0"/>
                    </a:ln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>
                <a:off x="2108835" y="6988810"/>
                <a:ext cx="600287" cy="3298190"/>
              </a:xfrm>
              <a:custGeom>
                <a:avLst/>
                <a:gdLst/>
                <a:ahLst/>
                <a:cxnLst/>
                <a:rect r="r" b="b" t="t" l="l"/>
                <a:pathLst>
                  <a:path h="3298190" w="600287">
                    <a:moveTo>
                      <a:pt x="0" y="3298190"/>
                    </a:moveTo>
                    <a:lnTo>
                      <a:pt x="0" y="48023"/>
                    </a:lnTo>
                    <a:cubicBezTo>
                      <a:pt x="0" y="35287"/>
                      <a:pt x="5059" y="23072"/>
                      <a:pt x="14065" y="14066"/>
                    </a:cubicBezTo>
                    <a:cubicBezTo>
                      <a:pt x="23071" y="5059"/>
                      <a:pt x="35286" y="0"/>
                      <a:pt x="48023" y="0"/>
                    </a:cubicBezTo>
                    <a:lnTo>
                      <a:pt x="552264" y="0"/>
                    </a:lnTo>
                    <a:cubicBezTo>
                      <a:pt x="565000" y="0"/>
                      <a:pt x="577215" y="5059"/>
                      <a:pt x="586221" y="14066"/>
                    </a:cubicBezTo>
                    <a:cubicBezTo>
                      <a:pt x="595227" y="23072"/>
                      <a:pt x="600287" y="35287"/>
                      <a:pt x="600287" y="48023"/>
                    </a:cubicBezTo>
                    <a:lnTo>
                      <a:pt x="600287" y="3298190"/>
                    </a:ln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4217670" y="4108450"/>
                <a:ext cx="600287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600287">
                    <a:moveTo>
                      <a:pt x="0" y="6178550"/>
                    </a:moveTo>
                    <a:lnTo>
                      <a:pt x="0" y="48023"/>
                    </a:lnTo>
                    <a:cubicBezTo>
                      <a:pt x="0" y="35287"/>
                      <a:pt x="5059" y="23072"/>
                      <a:pt x="14065" y="14065"/>
                    </a:cubicBezTo>
                    <a:cubicBezTo>
                      <a:pt x="23072" y="5059"/>
                      <a:pt x="35287" y="0"/>
                      <a:pt x="48023" y="0"/>
                    </a:cubicBezTo>
                    <a:lnTo>
                      <a:pt x="552264" y="0"/>
                    </a:lnTo>
                    <a:cubicBezTo>
                      <a:pt x="565000" y="0"/>
                      <a:pt x="577215" y="5059"/>
                      <a:pt x="586221" y="14065"/>
                    </a:cubicBezTo>
                    <a:cubicBezTo>
                      <a:pt x="595227" y="23072"/>
                      <a:pt x="600287" y="35287"/>
                      <a:pt x="600287" y="48023"/>
                    </a:cubicBezTo>
                    <a:lnTo>
                      <a:pt x="600287" y="6178550"/>
                    </a:ln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6326505" y="2874010"/>
                <a:ext cx="600287" cy="7412990"/>
              </a:xfrm>
              <a:custGeom>
                <a:avLst/>
                <a:gdLst/>
                <a:ahLst/>
                <a:cxnLst/>
                <a:rect r="r" b="b" t="t" l="l"/>
                <a:pathLst>
                  <a:path h="7412990" w="600287">
                    <a:moveTo>
                      <a:pt x="0" y="7412990"/>
                    </a:moveTo>
                    <a:lnTo>
                      <a:pt x="0" y="48023"/>
                    </a:lnTo>
                    <a:cubicBezTo>
                      <a:pt x="0" y="35286"/>
                      <a:pt x="5060" y="23071"/>
                      <a:pt x="14066" y="14066"/>
                    </a:cubicBezTo>
                    <a:cubicBezTo>
                      <a:pt x="23072" y="5060"/>
                      <a:pt x="35287" y="0"/>
                      <a:pt x="48023" y="0"/>
                    </a:cubicBezTo>
                    <a:lnTo>
                      <a:pt x="552263" y="0"/>
                    </a:lnTo>
                    <a:cubicBezTo>
                      <a:pt x="565000" y="0"/>
                      <a:pt x="577215" y="5059"/>
                      <a:pt x="586221" y="14065"/>
                    </a:cubicBezTo>
                    <a:cubicBezTo>
                      <a:pt x="595228" y="23071"/>
                      <a:pt x="600287" y="35286"/>
                      <a:pt x="600287" y="48023"/>
                    </a:cubicBezTo>
                    <a:lnTo>
                      <a:pt x="600287" y="7412990"/>
                    </a:ln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8435340" y="1228090"/>
                <a:ext cx="600287" cy="9058910"/>
              </a:xfrm>
              <a:custGeom>
                <a:avLst/>
                <a:gdLst/>
                <a:ahLst/>
                <a:cxnLst/>
                <a:rect r="r" b="b" t="t" l="l"/>
                <a:pathLst>
                  <a:path h="9058910" w="600287">
                    <a:moveTo>
                      <a:pt x="0" y="9058910"/>
                    </a:moveTo>
                    <a:lnTo>
                      <a:pt x="0" y="48023"/>
                    </a:lnTo>
                    <a:cubicBezTo>
                      <a:pt x="0" y="21501"/>
                      <a:pt x="21500" y="0"/>
                      <a:pt x="48023" y="0"/>
                    </a:cubicBezTo>
                    <a:lnTo>
                      <a:pt x="552264" y="0"/>
                    </a:lnTo>
                    <a:cubicBezTo>
                      <a:pt x="578787" y="0"/>
                      <a:pt x="600287" y="21501"/>
                      <a:pt x="600287" y="48023"/>
                    </a:cubicBezTo>
                    <a:lnTo>
                      <a:pt x="600287" y="9058910"/>
                    </a:ln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625687" y="8216900"/>
                <a:ext cx="600287" cy="2070100"/>
              </a:xfrm>
              <a:custGeom>
                <a:avLst/>
                <a:gdLst/>
                <a:ahLst/>
                <a:cxnLst/>
                <a:rect r="r" b="b" t="t" l="l"/>
                <a:pathLst>
                  <a:path h="2070100" w="600287">
                    <a:moveTo>
                      <a:pt x="0" y="2070100"/>
                    </a:moveTo>
                    <a:lnTo>
                      <a:pt x="0" y="48023"/>
                    </a:lnTo>
                    <a:cubicBezTo>
                      <a:pt x="0" y="21500"/>
                      <a:pt x="21500" y="0"/>
                      <a:pt x="48023" y="0"/>
                    </a:cubicBezTo>
                    <a:lnTo>
                      <a:pt x="552263" y="0"/>
                    </a:lnTo>
                    <a:cubicBezTo>
                      <a:pt x="578786" y="0"/>
                      <a:pt x="600286" y="21500"/>
                      <a:pt x="600286" y="48023"/>
                    </a:cubicBezTo>
                    <a:lnTo>
                      <a:pt x="600286" y="2070100"/>
                    </a:ln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2734521" y="6988810"/>
                <a:ext cx="600287" cy="3298190"/>
              </a:xfrm>
              <a:custGeom>
                <a:avLst/>
                <a:gdLst/>
                <a:ahLst/>
                <a:cxnLst/>
                <a:rect r="r" b="b" t="t" l="l"/>
                <a:pathLst>
                  <a:path h="3298190" w="600287">
                    <a:moveTo>
                      <a:pt x="1" y="3298190"/>
                    </a:moveTo>
                    <a:lnTo>
                      <a:pt x="1" y="48023"/>
                    </a:lnTo>
                    <a:cubicBezTo>
                      <a:pt x="0" y="35287"/>
                      <a:pt x="5060" y="23072"/>
                      <a:pt x="14066" y="14066"/>
                    </a:cubicBezTo>
                    <a:cubicBezTo>
                      <a:pt x="23072" y="5059"/>
                      <a:pt x="35287" y="0"/>
                      <a:pt x="48024" y="0"/>
                    </a:cubicBezTo>
                    <a:lnTo>
                      <a:pt x="552264" y="0"/>
                    </a:lnTo>
                    <a:cubicBezTo>
                      <a:pt x="565001" y="0"/>
                      <a:pt x="577216" y="5059"/>
                      <a:pt x="586222" y="14066"/>
                    </a:cubicBezTo>
                    <a:cubicBezTo>
                      <a:pt x="595228" y="23072"/>
                      <a:pt x="600287" y="35287"/>
                      <a:pt x="600287" y="48023"/>
                    </a:cubicBezTo>
                    <a:lnTo>
                      <a:pt x="600287" y="3298190"/>
                    </a:ln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4843357" y="6167967"/>
                <a:ext cx="600287" cy="4119033"/>
              </a:xfrm>
              <a:custGeom>
                <a:avLst/>
                <a:gdLst/>
                <a:ahLst/>
                <a:cxnLst/>
                <a:rect r="r" b="b" t="t" l="l"/>
                <a:pathLst>
                  <a:path h="4119033" w="600287">
                    <a:moveTo>
                      <a:pt x="0" y="4119033"/>
                    </a:moveTo>
                    <a:lnTo>
                      <a:pt x="0" y="48023"/>
                    </a:lnTo>
                    <a:cubicBezTo>
                      <a:pt x="0" y="35286"/>
                      <a:pt x="5059" y="23071"/>
                      <a:pt x="14065" y="14065"/>
                    </a:cubicBezTo>
                    <a:cubicBezTo>
                      <a:pt x="23072" y="5059"/>
                      <a:pt x="35286" y="0"/>
                      <a:pt x="48023" y="0"/>
                    </a:cubicBezTo>
                    <a:lnTo>
                      <a:pt x="552263" y="0"/>
                    </a:lnTo>
                    <a:cubicBezTo>
                      <a:pt x="565000" y="0"/>
                      <a:pt x="577214" y="5059"/>
                      <a:pt x="586221" y="14065"/>
                    </a:cubicBezTo>
                    <a:cubicBezTo>
                      <a:pt x="595227" y="23071"/>
                      <a:pt x="600286" y="35286"/>
                      <a:pt x="600286" y="48023"/>
                    </a:cubicBezTo>
                    <a:lnTo>
                      <a:pt x="600286" y="4119033"/>
                    </a:ln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6952192" y="4521341"/>
                <a:ext cx="600287" cy="5765659"/>
              </a:xfrm>
              <a:custGeom>
                <a:avLst/>
                <a:gdLst/>
                <a:ahLst/>
                <a:cxnLst/>
                <a:rect r="r" b="b" t="t" l="l"/>
                <a:pathLst>
                  <a:path h="5765659" w="600287">
                    <a:moveTo>
                      <a:pt x="0" y="5765659"/>
                    </a:moveTo>
                    <a:lnTo>
                      <a:pt x="0" y="48023"/>
                    </a:lnTo>
                    <a:cubicBezTo>
                      <a:pt x="0" y="21501"/>
                      <a:pt x="21500" y="0"/>
                      <a:pt x="48023" y="0"/>
                    </a:cubicBezTo>
                    <a:lnTo>
                      <a:pt x="552263" y="0"/>
                    </a:lnTo>
                    <a:cubicBezTo>
                      <a:pt x="565000" y="0"/>
                      <a:pt x="577214" y="5059"/>
                      <a:pt x="586221" y="14065"/>
                    </a:cubicBezTo>
                    <a:cubicBezTo>
                      <a:pt x="595227" y="23072"/>
                      <a:pt x="600287" y="35287"/>
                      <a:pt x="600287" y="48023"/>
                    </a:cubicBezTo>
                    <a:lnTo>
                      <a:pt x="600287" y="5765659"/>
                    </a:ln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9061027" y="2051627"/>
                <a:ext cx="600287" cy="8235373"/>
              </a:xfrm>
              <a:custGeom>
                <a:avLst/>
                <a:gdLst/>
                <a:ahLst/>
                <a:cxnLst/>
                <a:rect r="r" b="b" t="t" l="l"/>
                <a:pathLst>
                  <a:path h="8235373" w="600287">
                    <a:moveTo>
                      <a:pt x="0" y="8235373"/>
                    </a:moveTo>
                    <a:lnTo>
                      <a:pt x="0" y="48023"/>
                    </a:lnTo>
                    <a:cubicBezTo>
                      <a:pt x="0" y="21501"/>
                      <a:pt x="21500" y="0"/>
                      <a:pt x="48022" y="0"/>
                    </a:cubicBezTo>
                    <a:lnTo>
                      <a:pt x="552264" y="0"/>
                    </a:lnTo>
                    <a:cubicBezTo>
                      <a:pt x="578786" y="0"/>
                      <a:pt x="600286" y="21501"/>
                      <a:pt x="600286" y="48023"/>
                    </a:cubicBezTo>
                    <a:lnTo>
                      <a:pt x="600286" y="8235373"/>
                    </a:ln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1251373" y="8216900"/>
                <a:ext cx="600287" cy="2070100"/>
              </a:xfrm>
              <a:custGeom>
                <a:avLst/>
                <a:gdLst/>
                <a:ahLst/>
                <a:cxnLst/>
                <a:rect r="r" b="b" t="t" l="l"/>
                <a:pathLst>
                  <a:path h="2070100" w="600287">
                    <a:moveTo>
                      <a:pt x="0" y="2070100"/>
                    </a:moveTo>
                    <a:lnTo>
                      <a:pt x="0" y="48023"/>
                    </a:lnTo>
                    <a:cubicBezTo>
                      <a:pt x="1" y="21500"/>
                      <a:pt x="21501" y="0"/>
                      <a:pt x="48023" y="0"/>
                    </a:cubicBezTo>
                    <a:lnTo>
                      <a:pt x="552264" y="0"/>
                    </a:lnTo>
                    <a:cubicBezTo>
                      <a:pt x="578786" y="0"/>
                      <a:pt x="600287" y="21500"/>
                      <a:pt x="600287" y="48023"/>
                    </a:cubicBezTo>
                    <a:lnTo>
                      <a:pt x="600287" y="2070100"/>
                    </a:lnTo>
                    <a:close/>
                  </a:path>
                </a:pathLst>
              </a:custGeom>
              <a:solidFill>
                <a:srgbClr val="355FB5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3360208" y="8637905"/>
                <a:ext cx="600287" cy="1649095"/>
              </a:xfrm>
              <a:custGeom>
                <a:avLst/>
                <a:gdLst/>
                <a:ahLst/>
                <a:cxnLst/>
                <a:rect r="r" b="b" t="t" l="l"/>
                <a:pathLst>
                  <a:path h="1649095" w="600287">
                    <a:moveTo>
                      <a:pt x="0" y="1649095"/>
                    </a:moveTo>
                    <a:lnTo>
                      <a:pt x="0" y="48023"/>
                    </a:lnTo>
                    <a:cubicBezTo>
                      <a:pt x="0" y="21501"/>
                      <a:pt x="21501" y="0"/>
                      <a:pt x="48023" y="0"/>
                    </a:cubicBezTo>
                    <a:lnTo>
                      <a:pt x="552264" y="0"/>
                    </a:lnTo>
                    <a:cubicBezTo>
                      <a:pt x="578786" y="0"/>
                      <a:pt x="600287" y="21501"/>
                      <a:pt x="600287" y="48023"/>
                    </a:cubicBezTo>
                    <a:lnTo>
                      <a:pt x="600287" y="1649095"/>
                    </a:lnTo>
                    <a:close/>
                  </a:path>
                </a:pathLst>
              </a:custGeom>
              <a:solidFill>
                <a:srgbClr val="355FB5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5469043" y="8227483"/>
                <a:ext cx="600287" cy="2059517"/>
              </a:xfrm>
              <a:custGeom>
                <a:avLst/>
                <a:gdLst/>
                <a:ahLst/>
                <a:cxnLst/>
                <a:rect r="r" b="b" t="t" l="l"/>
                <a:pathLst>
                  <a:path h="2059517" w="600287">
                    <a:moveTo>
                      <a:pt x="0" y="2059517"/>
                    </a:moveTo>
                    <a:lnTo>
                      <a:pt x="0" y="48024"/>
                    </a:lnTo>
                    <a:cubicBezTo>
                      <a:pt x="0" y="35287"/>
                      <a:pt x="5060" y="23072"/>
                      <a:pt x="14066" y="14066"/>
                    </a:cubicBezTo>
                    <a:cubicBezTo>
                      <a:pt x="23072" y="5059"/>
                      <a:pt x="35287" y="0"/>
                      <a:pt x="48023" y="0"/>
                    </a:cubicBezTo>
                    <a:lnTo>
                      <a:pt x="552264" y="0"/>
                    </a:lnTo>
                    <a:cubicBezTo>
                      <a:pt x="565000" y="0"/>
                      <a:pt x="577215" y="5059"/>
                      <a:pt x="586222" y="14066"/>
                    </a:cubicBezTo>
                    <a:cubicBezTo>
                      <a:pt x="595228" y="23072"/>
                      <a:pt x="600287" y="35287"/>
                      <a:pt x="600287" y="48024"/>
                    </a:cubicBezTo>
                    <a:lnTo>
                      <a:pt x="600287" y="2059517"/>
                    </a:lnTo>
                    <a:close/>
                  </a:path>
                </a:pathLst>
              </a:custGeom>
              <a:solidFill>
                <a:srgbClr val="355FB5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7577879" y="6992338"/>
                <a:ext cx="600287" cy="3294662"/>
              </a:xfrm>
              <a:custGeom>
                <a:avLst/>
                <a:gdLst/>
                <a:ahLst/>
                <a:cxnLst/>
                <a:rect r="r" b="b" t="t" l="l"/>
                <a:pathLst>
                  <a:path h="3294662" w="600287">
                    <a:moveTo>
                      <a:pt x="0" y="3294662"/>
                    </a:moveTo>
                    <a:lnTo>
                      <a:pt x="0" y="48023"/>
                    </a:lnTo>
                    <a:cubicBezTo>
                      <a:pt x="0" y="35287"/>
                      <a:pt x="5059" y="23072"/>
                      <a:pt x="14065" y="14065"/>
                    </a:cubicBezTo>
                    <a:cubicBezTo>
                      <a:pt x="23071" y="5059"/>
                      <a:pt x="35286" y="0"/>
                      <a:pt x="48022" y="0"/>
                    </a:cubicBezTo>
                    <a:lnTo>
                      <a:pt x="552263" y="0"/>
                    </a:lnTo>
                    <a:cubicBezTo>
                      <a:pt x="564999" y="0"/>
                      <a:pt x="577215" y="5059"/>
                      <a:pt x="586220" y="14065"/>
                    </a:cubicBezTo>
                    <a:cubicBezTo>
                      <a:pt x="595227" y="23071"/>
                      <a:pt x="600286" y="35287"/>
                      <a:pt x="600286" y="48023"/>
                    </a:cubicBezTo>
                    <a:lnTo>
                      <a:pt x="600286" y="3294662"/>
                    </a:lnTo>
                    <a:close/>
                  </a:path>
                </a:pathLst>
              </a:custGeom>
              <a:solidFill>
                <a:srgbClr val="355FB5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9686713" y="6992851"/>
                <a:ext cx="600287" cy="3294149"/>
              </a:xfrm>
              <a:custGeom>
                <a:avLst/>
                <a:gdLst/>
                <a:ahLst/>
                <a:cxnLst/>
                <a:rect r="r" b="b" t="t" l="l"/>
                <a:pathLst>
                  <a:path h="3294149" w="600287">
                    <a:moveTo>
                      <a:pt x="0" y="3294149"/>
                    </a:moveTo>
                    <a:lnTo>
                      <a:pt x="0" y="48023"/>
                    </a:lnTo>
                    <a:cubicBezTo>
                      <a:pt x="0" y="35287"/>
                      <a:pt x="5060" y="23072"/>
                      <a:pt x="14065" y="14065"/>
                    </a:cubicBezTo>
                    <a:cubicBezTo>
                      <a:pt x="23072" y="5059"/>
                      <a:pt x="35287" y="0"/>
                      <a:pt x="48023" y="0"/>
                    </a:cubicBezTo>
                    <a:lnTo>
                      <a:pt x="552264" y="0"/>
                    </a:lnTo>
                    <a:cubicBezTo>
                      <a:pt x="565001" y="0"/>
                      <a:pt x="577216" y="5059"/>
                      <a:pt x="586222" y="14065"/>
                    </a:cubicBezTo>
                    <a:cubicBezTo>
                      <a:pt x="595228" y="23072"/>
                      <a:pt x="600287" y="35287"/>
                      <a:pt x="600287" y="48023"/>
                    </a:cubicBezTo>
                    <a:lnTo>
                      <a:pt x="600287" y="3294149"/>
                    </a:lnTo>
                    <a:close/>
                  </a:path>
                </a:pathLst>
              </a:custGeom>
              <a:solidFill>
                <a:srgbClr val="355FB5"/>
              </a:solidFill>
            </p:spPr>
          </p:sp>
        </p:grpSp>
      </p:grpSp>
      <p:grpSp>
        <p:nvGrpSpPr>
          <p:cNvPr name="Group 37" id="37"/>
          <p:cNvGrpSpPr/>
          <p:nvPr/>
        </p:nvGrpSpPr>
        <p:grpSpPr>
          <a:xfrm rot="0">
            <a:off x="0" y="0"/>
            <a:ext cx="8472517" cy="10287000"/>
            <a:chOff x="0" y="0"/>
            <a:chExt cx="2231445" cy="2709333"/>
          </a:xfrm>
        </p:grpSpPr>
        <p:sp>
          <p:nvSpPr>
            <p:cNvPr name="Freeform 38" id="38"/>
            <p:cNvSpPr/>
            <p:nvPr/>
          </p:nvSpPr>
          <p:spPr>
            <a:xfrm>
              <a:off x="0" y="0"/>
              <a:ext cx="2231445" cy="2709333"/>
            </a:xfrm>
            <a:custGeom>
              <a:avLst/>
              <a:gdLst/>
              <a:ahLst/>
              <a:cxnLst/>
              <a:rect r="r" b="b" t="t" l="l"/>
              <a:pathLst>
                <a:path h="2709333" w="2231445">
                  <a:moveTo>
                    <a:pt x="0" y="0"/>
                  </a:moveTo>
                  <a:lnTo>
                    <a:pt x="2231445" y="0"/>
                  </a:lnTo>
                  <a:lnTo>
                    <a:pt x="2231445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CCB6C"/>
            </a:solidFill>
          </p:spPr>
        </p:sp>
        <p:sp>
          <p:nvSpPr>
            <p:cNvPr name="TextBox 39" id="3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99"/>
                </a:lnSpc>
              </a:pPr>
            </a:p>
          </p:txBody>
        </p:sp>
      </p:grpSp>
      <p:pic>
        <p:nvPicPr>
          <p:cNvPr name="Picture 40" id="4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58244" y="3685680"/>
            <a:ext cx="6527245" cy="6527245"/>
          </a:xfrm>
          <a:prstGeom prst="rect">
            <a:avLst/>
          </a:prstGeom>
        </p:spPr>
      </p:pic>
      <p:grpSp>
        <p:nvGrpSpPr>
          <p:cNvPr name="Group 41" id="41"/>
          <p:cNvGrpSpPr>
            <a:grpSpLocks noChangeAspect="true"/>
          </p:cNvGrpSpPr>
          <p:nvPr/>
        </p:nvGrpSpPr>
        <p:grpSpPr>
          <a:xfrm rot="0">
            <a:off x="1510896" y="4326118"/>
            <a:ext cx="5450725" cy="5246370"/>
            <a:chOff x="30480" y="591820"/>
            <a:chExt cx="12736830" cy="12259310"/>
          </a:xfrm>
        </p:grpSpPr>
        <p:sp>
          <p:nvSpPr>
            <p:cNvPr name="Freeform 42" id="42"/>
            <p:cNvSpPr/>
            <p:nvPr/>
          </p:nvSpPr>
          <p:spPr>
            <a:xfrm>
              <a:off x="30480" y="591820"/>
              <a:ext cx="12736830" cy="12259310"/>
            </a:xfrm>
            <a:custGeom>
              <a:avLst/>
              <a:gdLst/>
              <a:ahLst/>
              <a:cxnLst/>
              <a:rect r="r" b="b" t="t" l="l"/>
              <a:pathLst>
                <a:path h="12259310" w="12736830">
                  <a:moveTo>
                    <a:pt x="11925300" y="4271010"/>
                  </a:moveTo>
                  <a:cubicBezTo>
                    <a:pt x="10819131" y="2120900"/>
                    <a:pt x="8590281" y="544830"/>
                    <a:pt x="6215380" y="297180"/>
                  </a:cubicBezTo>
                  <a:cubicBezTo>
                    <a:pt x="4277360" y="0"/>
                    <a:pt x="3002280" y="913130"/>
                    <a:pt x="1960880" y="2170430"/>
                  </a:cubicBezTo>
                  <a:cubicBezTo>
                    <a:pt x="919480" y="3427730"/>
                    <a:pt x="365760" y="5030470"/>
                    <a:pt x="142240" y="6647180"/>
                  </a:cubicBezTo>
                  <a:cubicBezTo>
                    <a:pt x="24130" y="7500620"/>
                    <a:pt x="0" y="8406130"/>
                    <a:pt x="361950" y="9188450"/>
                  </a:cubicBezTo>
                  <a:cubicBezTo>
                    <a:pt x="820420" y="10180319"/>
                    <a:pt x="1822450" y="10811510"/>
                    <a:pt x="2842260" y="11203940"/>
                  </a:cubicBezTo>
                  <a:cubicBezTo>
                    <a:pt x="5585460" y="12259310"/>
                    <a:pt x="8953500" y="11850370"/>
                    <a:pt x="11088370" y="9828530"/>
                  </a:cubicBezTo>
                  <a:cubicBezTo>
                    <a:pt x="11756390" y="9196070"/>
                    <a:pt x="12303760" y="8403590"/>
                    <a:pt x="12499340" y="7504430"/>
                  </a:cubicBezTo>
                  <a:cubicBezTo>
                    <a:pt x="12736830" y="6413500"/>
                    <a:pt x="12435840" y="5264150"/>
                    <a:pt x="11925300" y="4271010"/>
                  </a:cubicBezTo>
                  <a:close/>
                </a:path>
              </a:pathLst>
            </a:custGeom>
            <a:blipFill>
              <a:blip r:embed="rId4"/>
              <a:stretch>
                <a:fillRect l="-19351" r="-18864" t="-5134" b="5134"/>
              </a:stretch>
            </a:blipFill>
          </p:spPr>
        </p:sp>
      </p:grpSp>
      <p:sp>
        <p:nvSpPr>
          <p:cNvPr name="TextBox 43" id="43"/>
          <p:cNvSpPr txBox="true"/>
          <p:nvPr/>
        </p:nvSpPr>
        <p:spPr>
          <a:xfrm rot="0">
            <a:off x="1028700" y="2363727"/>
            <a:ext cx="6784310" cy="11633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080"/>
              </a:lnSpc>
              <a:spcBef>
                <a:spcPct val="0"/>
              </a:spcBef>
            </a:pPr>
            <a:r>
              <a:rPr lang="en-US" sz="2200" u="none">
                <a:solidFill>
                  <a:srgbClr val="000000"/>
                </a:solidFill>
                <a:latin typeface="Questrial"/>
              </a:rPr>
              <a:t>Presentations are communication tools that can be used as demonstrations, lectures, speeches, reports, and more. It is mostly presented before an audience. </a:t>
            </a:r>
          </a:p>
        </p:txBody>
      </p:sp>
      <p:sp>
        <p:nvSpPr>
          <p:cNvPr name="TextBox 44" id="44"/>
          <p:cNvSpPr txBox="true"/>
          <p:nvPr/>
        </p:nvSpPr>
        <p:spPr>
          <a:xfrm rot="0">
            <a:off x="1028700" y="1114425"/>
            <a:ext cx="3969201" cy="10115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959"/>
              </a:lnSpc>
              <a:spcBef>
                <a:spcPct val="0"/>
              </a:spcBef>
            </a:pPr>
            <a:r>
              <a:rPr lang="en-US" sz="3999">
                <a:solidFill>
                  <a:srgbClr val="000000"/>
                </a:solidFill>
                <a:latin typeface="Nunito Sans Black Bold"/>
              </a:rPr>
              <a:t>Infographic S</a:t>
            </a:r>
            <a:r>
              <a:rPr lang="en-US" sz="3999">
                <a:solidFill>
                  <a:srgbClr val="000000"/>
                </a:solidFill>
                <a:latin typeface="Nunito Sans Black Bold"/>
              </a:rPr>
              <a:t>lide Report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662159" y="3305814"/>
            <a:ext cx="3255184" cy="3255184"/>
            <a:chOff x="0" y="0"/>
            <a:chExt cx="4340245" cy="4340245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1379686" y="1588170"/>
              <a:ext cx="1580874" cy="106865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000000"/>
                  </a:solidFill>
                  <a:latin typeface="Questrial"/>
                </a:rPr>
                <a:t>67%</a:t>
              </a:r>
            </a:p>
          </p:txBody>
        </p:sp>
        <p:grpSp>
          <p:nvGrpSpPr>
            <p:cNvPr name="Group 4" id="4"/>
            <p:cNvGrpSpPr>
              <a:grpSpLocks noChangeAspect="true"/>
            </p:cNvGrpSpPr>
            <p:nvPr/>
          </p:nvGrpSpPr>
          <p:grpSpPr>
            <a:xfrm rot="0">
              <a:off x="0" y="0"/>
              <a:ext cx="4340245" cy="4340245"/>
              <a:chOff x="0" y="0"/>
              <a:chExt cx="2540000" cy="2540000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260102" y="17180"/>
                <a:ext cx="2320434" cy="2632647"/>
              </a:xfrm>
              <a:custGeom>
                <a:avLst/>
                <a:gdLst/>
                <a:ahLst/>
                <a:cxnLst/>
                <a:rect r="r" b="b" t="t" l="l"/>
                <a:pathLst>
                  <a:path h="2632647" w="2320434">
                    <a:moveTo>
                      <a:pt x="1327398" y="23148"/>
                    </a:moveTo>
                    <a:cubicBezTo>
                      <a:pt x="1850242" y="158146"/>
                      <a:pt x="2230549" y="609002"/>
                      <a:pt x="2275492" y="1147120"/>
                    </a:cubicBezTo>
                    <a:cubicBezTo>
                      <a:pt x="2320434" y="1685237"/>
                      <a:pt x="2020184" y="2192933"/>
                      <a:pt x="1526977" y="2412790"/>
                    </a:cubicBezTo>
                    <a:cubicBezTo>
                      <a:pt x="1033770" y="2632646"/>
                      <a:pt x="455466" y="2516583"/>
                      <a:pt x="85285" y="2123447"/>
                    </a:cubicBezTo>
                    <a:cubicBezTo>
                      <a:pt x="22594" y="2057462"/>
                      <a:pt x="0" y="1962978"/>
                      <a:pt x="26059" y="1875771"/>
                    </a:cubicBezTo>
                    <a:cubicBezTo>
                      <a:pt x="52118" y="1788564"/>
                      <a:pt x="122846" y="1721966"/>
                      <a:pt x="211461" y="1701195"/>
                    </a:cubicBezTo>
                    <a:cubicBezTo>
                      <a:pt x="300076" y="1680423"/>
                      <a:pt x="393032" y="1708653"/>
                      <a:pt x="455130" y="1775196"/>
                    </a:cubicBezTo>
                    <a:cubicBezTo>
                      <a:pt x="677239" y="2011077"/>
                      <a:pt x="1024221" y="2080716"/>
                      <a:pt x="1320145" y="1948802"/>
                    </a:cubicBezTo>
                    <a:cubicBezTo>
                      <a:pt x="1616070" y="1816888"/>
                      <a:pt x="1796220" y="1512270"/>
                      <a:pt x="1769254" y="1189400"/>
                    </a:cubicBezTo>
                    <a:cubicBezTo>
                      <a:pt x="1742289" y="866529"/>
                      <a:pt x="1514104" y="596015"/>
                      <a:pt x="1200398" y="515017"/>
                    </a:cubicBezTo>
                    <a:cubicBezTo>
                      <a:pt x="1112170" y="492657"/>
                      <a:pt x="1042650" y="424799"/>
                      <a:pt x="1018162" y="337138"/>
                    </a:cubicBezTo>
                    <a:cubicBezTo>
                      <a:pt x="993674" y="249478"/>
                      <a:pt x="1017960" y="155414"/>
                      <a:pt x="1081826" y="90567"/>
                    </a:cubicBezTo>
                    <a:cubicBezTo>
                      <a:pt x="1145692" y="25719"/>
                      <a:pt x="1239374" y="0"/>
                      <a:pt x="1327398" y="23148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</p:grpSp>
      </p:grpSp>
      <p:grpSp>
        <p:nvGrpSpPr>
          <p:cNvPr name="Group 7" id="7"/>
          <p:cNvGrpSpPr/>
          <p:nvPr/>
        </p:nvGrpSpPr>
        <p:grpSpPr>
          <a:xfrm rot="0">
            <a:off x="7516408" y="3305814"/>
            <a:ext cx="3255184" cy="3255184"/>
            <a:chOff x="0" y="0"/>
            <a:chExt cx="4340245" cy="4340245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1379686" y="1588170"/>
              <a:ext cx="1580874" cy="106865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000000"/>
                  </a:solidFill>
                  <a:latin typeface="Questrial"/>
                </a:rPr>
                <a:t>40%</a:t>
              </a:r>
            </a:p>
          </p:txBody>
        </p:sp>
        <p:grpSp>
          <p:nvGrpSpPr>
            <p:cNvPr name="Group 9" id="9"/>
            <p:cNvGrpSpPr>
              <a:grpSpLocks noChangeAspect="true"/>
            </p:cNvGrpSpPr>
            <p:nvPr/>
          </p:nvGrpSpPr>
          <p:grpSpPr>
            <a:xfrm rot="0">
              <a:off x="0" y="0"/>
              <a:ext cx="4340245" cy="4340245"/>
              <a:chOff x="0" y="0"/>
              <a:chExt cx="2540000" cy="2540000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1253776" y="17180"/>
                <a:ext cx="1358230" cy="2165748"/>
              </a:xfrm>
              <a:custGeom>
                <a:avLst/>
                <a:gdLst/>
                <a:ahLst/>
                <a:cxnLst/>
                <a:rect r="r" b="b" t="t" l="l"/>
                <a:pathLst>
                  <a:path h="2165748" w="1358230">
                    <a:moveTo>
                      <a:pt x="333724" y="23148"/>
                    </a:moveTo>
                    <a:cubicBezTo>
                      <a:pt x="754101" y="131689"/>
                      <a:pt x="1089902" y="447454"/>
                      <a:pt x="1224066" y="860368"/>
                    </a:cubicBezTo>
                    <a:cubicBezTo>
                      <a:pt x="1358230" y="1273283"/>
                      <a:pt x="1272164" y="1726121"/>
                      <a:pt x="995870" y="2061024"/>
                    </a:cubicBezTo>
                    <a:cubicBezTo>
                      <a:pt x="938263" y="2131491"/>
                      <a:pt x="847356" y="2165748"/>
                      <a:pt x="757571" y="2150824"/>
                    </a:cubicBezTo>
                    <a:cubicBezTo>
                      <a:pt x="667785" y="2135901"/>
                      <a:pt x="592848" y="2074078"/>
                      <a:pt x="561134" y="1988765"/>
                    </a:cubicBezTo>
                    <a:cubicBezTo>
                      <a:pt x="529419" y="1903452"/>
                      <a:pt x="545777" y="1807691"/>
                      <a:pt x="604012" y="1737742"/>
                    </a:cubicBezTo>
                    <a:cubicBezTo>
                      <a:pt x="769788" y="1536801"/>
                      <a:pt x="821427" y="1265098"/>
                      <a:pt x="740929" y="1017349"/>
                    </a:cubicBezTo>
                    <a:cubicBezTo>
                      <a:pt x="660431" y="769601"/>
                      <a:pt x="458950" y="580141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355FB5"/>
              </a:solidFill>
            </p:spPr>
          </p:sp>
        </p:grpSp>
      </p:grpSp>
      <p:grpSp>
        <p:nvGrpSpPr>
          <p:cNvPr name="Group 12" id="12"/>
          <p:cNvGrpSpPr/>
          <p:nvPr/>
        </p:nvGrpSpPr>
        <p:grpSpPr>
          <a:xfrm rot="0">
            <a:off x="13370657" y="3305814"/>
            <a:ext cx="3255184" cy="3255184"/>
            <a:chOff x="0" y="0"/>
            <a:chExt cx="4340245" cy="4340245"/>
          </a:xfrm>
        </p:grpSpPr>
        <p:sp>
          <p:nvSpPr>
            <p:cNvPr name="TextBox 13" id="13"/>
            <p:cNvSpPr txBox="true"/>
            <p:nvPr/>
          </p:nvSpPr>
          <p:spPr>
            <a:xfrm rot="0">
              <a:off x="1379686" y="1588170"/>
              <a:ext cx="1580874" cy="106865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000000"/>
                  </a:solidFill>
                  <a:latin typeface="Questrial"/>
                </a:rPr>
                <a:t>87%</a:t>
              </a:r>
            </a:p>
          </p:txBody>
        </p:sp>
        <p:grpSp>
          <p:nvGrpSpPr>
            <p:cNvPr name="Group 14" id="14"/>
            <p:cNvGrpSpPr>
              <a:grpSpLocks noChangeAspect="true"/>
            </p:cNvGrpSpPr>
            <p:nvPr/>
          </p:nvGrpSpPr>
          <p:grpSpPr>
            <a:xfrm rot="0">
              <a:off x="0" y="0"/>
              <a:ext cx="4340245" cy="4340245"/>
              <a:chOff x="0" y="0"/>
              <a:chExt cx="2540000" cy="2540000"/>
            </a:xfrm>
          </p:grpSpPr>
          <p:sp>
            <p:nvSpPr>
              <p:cNvPr name="Freeform 15" id="15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16" id="16"/>
              <p:cNvSpPr/>
              <p:nvPr/>
            </p:nvSpPr>
            <p:spPr>
              <a:xfrm>
                <a:off x="-104463" y="17180"/>
                <a:ext cx="2682816" cy="2633837"/>
              </a:xfrm>
              <a:custGeom>
                <a:avLst/>
                <a:gdLst/>
                <a:ahLst/>
                <a:cxnLst/>
                <a:rect r="r" b="b" t="t" l="l"/>
                <a:pathLst>
                  <a:path h="2633837" w="2682816">
                    <a:moveTo>
                      <a:pt x="1691963" y="23148"/>
                    </a:moveTo>
                    <a:cubicBezTo>
                      <a:pt x="2217274" y="158783"/>
                      <a:pt x="2598414" y="613138"/>
                      <a:pt x="2640615" y="1154033"/>
                    </a:cubicBezTo>
                    <a:cubicBezTo>
                      <a:pt x="2682816" y="1694929"/>
                      <a:pt x="2376759" y="2202900"/>
                      <a:pt x="1878841" y="2418368"/>
                    </a:cubicBezTo>
                    <a:cubicBezTo>
                      <a:pt x="1380923" y="2633837"/>
                      <a:pt x="801117" y="2509213"/>
                      <a:pt x="435710" y="2108181"/>
                    </a:cubicBezTo>
                    <a:cubicBezTo>
                      <a:pt x="70303" y="1707149"/>
                      <a:pt x="0" y="1118283"/>
                      <a:pt x="260727" y="642499"/>
                    </a:cubicBezTo>
                    <a:cubicBezTo>
                      <a:pt x="304109" y="562486"/>
                      <a:pt x="386987" y="511801"/>
                      <a:pt x="477978" y="509636"/>
                    </a:cubicBezTo>
                    <a:cubicBezTo>
                      <a:pt x="568970" y="507472"/>
                      <a:pt x="654164" y="554158"/>
                      <a:pt x="701303" y="632017"/>
                    </a:cubicBezTo>
                    <a:cubicBezTo>
                      <a:pt x="748441" y="709876"/>
                      <a:pt x="750318" y="807006"/>
                      <a:pt x="706221" y="886627"/>
                    </a:cubicBezTo>
                    <a:cubicBezTo>
                      <a:pt x="549785" y="1172098"/>
                      <a:pt x="591967" y="1525418"/>
                      <a:pt x="811211" y="1766037"/>
                    </a:cubicBezTo>
                    <a:cubicBezTo>
                      <a:pt x="1030455" y="2006656"/>
                      <a:pt x="1378339" y="2081430"/>
                      <a:pt x="1677090" y="1952149"/>
                    </a:cubicBezTo>
                    <a:cubicBezTo>
                      <a:pt x="1975840" y="1822868"/>
                      <a:pt x="2159475" y="1518085"/>
                      <a:pt x="2134154" y="1193548"/>
                    </a:cubicBezTo>
                    <a:cubicBezTo>
                      <a:pt x="2108833" y="869011"/>
                      <a:pt x="1880150" y="596398"/>
                      <a:pt x="1564963" y="515017"/>
                    </a:cubicBezTo>
                    <a:cubicBezTo>
                      <a:pt x="1476735" y="492657"/>
                      <a:pt x="1407215" y="424799"/>
                      <a:pt x="1382727" y="337138"/>
                    </a:cubicBezTo>
                    <a:cubicBezTo>
                      <a:pt x="1358239" y="249478"/>
                      <a:pt x="1382525" y="155414"/>
                      <a:pt x="1446391" y="90567"/>
                    </a:cubicBezTo>
                    <a:cubicBezTo>
                      <a:pt x="1510257" y="25719"/>
                      <a:pt x="1603939" y="0"/>
                      <a:pt x="1691963" y="23148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</p:grpSp>
      </p:grpSp>
      <p:grpSp>
        <p:nvGrpSpPr>
          <p:cNvPr name="Group 17" id="17"/>
          <p:cNvGrpSpPr/>
          <p:nvPr/>
        </p:nvGrpSpPr>
        <p:grpSpPr>
          <a:xfrm rot="0">
            <a:off x="0" y="6807143"/>
            <a:ext cx="18288000" cy="3479857"/>
            <a:chOff x="0" y="0"/>
            <a:chExt cx="4816593" cy="916506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4816592" cy="916506"/>
            </a:xfrm>
            <a:custGeom>
              <a:avLst/>
              <a:gdLst/>
              <a:ahLst/>
              <a:cxnLst/>
              <a:rect r="r" b="b" t="t" l="l"/>
              <a:pathLst>
                <a:path h="916506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916506"/>
                  </a:lnTo>
                  <a:lnTo>
                    <a:pt x="0" y="916506"/>
                  </a:lnTo>
                  <a:close/>
                </a:path>
              </a:pathLst>
            </a:custGeom>
            <a:solidFill>
              <a:srgbClr val="D9D9D9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99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5400000">
            <a:off x="1472787" y="7047481"/>
            <a:ext cx="3633928" cy="3519061"/>
            <a:chOff x="0" y="0"/>
            <a:chExt cx="2782641" cy="2694682"/>
          </a:xfrm>
        </p:grpSpPr>
        <p:sp>
          <p:nvSpPr>
            <p:cNvPr name="Freeform 21" id="21"/>
            <p:cNvSpPr/>
            <p:nvPr/>
          </p:nvSpPr>
          <p:spPr>
            <a:xfrm>
              <a:off x="-9098" y="-6509"/>
              <a:ext cx="2796971" cy="2726736"/>
            </a:xfrm>
            <a:custGeom>
              <a:avLst/>
              <a:gdLst/>
              <a:ahLst/>
              <a:cxnLst/>
              <a:rect r="r" b="b" t="t" l="l"/>
              <a:pathLst>
                <a:path h="2726736" w="2796971">
                  <a:moveTo>
                    <a:pt x="63030" y="2133182"/>
                  </a:moveTo>
                  <a:cubicBezTo>
                    <a:pt x="63030" y="2133182"/>
                    <a:pt x="0" y="1886618"/>
                    <a:pt x="10218" y="1214762"/>
                  </a:cubicBezTo>
                  <a:cubicBezTo>
                    <a:pt x="18651" y="990971"/>
                    <a:pt x="65033" y="645332"/>
                    <a:pt x="65033" y="645332"/>
                  </a:cubicBezTo>
                  <a:cubicBezTo>
                    <a:pt x="82233" y="502466"/>
                    <a:pt x="56685" y="337866"/>
                    <a:pt x="181385" y="223925"/>
                  </a:cubicBezTo>
                  <a:cubicBezTo>
                    <a:pt x="346794" y="72788"/>
                    <a:pt x="621643" y="0"/>
                    <a:pt x="1903898" y="6965"/>
                  </a:cubicBezTo>
                  <a:lnTo>
                    <a:pt x="1903899" y="6965"/>
                  </a:lnTo>
                  <a:cubicBezTo>
                    <a:pt x="2120646" y="16819"/>
                    <a:pt x="2324961" y="36481"/>
                    <a:pt x="2459150" y="101690"/>
                  </a:cubicBezTo>
                  <a:cubicBezTo>
                    <a:pt x="2715196" y="226120"/>
                    <a:pt x="2796971" y="459160"/>
                    <a:pt x="2791483" y="704684"/>
                  </a:cubicBezTo>
                  <a:cubicBezTo>
                    <a:pt x="2791483" y="704684"/>
                    <a:pt x="2748195" y="1013073"/>
                    <a:pt x="2755629" y="1248607"/>
                  </a:cubicBezTo>
                  <a:cubicBezTo>
                    <a:pt x="2762752" y="1874984"/>
                    <a:pt x="2769909" y="2070587"/>
                    <a:pt x="2769909" y="2070587"/>
                  </a:cubicBezTo>
                  <a:cubicBezTo>
                    <a:pt x="2753227" y="2286319"/>
                    <a:pt x="2638583" y="2496931"/>
                    <a:pt x="2441714" y="2608555"/>
                  </a:cubicBezTo>
                  <a:cubicBezTo>
                    <a:pt x="2291362" y="2693804"/>
                    <a:pt x="2093331" y="2708902"/>
                    <a:pt x="1655079" y="2698160"/>
                  </a:cubicBezTo>
                  <a:lnTo>
                    <a:pt x="1655065" y="2698160"/>
                  </a:lnTo>
                  <a:cubicBezTo>
                    <a:pt x="645952" y="2692883"/>
                    <a:pt x="384604" y="2726736"/>
                    <a:pt x="254278" y="2617578"/>
                  </a:cubicBezTo>
                  <a:cubicBezTo>
                    <a:pt x="145767" y="2526693"/>
                    <a:pt x="81795" y="2333382"/>
                    <a:pt x="63030" y="2133182"/>
                  </a:cubicBezTo>
                  <a:close/>
                </a:path>
              </a:pathLst>
            </a:custGeom>
            <a:solidFill>
              <a:srgbClr val="F89FA1"/>
            </a:solidFill>
          </p:spPr>
        </p:sp>
      </p:grpSp>
      <p:grpSp>
        <p:nvGrpSpPr>
          <p:cNvPr name="Group 22" id="22"/>
          <p:cNvGrpSpPr/>
          <p:nvPr/>
        </p:nvGrpSpPr>
        <p:grpSpPr>
          <a:xfrm rot="5400000">
            <a:off x="7327036" y="7047481"/>
            <a:ext cx="3633928" cy="3519061"/>
            <a:chOff x="0" y="0"/>
            <a:chExt cx="2782641" cy="2694682"/>
          </a:xfrm>
        </p:grpSpPr>
        <p:sp>
          <p:nvSpPr>
            <p:cNvPr name="Freeform 23" id="23"/>
            <p:cNvSpPr/>
            <p:nvPr/>
          </p:nvSpPr>
          <p:spPr>
            <a:xfrm>
              <a:off x="-9098" y="-6509"/>
              <a:ext cx="2796971" cy="2726736"/>
            </a:xfrm>
            <a:custGeom>
              <a:avLst/>
              <a:gdLst/>
              <a:ahLst/>
              <a:cxnLst/>
              <a:rect r="r" b="b" t="t" l="l"/>
              <a:pathLst>
                <a:path h="2726736" w="2796971">
                  <a:moveTo>
                    <a:pt x="63030" y="2133182"/>
                  </a:moveTo>
                  <a:cubicBezTo>
                    <a:pt x="63030" y="2133182"/>
                    <a:pt x="0" y="1886618"/>
                    <a:pt x="10218" y="1214762"/>
                  </a:cubicBezTo>
                  <a:cubicBezTo>
                    <a:pt x="18651" y="990971"/>
                    <a:pt x="65033" y="645332"/>
                    <a:pt x="65033" y="645332"/>
                  </a:cubicBezTo>
                  <a:cubicBezTo>
                    <a:pt x="82233" y="502466"/>
                    <a:pt x="56685" y="337866"/>
                    <a:pt x="181385" y="223925"/>
                  </a:cubicBezTo>
                  <a:cubicBezTo>
                    <a:pt x="346794" y="72788"/>
                    <a:pt x="621643" y="0"/>
                    <a:pt x="1903898" y="6965"/>
                  </a:cubicBezTo>
                  <a:lnTo>
                    <a:pt x="1903899" y="6965"/>
                  </a:lnTo>
                  <a:cubicBezTo>
                    <a:pt x="2120646" y="16819"/>
                    <a:pt x="2324961" y="36481"/>
                    <a:pt x="2459150" y="101690"/>
                  </a:cubicBezTo>
                  <a:cubicBezTo>
                    <a:pt x="2715196" y="226120"/>
                    <a:pt x="2796971" y="459160"/>
                    <a:pt x="2791483" y="704684"/>
                  </a:cubicBezTo>
                  <a:cubicBezTo>
                    <a:pt x="2791483" y="704684"/>
                    <a:pt x="2748195" y="1013073"/>
                    <a:pt x="2755629" y="1248607"/>
                  </a:cubicBezTo>
                  <a:cubicBezTo>
                    <a:pt x="2762752" y="1874984"/>
                    <a:pt x="2769909" y="2070587"/>
                    <a:pt x="2769909" y="2070587"/>
                  </a:cubicBezTo>
                  <a:cubicBezTo>
                    <a:pt x="2753227" y="2286319"/>
                    <a:pt x="2638583" y="2496931"/>
                    <a:pt x="2441714" y="2608555"/>
                  </a:cubicBezTo>
                  <a:cubicBezTo>
                    <a:pt x="2291362" y="2693804"/>
                    <a:pt x="2093331" y="2708902"/>
                    <a:pt x="1655079" y="2698160"/>
                  </a:cubicBezTo>
                  <a:lnTo>
                    <a:pt x="1655065" y="2698160"/>
                  </a:lnTo>
                  <a:cubicBezTo>
                    <a:pt x="645952" y="2692883"/>
                    <a:pt x="384604" y="2726736"/>
                    <a:pt x="254278" y="2617578"/>
                  </a:cubicBezTo>
                  <a:cubicBezTo>
                    <a:pt x="145767" y="2526693"/>
                    <a:pt x="81795" y="2333382"/>
                    <a:pt x="63030" y="2133182"/>
                  </a:cubicBezTo>
                  <a:close/>
                </a:path>
              </a:pathLst>
            </a:custGeom>
            <a:solidFill>
              <a:srgbClr val="355FB5"/>
            </a:solidFill>
          </p:spPr>
        </p:sp>
      </p:grpSp>
      <p:grpSp>
        <p:nvGrpSpPr>
          <p:cNvPr name="Group 24" id="24"/>
          <p:cNvGrpSpPr/>
          <p:nvPr/>
        </p:nvGrpSpPr>
        <p:grpSpPr>
          <a:xfrm rot="5400000">
            <a:off x="13313224" y="7047481"/>
            <a:ext cx="3633928" cy="3519061"/>
            <a:chOff x="0" y="0"/>
            <a:chExt cx="2782641" cy="2694682"/>
          </a:xfrm>
        </p:grpSpPr>
        <p:sp>
          <p:nvSpPr>
            <p:cNvPr name="Freeform 25" id="25"/>
            <p:cNvSpPr/>
            <p:nvPr/>
          </p:nvSpPr>
          <p:spPr>
            <a:xfrm>
              <a:off x="-9098" y="-6509"/>
              <a:ext cx="2796971" cy="2726736"/>
            </a:xfrm>
            <a:custGeom>
              <a:avLst/>
              <a:gdLst/>
              <a:ahLst/>
              <a:cxnLst/>
              <a:rect r="r" b="b" t="t" l="l"/>
              <a:pathLst>
                <a:path h="2726736" w="2796971">
                  <a:moveTo>
                    <a:pt x="63030" y="2133182"/>
                  </a:moveTo>
                  <a:cubicBezTo>
                    <a:pt x="63030" y="2133182"/>
                    <a:pt x="0" y="1886618"/>
                    <a:pt x="10218" y="1214762"/>
                  </a:cubicBezTo>
                  <a:cubicBezTo>
                    <a:pt x="18651" y="990971"/>
                    <a:pt x="65033" y="645332"/>
                    <a:pt x="65033" y="645332"/>
                  </a:cubicBezTo>
                  <a:cubicBezTo>
                    <a:pt x="82233" y="502466"/>
                    <a:pt x="56685" y="337866"/>
                    <a:pt x="181385" y="223925"/>
                  </a:cubicBezTo>
                  <a:cubicBezTo>
                    <a:pt x="346794" y="72788"/>
                    <a:pt x="621643" y="0"/>
                    <a:pt x="1903898" y="6965"/>
                  </a:cubicBezTo>
                  <a:lnTo>
                    <a:pt x="1903899" y="6965"/>
                  </a:lnTo>
                  <a:cubicBezTo>
                    <a:pt x="2120646" y="16819"/>
                    <a:pt x="2324961" y="36481"/>
                    <a:pt x="2459150" y="101690"/>
                  </a:cubicBezTo>
                  <a:cubicBezTo>
                    <a:pt x="2715196" y="226120"/>
                    <a:pt x="2796971" y="459160"/>
                    <a:pt x="2791483" y="704684"/>
                  </a:cubicBezTo>
                  <a:cubicBezTo>
                    <a:pt x="2791483" y="704684"/>
                    <a:pt x="2748195" y="1013073"/>
                    <a:pt x="2755629" y="1248607"/>
                  </a:cubicBezTo>
                  <a:cubicBezTo>
                    <a:pt x="2762752" y="1874984"/>
                    <a:pt x="2769909" y="2070587"/>
                    <a:pt x="2769909" y="2070587"/>
                  </a:cubicBezTo>
                  <a:cubicBezTo>
                    <a:pt x="2753227" y="2286319"/>
                    <a:pt x="2638583" y="2496931"/>
                    <a:pt x="2441714" y="2608555"/>
                  </a:cubicBezTo>
                  <a:cubicBezTo>
                    <a:pt x="2291362" y="2693804"/>
                    <a:pt x="2093331" y="2708902"/>
                    <a:pt x="1655079" y="2698160"/>
                  </a:cubicBezTo>
                  <a:lnTo>
                    <a:pt x="1655065" y="2698160"/>
                  </a:lnTo>
                  <a:cubicBezTo>
                    <a:pt x="645952" y="2692883"/>
                    <a:pt x="384604" y="2726736"/>
                    <a:pt x="254278" y="2617578"/>
                  </a:cubicBezTo>
                  <a:cubicBezTo>
                    <a:pt x="145767" y="2526693"/>
                    <a:pt x="81795" y="2333382"/>
                    <a:pt x="63030" y="2133182"/>
                  </a:cubicBezTo>
                  <a:close/>
                </a:path>
              </a:pathLst>
            </a:custGeom>
            <a:solidFill>
              <a:srgbClr val="3C9C7D"/>
            </a:solidFill>
          </p:spPr>
        </p:sp>
      </p:grpSp>
      <p:sp>
        <p:nvSpPr>
          <p:cNvPr name="TextBox 26" id="26"/>
          <p:cNvSpPr txBox="true"/>
          <p:nvPr/>
        </p:nvSpPr>
        <p:spPr>
          <a:xfrm rot="0">
            <a:off x="1883713" y="7185857"/>
            <a:ext cx="2812076" cy="16211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FFFFFF"/>
                </a:solidFill>
                <a:latin typeface="Questrial"/>
              </a:rPr>
              <a:t>Presentations are communication tools that can be used as demonstrations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7737962" y="7185857"/>
            <a:ext cx="2812076" cy="16211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FFFFFF"/>
                </a:solidFill>
                <a:latin typeface="Questrial"/>
              </a:rPr>
              <a:t>Presentations are communication tools that can be used as demonstrations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3592211" y="7185857"/>
            <a:ext cx="2812076" cy="16211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FFFFFF"/>
                </a:solidFill>
                <a:latin typeface="Questrial"/>
              </a:rPr>
              <a:t>Presentations are communication tools that can be used as demonstrations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6275234" y="1564005"/>
            <a:ext cx="5737533" cy="4083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000000"/>
                </a:solidFill>
                <a:latin typeface="Questrial"/>
              </a:rPr>
              <a:t>Presentations are communication tools.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6010210" y="1114425"/>
            <a:ext cx="6267581" cy="5162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959"/>
              </a:lnSpc>
              <a:spcBef>
                <a:spcPct val="0"/>
              </a:spcBef>
            </a:pPr>
            <a:r>
              <a:rPr lang="en-US" sz="3999">
                <a:solidFill>
                  <a:srgbClr val="355FB5"/>
                </a:solidFill>
                <a:latin typeface="Nunito Sans Black Bold"/>
              </a:rPr>
              <a:t>Infographic S</a:t>
            </a:r>
            <a:r>
              <a:rPr lang="en-US" sz="3999">
                <a:solidFill>
                  <a:srgbClr val="355FB5"/>
                </a:solidFill>
                <a:latin typeface="Nunito Sans Black Bold"/>
              </a:rPr>
              <a:t>lide Report</a:t>
            </a:r>
          </a:p>
        </p:txBody>
      </p:sp>
      <p:pic>
        <p:nvPicPr>
          <p:cNvPr name="Picture 31" id="31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509748">
            <a:off x="-3572765" y="-1818592"/>
            <a:ext cx="7679624" cy="7581794"/>
          </a:xfrm>
          <a:prstGeom prst="rect">
            <a:avLst/>
          </a:prstGeom>
        </p:spPr>
      </p:pic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711116">
            <a:off x="1320480" y="1823876"/>
            <a:ext cx="2272744" cy="1739682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432209">
            <a:off x="14488251" y="1744048"/>
            <a:ext cx="2272744" cy="1739682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1565132" y="3799096"/>
            <a:ext cx="4112047" cy="4507992"/>
            <a:chOff x="0" y="0"/>
            <a:chExt cx="5482730" cy="6010656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1415632" y="-28575"/>
              <a:ext cx="1082056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 Light"/>
                </a:rPr>
                <a:t>Series 2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2903816" y="-28575"/>
              <a:ext cx="1082056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519"/>
                </a:lnSpc>
              </a:pPr>
              <a:r>
                <a:rPr lang="en-US" sz="1799">
                  <a:solidFill>
                    <a:srgbClr val="000000"/>
                  </a:solidFill>
                  <a:latin typeface="Nunito Light"/>
                </a:rPr>
                <a:t>Series 3</a:t>
              </a:r>
            </a:p>
          </p:txBody>
        </p:sp>
        <p:grpSp>
          <p:nvGrpSpPr>
            <p:cNvPr name="Group 7" id="7"/>
            <p:cNvGrpSpPr>
              <a:grpSpLocks noChangeAspect="true"/>
            </p:cNvGrpSpPr>
            <p:nvPr/>
          </p:nvGrpSpPr>
          <p:grpSpPr>
            <a:xfrm rot="0">
              <a:off x="1253180" y="142124"/>
              <a:ext cx="1569410" cy="81226"/>
              <a:chOff x="2351286" y="-723862"/>
              <a:chExt cx="2944614" cy="152400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2351286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5143500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</p:grpSp>
        <p:grpSp>
          <p:nvGrpSpPr>
            <p:cNvPr name="Group 10" id="10"/>
            <p:cNvGrpSpPr>
              <a:grpSpLocks noChangeAspect="true"/>
            </p:cNvGrpSpPr>
            <p:nvPr/>
          </p:nvGrpSpPr>
          <p:grpSpPr>
            <a:xfrm rot="0">
              <a:off x="0" y="527926"/>
              <a:ext cx="5482730" cy="5482730"/>
              <a:chOff x="0" y="0"/>
              <a:chExt cx="10287000" cy="10287000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-6350" y="0"/>
                <a:ext cx="10299700" cy="10287000"/>
              </a:xfrm>
              <a:custGeom>
                <a:avLst/>
                <a:gdLst/>
                <a:ahLst/>
                <a:cxnLst/>
                <a:rect r="r" b="b" t="t" l="l"/>
                <a:pathLst>
                  <a:path h="10287000" w="10299700">
                    <a:moveTo>
                      <a:pt x="0" y="0"/>
                    </a:moveTo>
                    <a:lnTo>
                      <a:pt x="12700" y="0"/>
                    </a:lnTo>
                    <a:lnTo>
                      <a:pt x="12700" y="10287000"/>
                    </a:lnTo>
                    <a:lnTo>
                      <a:pt x="0" y="10287000"/>
                    </a:lnTo>
                    <a:close/>
                    <a:moveTo>
                      <a:pt x="3429000" y="0"/>
                    </a:moveTo>
                    <a:lnTo>
                      <a:pt x="3441700" y="0"/>
                    </a:lnTo>
                    <a:lnTo>
                      <a:pt x="3441700" y="10287000"/>
                    </a:lnTo>
                    <a:lnTo>
                      <a:pt x="3429000" y="10287000"/>
                    </a:lnTo>
                    <a:close/>
                    <a:moveTo>
                      <a:pt x="6858000" y="0"/>
                    </a:moveTo>
                    <a:lnTo>
                      <a:pt x="6870700" y="0"/>
                    </a:lnTo>
                    <a:lnTo>
                      <a:pt x="6870700" y="10287000"/>
                    </a:lnTo>
                    <a:lnTo>
                      <a:pt x="6858000" y="10287000"/>
                    </a:lnTo>
                    <a:close/>
                    <a:moveTo>
                      <a:pt x="10287000" y="0"/>
                    </a:moveTo>
                    <a:lnTo>
                      <a:pt x="10299700" y="0"/>
                    </a:lnTo>
                    <a:lnTo>
                      <a:pt x="10299700" y="10287000"/>
                    </a:lnTo>
                    <a:lnTo>
                      <a:pt x="10287000" y="102870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</p:grpSp>
        <p:grpSp>
          <p:nvGrpSpPr>
            <p:cNvPr name="Group 12" id="12"/>
            <p:cNvGrpSpPr>
              <a:grpSpLocks noChangeAspect="true"/>
            </p:cNvGrpSpPr>
            <p:nvPr/>
          </p:nvGrpSpPr>
          <p:grpSpPr>
            <a:xfrm rot="0">
              <a:off x="0" y="527926"/>
              <a:ext cx="5482730" cy="5482730"/>
              <a:chOff x="0" y="0"/>
              <a:chExt cx="10287000" cy="10287000"/>
            </a:xfrm>
          </p:grpSpPr>
          <p:sp>
            <p:nvSpPr>
              <p:cNvPr name="Freeform 13" id="13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5" id="15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6" id="16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8" id="18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19" id="19"/>
            <p:cNvGrpSpPr>
              <a:grpSpLocks noChangeAspect="true"/>
            </p:cNvGrpSpPr>
            <p:nvPr/>
          </p:nvGrpSpPr>
          <p:grpSpPr>
            <a:xfrm rot="0">
              <a:off x="443357" y="642319"/>
              <a:ext cx="4413259" cy="5210082"/>
              <a:chOff x="831850" y="214630"/>
              <a:chExt cx="8280400" cy="9775444"/>
            </a:xfrm>
          </p:grpSpPr>
          <p:sp>
            <p:nvSpPr>
              <p:cNvPr name="Freeform 20" id="20"/>
              <p:cNvSpPr/>
              <p:nvPr/>
            </p:nvSpPr>
            <p:spPr>
              <a:xfrm>
                <a:off x="831850" y="8445109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1"/>
                    </a:moveTo>
                    <a:cubicBezTo>
                      <a:pt x="393215" y="87597"/>
                      <a:pt x="305225" y="0"/>
                      <a:pt x="196850" y="0"/>
                    </a:cubicBezTo>
                    <a:cubicBezTo>
                      <a:pt x="88475" y="0"/>
                      <a:pt x="485" y="87597"/>
                      <a:pt x="0" y="195971"/>
                    </a:cubicBezTo>
                    <a:cubicBezTo>
                      <a:pt x="485" y="304345"/>
                      <a:pt x="88475" y="391943"/>
                      <a:pt x="196850" y="391943"/>
                    </a:cubicBezTo>
                    <a:cubicBezTo>
                      <a:pt x="305225" y="391943"/>
                      <a:pt x="393215" y="304345"/>
                      <a:pt x="393700" y="195971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1" id="21"/>
              <p:cNvSpPr/>
              <p:nvPr/>
            </p:nvSpPr>
            <p:spPr>
              <a:xfrm>
                <a:off x="3232150" y="6470004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5" y="87598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2" id="22"/>
              <p:cNvSpPr/>
              <p:nvPr/>
            </p:nvSpPr>
            <p:spPr>
              <a:xfrm>
                <a:off x="3575050" y="6305412"/>
                <a:ext cx="393700" cy="391943"/>
              </a:xfrm>
              <a:custGeom>
                <a:avLst/>
                <a:gdLst/>
                <a:ahLst/>
                <a:cxnLst/>
                <a:rect r="r" b="b" t="t" l="l"/>
                <a:pathLst>
                  <a:path h="391943" w="393700">
                    <a:moveTo>
                      <a:pt x="393700" y="195972"/>
                    </a:moveTo>
                    <a:cubicBezTo>
                      <a:pt x="393215" y="87599"/>
                      <a:pt x="305225" y="0"/>
                      <a:pt x="196850" y="0"/>
                    </a:cubicBezTo>
                    <a:cubicBezTo>
                      <a:pt x="88475" y="0"/>
                      <a:pt x="485" y="87599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>
                <a:off x="4603750" y="3918828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5" y="87598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7004050" y="6223116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6" y="87598"/>
                      <a:pt x="305225" y="0"/>
                      <a:pt x="196850" y="0"/>
                    </a:cubicBezTo>
                    <a:cubicBezTo>
                      <a:pt x="88475" y="0"/>
                      <a:pt x="484" y="87598"/>
                      <a:pt x="0" y="195972"/>
                    </a:cubicBezTo>
                    <a:cubicBezTo>
                      <a:pt x="484" y="304346"/>
                      <a:pt x="88475" y="391944"/>
                      <a:pt x="196850" y="391944"/>
                    </a:cubicBezTo>
                    <a:cubicBezTo>
                      <a:pt x="305225" y="391944"/>
                      <a:pt x="393216" y="304346"/>
                      <a:pt x="393700" y="195972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8718550" y="5976228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6" y="87598"/>
                      <a:pt x="305225" y="0"/>
                      <a:pt x="196850" y="0"/>
                    </a:cubicBezTo>
                    <a:cubicBezTo>
                      <a:pt x="88475" y="0"/>
                      <a:pt x="484" y="87598"/>
                      <a:pt x="0" y="195972"/>
                    </a:cubicBezTo>
                    <a:cubicBezTo>
                      <a:pt x="484" y="304346"/>
                      <a:pt x="88475" y="391944"/>
                      <a:pt x="196850" y="391944"/>
                    </a:cubicBezTo>
                    <a:cubicBezTo>
                      <a:pt x="305225" y="391944"/>
                      <a:pt x="393216" y="304346"/>
                      <a:pt x="393700" y="195972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831850" y="9597252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5" y="87598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3232150" y="9473809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1"/>
                    </a:moveTo>
                    <a:cubicBezTo>
                      <a:pt x="393215" y="87597"/>
                      <a:pt x="305225" y="0"/>
                      <a:pt x="196850" y="0"/>
                    </a:cubicBezTo>
                    <a:cubicBezTo>
                      <a:pt x="88475" y="0"/>
                      <a:pt x="485" y="87597"/>
                      <a:pt x="0" y="195971"/>
                    </a:cubicBezTo>
                    <a:cubicBezTo>
                      <a:pt x="485" y="304345"/>
                      <a:pt x="88475" y="391943"/>
                      <a:pt x="196850" y="391943"/>
                    </a:cubicBezTo>
                    <a:cubicBezTo>
                      <a:pt x="305225" y="391943"/>
                      <a:pt x="393215" y="304345"/>
                      <a:pt x="393700" y="195971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3575050" y="9350364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5" y="87598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4603750" y="8445109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1"/>
                    </a:moveTo>
                    <a:cubicBezTo>
                      <a:pt x="393215" y="87597"/>
                      <a:pt x="305225" y="0"/>
                      <a:pt x="196850" y="0"/>
                    </a:cubicBezTo>
                    <a:cubicBezTo>
                      <a:pt x="88475" y="0"/>
                      <a:pt x="485" y="87597"/>
                      <a:pt x="0" y="195971"/>
                    </a:cubicBezTo>
                    <a:cubicBezTo>
                      <a:pt x="485" y="304345"/>
                      <a:pt x="88475" y="391943"/>
                      <a:pt x="196850" y="391943"/>
                    </a:cubicBezTo>
                    <a:cubicBezTo>
                      <a:pt x="305225" y="391943"/>
                      <a:pt x="393215" y="304345"/>
                      <a:pt x="393700" y="195971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7004050" y="3795384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6" y="87598"/>
                      <a:pt x="305225" y="0"/>
                      <a:pt x="196850" y="0"/>
                    </a:cubicBezTo>
                    <a:cubicBezTo>
                      <a:pt x="88475" y="0"/>
                      <a:pt x="484" y="87598"/>
                      <a:pt x="0" y="195972"/>
                    </a:cubicBezTo>
                    <a:cubicBezTo>
                      <a:pt x="484" y="304346"/>
                      <a:pt x="88475" y="391944"/>
                      <a:pt x="196850" y="391944"/>
                    </a:cubicBezTo>
                    <a:cubicBezTo>
                      <a:pt x="305225" y="391944"/>
                      <a:pt x="393216" y="304346"/>
                      <a:pt x="393700" y="195972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8718550" y="215508"/>
                <a:ext cx="393700" cy="391943"/>
              </a:xfrm>
              <a:custGeom>
                <a:avLst/>
                <a:gdLst/>
                <a:ahLst/>
                <a:cxnLst/>
                <a:rect r="r" b="b" t="t" l="l"/>
                <a:pathLst>
                  <a:path h="391943" w="393700">
                    <a:moveTo>
                      <a:pt x="393700" y="195972"/>
                    </a:moveTo>
                    <a:cubicBezTo>
                      <a:pt x="393216" y="87598"/>
                      <a:pt x="305225" y="0"/>
                      <a:pt x="196850" y="0"/>
                    </a:cubicBezTo>
                    <a:cubicBezTo>
                      <a:pt x="88475" y="0"/>
                      <a:pt x="484" y="87598"/>
                      <a:pt x="0" y="195972"/>
                    </a:cubicBezTo>
                    <a:cubicBezTo>
                      <a:pt x="484" y="304346"/>
                      <a:pt x="88475" y="391944"/>
                      <a:pt x="196850" y="391944"/>
                    </a:cubicBezTo>
                    <a:cubicBezTo>
                      <a:pt x="305225" y="391944"/>
                      <a:pt x="393216" y="304346"/>
                      <a:pt x="393700" y="195972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</p:grpSp>
      </p:grpSp>
      <p:grpSp>
        <p:nvGrpSpPr>
          <p:cNvPr name="Group 32" id="32"/>
          <p:cNvGrpSpPr/>
          <p:nvPr/>
        </p:nvGrpSpPr>
        <p:grpSpPr>
          <a:xfrm rot="0">
            <a:off x="12930164" y="3737524"/>
            <a:ext cx="4112047" cy="4507992"/>
            <a:chOff x="0" y="0"/>
            <a:chExt cx="5482730" cy="6010656"/>
          </a:xfrm>
        </p:grpSpPr>
        <p:sp>
          <p:nvSpPr>
            <p:cNvPr name="TextBox 33" id="33"/>
            <p:cNvSpPr txBox="true"/>
            <p:nvPr/>
          </p:nvSpPr>
          <p:spPr>
            <a:xfrm rot="0">
              <a:off x="1415632" y="-28575"/>
              <a:ext cx="1082056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519"/>
                </a:lnSpc>
                <a:spcBef>
                  <a:spcPct val="0"/>
                </a:spcBef>
              </a:pPr>
              <a:r>
                <a:rPr lang="en-US" sz="1799" u="none">
                  <a:solidFill>
                    <a:srgbClr val="000000"/>
                  </a:solidFill>
                  <a:latin typeface="Nunito Light"/>
                </a:rPr>
                <a:t>Series 2</a:t>
              </a:r>
            </a:p>
          </p:txBody>
        </p:sp>
        <p:sp>
          <p:nvSpPr>
            <p:cNvPr name="TextBox 34" id="34"/>
            <p:cNvSpPr txBox="true"/>
            <p:nvPr/>
          </p:nvSpPr>
          <p:spPr>
            <a:xfrm rot="0">
              <a:off x="2903816" y="-28575"/>
              <a:ext cx="1082056" cy="3940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519"/>
                </a:lnSpc>
                <a:spcBef>
                  <a:spcPct val="0"/>
                </a:spcBef>
              </a:pPr>
              <a:r>
                <a:rPr lang="en-US" sz="1799" u="none">
                  <a:solidFill>
                    <a:srgbClr val="000000"/>
                  </a:solidFill>
                  <a:latin typeface="Nunito Light"/>
                </a:rPr>
                <a:t>Series 3</a:t>
              </a:r>
            </a:p>
          </p:txBody>
        </p:sp>
        <p:grpSp>
          <p:nvGrpSpPr>
            <p:cNvPr name="Group 35" id="35"/>
            <p:cNvGrpSpPr>
              <a:grpSpLocks noChangeAspect="true"/>
            </p:cNvGrpSpPr>
            <p:nvPr/>
          </p:nvGrpSpPr>
          <p:grpSpPr>
            <a:xfrm rot="0">
              <a:off x="1253180" y="142124"/>
              <a:ext cx="1569410" cy="81226"/>
              <a:chOff x="2351286" y="-723862"/>
              <a:chExt cx="2944614" cy="152400"/>
            </a:xfrm>
          </p:grpSpPr>
          <p:sp>
            <p:nvSpPr>
              <p:cNvPr name="Freeform 36" id="36"/>
              <p:cNvSpPr/>
              <p:nvPr/>
            </p:nvSpPr>
            <p:spPr>
              <a:xfrm>
                <a:off x="2351286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37" id="37"/>
              <p:cNvSpPr/>
              <p:nvPr/>
            </p:nvSpPr>
            <p:spPr>
              <a:xfrm>
                <a:off x="5143500" y="-723862"/>
                <a:ext cx="152400" cy="152400"/>
              </a:xfrm>
              <a:custGeom>
                <a:avLst/>
                <a:gdLst/>
                <a:ahLst/>
                <a:cxnLst/>
                <a:rect r="r" b="b" t="t" l="l"/>
                <a:pathLst>
                  <a:path h="152400" w="152400">
                    <a:moveTo>
                      <a:pt x="152400" y="139700"/>
                    </a:moveTo>
                    <a:lnTo>
                      <a:pt x="152400" y="12700"/>
                    </a:lnTo>
                    <a:cubicBezTo>
                      <a:pt x="152400" y="5686"/>
                      <a:pt x="146714" y="0"/>
                      <a:pt x="139700" y="0"/>
                    </a:cubicBezTo>
                    <a:lnTo>
                      <a:pt x="12700" y="0"/>
                    </a:lnTo>
                    <a:cubicBezTo>
                      <a:pt x="5686" y="0"/>
                      <a:pt x="0" y="5686"/>
                      <a:pt x="0" y="12700"/>
                    </a:cubicBezTo>
                    <a:lnTo>
                      <a:pt x="0" y="139700"/>
                    </a:lnTo>
                    <a:cubicBezTo>
                      <a:pt x="0" y="146714"/>
                      <a:pt x="5686" y="152400"/>
                      <a:pt x="12700" y="152400"/>
                    </a:cubicBezTo>
                    <a:lnTo>
                      <a:pt x="139700" y="152400"/>
                    </a:lnTo>
                    <a:cubicBezTo>
                      <a:pt x="146714" y="152400"/>
                      <a:pt x="152400" y="146714"/>
                      <a:pt x="152400" y="139700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</p:grpSp>
        <p:grpSp>
          <p:nvGrpSpPr>
            <p:cNvPr name="Group 38" id="38"/>
            <p:cNvGrpSpPr>
              <a:grpSpLocks noChangeAspect="true"/>
            </p:cNvGrpSpPr>
            <p:nvPr/>
          </p:nvGrpSpPr>
          <p:grpSpPr>
            <a:xfrm rot="0">
              <a:off x="0" y="527926"/>
              <a:ext cx="5482730" cy="5482730"/>
              <a:chOff x="0" y="0"/>
              <a:chExt cx="10287000" cy="10287000"/>
            </a:xfrm>
          </p:grpSpPr>
          <p:sp>
            <p:nvSpPr>
              <p:cNvPr name="Freeform 39" id="39"/>
              <p:cNvSpPr/>
              <p:nvPr/>
            </p:nvSpPr>
            <p:spPr>
              <a:xfrm>
                <a:off x="-6350" y="0"/>
                <a:ext cx="10299700" cy="10287000"/>
              </a:xfrm>
              <a:custGeom>
                <a:avLst/>
                <a:gdLst/>
                <a:ahLst/>
                <a:cxnLst/>
                <a:rect r="r" b="b" t="t" l="l"/>
                <a:pathLst>
                  <a:path h="10287000" w="10299700">
                    <a:moveTo>
                      <a:pt x="0" y="0"/>
                    </a:moveTo>
                    <a:lnTo>
                      <a:pt x="12700" y="0"/>
                    </a:lnTo>
                    <a:lnTo>
                      <a:pt x="12700" y="10287000"/>
                    </a:lnTo>
                    <a:lnTo>
                      <a:pt x="0" y="10287000"/>
                    </a:lnTo>
                    <a:close/>
                    <a:moveTo>
                      <a:pt x="2057400" y="0"/>
                    </a:moveTo>
                    <a:lnTo>
                      <a:pt x="2070100" y="0"/>
                    </a:lnTo>
                    <a:lnTo>
                      <a:pt x="2070100" y="10287000"/>
                    </a:lnTo>
                    <a:lnTo>
                      <a:pt x="2057400" y="10287000"/>
                    </a:lnTo>
                    <a:close/>
                    <a:moveTo>
                      <a:pt x="4114800" y="0"/>
                    </a:moveTo>
                    <a:lnTo>
                      <a:pt x="4127500" y="0"/>
                    </a:lnTo>
                    <a:lnTo>
                      <a:pt x="4127500" y="10287000"/>
                    </a:lnTo>
                    <a:lnTo>
                      <a:pt x="4114800" y="10287000"/>
                    </a:lnTo>
                    <a:close/>
                    <a:moveTo>
                      <a:pt x="6172200" y="0"/>
                    </a:moveTo>
                    <a:lnTo>
                      <a:pt x="6184900" y="0"/>
                    </a:lnTo>
                    <a:lnTo>
                      <a:pt x="6184900" y="10287000"/>
                    </a:lnTo>
                    <a:lnTo>
                      <a:pt x="6172200" y="10287000"/>
                    </a:lnTo>
                    <a:close/>
                    <a:moveTo>
                      <a:pt x="8229600" y="0"/>
                    </a:moveTo>
                    <a:lnTo>
                      <a:pt x="8242300" y="0"/>
                    </a:lnTo>
                    <a:lnTo>
                      <a:pt x="8242300" y="10287000"/>
                    </a:lnTo>
                    <a:lnTo>
                      <a:pt x="8229600" y="10287000"/>
                    </a:lnTo>
                    <a:close/>
                    <a:moveTo>
                      <a:pt x="10287000" y="0"/>
                    </a:moveTo>
                    <a:lnTo>
                      <a:pt x="10299700" y="0"/>
                    </a:lnTo>
                    <a:lnTo>
                      <a:pt x="10299700" y="10287000"/>
                    </a:lnTo>
                    <a:lnTo>
                      <a:pt x="10287000" y="102870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</p:grpSp>
        <p:grpSp>
          <p:nvGrpSpPr>
            <p:cNvPr name="Group 40" id="40"/>
            <p:cNvGrpSpPr>
              <a:grpSpLocks noChangeAspect="true"/>
            </p:cNvGrpSpPr>
            <p:nvPr/>
          </p:nvGrpSpPr>
          <p:grpSpPr>
            <a:xfrm rot="0">
              <a:off x="0" y="527926"/>
              <a:ext cx="5482730" cy="5482730"/>
              <a:chOff x="0" y="0"/>
              <a:chExt cx="10287000" cy="10287000"/>
            </a:xfrm>
          </p:grpSpPr>
          <p:sp>
            <p:nvSpPr>
              <p:cNvPr name="Freeform 41" id="41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42" id="42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43" id="43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44" id="44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45" id="45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46" id="46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47" id="47"/>
            <p:cNvGrpSpPr>
              <a:grpSpLocks noChangeAspect="true"/>
            </p:cNvGrpSpPr>
            <p:nvPr/>
          </p:nvGrpSpPr>
          <p:grpSpPr>
            <a:xfrm rot="0">
              <a:off x="333702" y="1409901"/>
              <a:ext cx="4596017" cy="4047744"/>
              <a:chOff x="626110" y="1654810"/>
              <a:chExt cx="8623300" cy="7594600"/>
            </a:xfrm>
          </p:grpSpPr>
          <p:sp>
            <p:nvSpPr>
              <p:cNvPr name="Freeform 48" id="48"/>
              <p:cNvSpPr/>
              <p:nvPr/>
            </p:nvSpPr>
            <p:spPr>
              <a:xfrm>
                <a:off x="708406" y="8445109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1"/>
                    </a:moveTo>
                    <a:cubicBezTo>
                      <a:pt x="393215" y="87597"/>
                      <a:pt x="305225" y="0"/>
                      <a:pt x="196850" y="0"/>
                    </a:cubicBezTo>
                    <a:cubicBezTo>
                      <a:pt x="88475" y="0"/>
                      <a:pt x="485" y="87597"/>
                      <a:pt x="0" y="195971"/>
                    </a:cubicBezTo>
                    <a:cubicBezTo>
                      <a:pt x="485" y="304345"/>
                      <a:pt x="88475" y="391943"/>
                      <a:pt x="196850" y="391943"/>
                    </a:cubicBezTo>
                    <a:cubicBezTo>
                      <a:pt x="305225" y="391943"/>
                      <a:pt x="393215" y="304345"/>
                      <a:pt x="393700" y="195971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49" id="49"/>
              <p:cNvSpPr/>
              <p:nvPr/>
            </p:nvSpPr>
            <p:spPr>
              <a:xfrm>
                <a:off x="626110" y="5070972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5" y="87598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50" id="50"/>
              <p:cNvSpPr/>
              <p:nvPr/>
            </p:nvSpPr>
            <p:spPr>
              <a:xfrm>
                <a:off x="8855710" y="6305412"/>
                <a:ext cx="393700" cy="391943"/>
              </a:xfrm>
              <a:custGeom>
                <a:avLst/>
                <a:gdLst/>
                <a:ahLst/>
                <a:cxnLst/>
                <a:rect r="r" b="b" t="t" l="l"/>
                <a:pathLst>
                  <a:path h="391943" w="393700">
                    <a:moveTo>
                      <a:pt x="393700" y="195972"/>
                    </a:moveTo>
                    <a:cubicBezTo>
                      <a:pt x="393215" y="87599"/>
                      <a:pt x="305225" y="0"/>
                      <a:pt x="196850" y="0"/>
                    </a:cubicBezTo>
                    <a:cubicBezTo>
                      <a:pt x="88475" y="0"/>
                      <a:pt x="484" y="87599"/>
                      <a:pt x="0" y="195972"/>
                    </a:cubicBezTo>
                    <a:cubicBezTo>
                      <a:pt x="484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51" id="51"/>
              <p:cNvSpPr/>
              <p:nvPr/>
            </p:nvSpPr>
            <p:spPr>
              <a:xfrm>
                <a:off x="955294" y="3918828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5" y="87598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52" id="52"/>
              <p:cNvSpPr/>
              <p:nvPr/>
            </p:nvSpPr>
            <p:spPr>
              <a:xfrm>
                <a:off x="4411726" y="6223116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5" y="87598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53" id="53"/>
              <p:cNvSpPr/>
              <p:nvPr/>
            </p:nvSpPr>
            <p:spPr>
              <a:xfrm>
                <a:off x="8691118" y="5976228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6" y="87598"/>
                      <a:pt x="305225" y="0"/>
                      <a:pt x="196850" y="0"/>
                    </a:cubicBezTo>
                    <a:cubicBezTo>
                      <a:pt x="88476" y="0"/>
                      <a:pt x="485" y="87598"/>
                      <a:pt x="0" y="195972"/>
                    </a:cubicBezTo>
                    <a:cubicBezTo>
                      <a:pt x="485" y="304346"/>
                      <a:pt x="88476" y="391944"/>
                      <a:pt x="196850" y="391944"/>
                    </a:cubicBezTo>
                    <a:cubicBezTo>
                      <a:pt x="305225" y="391944"/>
                      <a:pt x="393216" y="304346"/>
                      <a:pt x="393700" y="195972"/>
                    </a:cubicBez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54" id="54"/>
              <p:cNvSpPr/>
              <p:nvPr/>
            </p:nvSpPr>
            <p:spPr>
              <a:xfrm>
                <a:off x="708406" y="7416409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1"/>
                    </a:moveTo>
                    <a:cubicBezTo>
                      <a:pt x="393215" y="87597"/>
                      <a:pt x="305225" y="0"/>
                      <a:pt x="196850" y="0"/>
                    </a:cubicBezTo>
                    <a:cubicBezTo>
                      <a:pt x="88475" y="0"/>
                      <a:pt x="485" y="87597"/>
                      <a:pt x="0" y="195971"/>
                    </a:cubicBezTo>
                    <a:cubicBezTo>
                      <a:pt x="485" y="304345"/>
                      <a:pt x="88475" y="391943"/>
                      <a:pt x="196850" y="391943"/>
                    </a:cubicBezTo>
                    <a:cubicBezTo>
                      <a:pt x="305225" y="391943"/>
                      <a:pt x="393215" y="304345"/>
                      <a:pt x="393700" y="195971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55" id="55"/>
              <p:cNvSpPr/>
              <p:nvPr/>
            </p:nvSpPr>
            <p:spPr>
              <a:xfrm>
                <a:off x="626110" y="8239368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5" y="87598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56" id="56"/>
              <p:cNvSpPr/>
              <p:nvPr/>
            </p:nvSpPr>
            <p:spPr>
              <a:xfrm>
                <a:off x="8855710" y="7004928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4" y="87598"/>
                      <a:pt x="0" y="195972"/>
                    </a:cubicBezTo>
                    <a:cubicBezTo>
                      <a:pt x="484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57" id="57"/>
              <p:cNvSpPr/>
              <p:nvPr/>
            </p:nvSpPr>
            <p:spPr>
              <a:xfrm>
                <a:off x="955294" y="8856588"/>
                <a:ext cx="393700" cy="391944"/>
              </a:xfrm>
              <a:custGeom>
                <a:avLst/>
                <a:gdLst/>
                <a:ahLst/>
                <a:cxnLst/>
                <a:rect r="r" b="b" t="t" l="l"/>
                <a:pathLst>
                  <a:path h="391944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5" y="87598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58" id="58"/>
              <p:cNvSpPr/>
              <p:nvPr/>
            </p:nvSpPr>
            <p:spPr>
              <a:xfrm>
                <a:off x="4411726" y="1655688"/>
                <a:ext cx="393700" cy="391943"/>
              </a:xfrm>
              <a:custGeom>
                <a:avLst/>
                <a:gdLst/>
                <a:ahLst/>
                <a:cxnLst/>
                <a:rect r="r" b="b" t="t" l="l"/>
                <a:pathLst>
                  <a:path h="391943" w="393700">
                    <a:moveTo>
                      <a:pt x="393700" y="195972"/>
                    </a:moveTo>
                    <a:cubicBezTo>
                      <a:pt x="393215" y="87598"/>
                      <a:pt x="305225" y="0"/>
                      <a:pt x="196850" y="0"/>
                    </a:cubicBezTo>
                    <a:cubicBezTo>
                      <a:pt x="88475" y="0"/>
                      <a:pt x="485" y="87598"/>
                      <a:pt x="0" y="195972"/>
                    </a:cubicBezTo>
                    <a:cubicBezTo>
                      <a:pt x="485" y="304346"/>
                      <a:pt x="88475" y="391944"/>
                      <a:pt x="196850" y="391944"/>
                    </a:cubicBezTo>
                    <a:cubicBezTo>
                      <a:pt x="305225" y="391944"/>
                      <a:pt x="393215" y="304346"/>
                      <a:pt x="393700" y="195972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59" id="59"/>
              <p:cNvSpPr/>
              <p:nvPr/>
            </p:nvSpPr>
            <p:spPr>
              <a:xfrm>
                <a:off x="8691118" y="1861428"/>
                <a:ext cx="393700" cy="391943"/>
              </a:xfrm>
              <a:custGeom>
                <a:avLst/>
                <a:gdLst/>
                <a:ahLst/>
                <a:cxnLst/>
                <a:rect r="r" b="b" t="t" l="l"/>
                <a:pathLst>
                  <a:path h="391943" w="393700">
                    <a:moveTo>
                      <a:pt x="393700" y="195972"/>
                    </a:moveTo>
                    <a:cubicBezTo>
                      <a:pt x="393216" y="87598"/>
                      <a:pt x="305225" y="0"/>
                      <a:pt x="196850" y="0"/>
                    </a:cubicBezTo>
                    <a:cubicBezTo>
                      <a:pt x="88476" y="0"/>
                      <a:pt x="485" y="87598"/>
                      <a:pt x="0" y="195972"/>
                    </a:cubicBezTo>
                    <a:cubicBezTo>
                      <a:pt x="485" y="304346"/>
                      <a:pt x="88476" y="391944"/>
                      <a:pt x="196850" y="391944"/>
                    </a:cubicBezTo>
                    <a:cubicBezTo>
                      <a:pt x="305225" y="391944"/>
                      <a:pt x="393216" y="304346"/>
                      <a:pt x="393700" y="195972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</p:grpSp>
      </p:grpSp>
      <p:grpSp>
        <p:nvGrpSpPr>
          <p:cNvPr name="Group 60" id="60"/>
          <p:cNvGrpSpPr/>
          <p:nvPr/>
        </p:nvGrpSpPr>
        <p:grpSpPr>
          <a:xfrm rot="0">
            <a:off x="0" y="9465790"/>
            <a:ext cx="18288000" cy="821210"/>
            <a:chOff x="0" y="0"/>
            <a:chExt cx="4816593" cy="216286"/>
          </a:xfrm>
        </p:grpSpPr>
        <p:sp>
          <p:nvSpPr>
            <p:cNvPr name="Freeform 61" id="61"/>
            <p:cNvSpPr/>
            <p:nvPr/>
          </p:nvSpPr>
          <p:spPr>
            <a:xfrm>
              <a:off x="0" y="0"/>
              <a:ext cx="4816592" cy="216286"/>
            </a:xfrm>
            <a:custGeom>
              <a:avLst/>
              <a:gdLst/>
              <a:ahLst/>
              <a:cxnLst/>
              <a:rect r="r" b="b" t="t" l="l"/>
              <a:pathLst>
                <a:path h="216286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16286"/>
                  </a:lnTo>
                  <a:lnTo>
                    <a:pt x="0" y="216286"/>
                  </a:lnTo>
                  <a:close/>
                </a:path>
              </a:pathLst>
            </a:custGeom>
            <a:solidFill>
              <a:srgbClr val="3C9C7D"/>
            </a:solidFill>
          </p:spPr>
        </p:sp>
        <p:sp>
          <p:nvSpPr>
            <p:cNvPr name="TextBox 62" id="62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99"/>
                </a:lnSpc>
              </a:pPr>
            </a:p>
          </p:txBody>
        </p:sp>
      </p:grpSp>
      <p:grpSp>
        <p:nvGrpSpPr>
          <p:cNvPr name="Group 63" id="63"/>
          <p:cNvGrpSpPr>
            <a:grpSpLocks noChangeAspect="true"/>
          </p:cNvGrpSpPr>
          <p:nvPr/>
        </p:nvGrpSpPr>
        <p:grpSpPr>
          <a:xfrm rot="0">
            <a:off x="6558623" y="3060718"/>
            <a:ext cx="5170755" cy="5246370"/>
            <a:chOff x="0" y="0"/>
            <a:chExt cx="2952750" cy="2995930"/>
          </a:xfrm>
        </p:grpSpPr>
        <p:sp>
          <p:nvSpPr>
            <p:cNvPr name="Freeform 64" id="64"/>
            <p:cNvSpPr/>
            <p:nvPr/>
          </p:nvSpPr>
          <p:spPr>
            <a:xfrm>
              <a:off x="-2540" y="-5080"/>
              <a:ext cx="2962910" cy="3004820"/>
            </a:xfrm>
            <a:custGeom>
              <a:avLst/>
              <a:gdLst/>
              <a:ahLst/>
              <a:cxnLst/>
              <a:rect r="r" b="b" t="t" l="l"/>
              <a:pathLst>
                <a:path h="3004820" w="2962910">
                  <a:moveTo>
                    <a:pt x="2936240" y="16510"/>
                  </a:moveTo>
                  <a:lnTo>
                    <a:pt x="2926080" y="16510"/>
                  </a:lnTo>
                  <a:cubicBezTo>
                    <a:pt x="2684780" y="16510"/>
                    <a:pt x="2443480" y="19050"/>
                    <a:pt x="2203450" y="21590"/>
                  </a:cubicBezTo>
                  <a:cubicBezTo>
                    <a:pt x="1775460" y="26670"/>
                    <a:pt x="1346200" y="34290"/>
                    <a:pt x="918210" y="35560"/>
                  </a:cubicBezTo>
                  <a:cubicBezTo>
                    <a:pt x="751840" y="35560"/>
                    <a:pt x="585470" y="26670"/>
                    <a:pt x="419100" y="16510"/>
                  </a:cubicBezTo>
                  <a:cubicBezTo>
                    <a:pt x="281940" y="7620"/>
                    <a:pt x="142240" y="0"/>
                    <a:pt x="5080" y="10160"/>
                  </a:cubicBezTo>
                  <a:cubicBezTo>
                    <a:pt x="6350" y="210820"/>
                    <a:pt x="7620" y="411480"/>
                    <a:pt x="10160" y="610870"/>
                  </a:cubicBezTo>
                  <a:cubicBezTo>
                    <a:pt x="13970" y="1056640"/>
                    <a:pt x="20320" y="1502410"/>
                    <a:pt x="16510" y="1948180"/>
                  </a:cubicBezTo>
                  <a:cubicBezTo>
                    <a:pt x="15240" y="2169160"/>
                    <a:pt x="6350" y="2390140"/>
                    <a:pt x="2540" y="2611120"/>
                  </a:cubicBezTo>
                  <a:cubicBezTo>
                    <a:pt x="0" y="2730500"/>
                    <a:pt x="10160" y="2849880"/>
                    <a:pt x="17780" y="2967990"/>
                  </a:cubicBezTo>
                  <a:cubicBezTo>
                    <a:pt x="77470" y="2962910"/>
                    <a:pt x="138430" y="2966720"/>
                    <a:pt x="196850" y="2971800"/>
                  </a:cubicBezTo>
                  <a:cubicBezTo>
                    <a:pt x="287020" y="2979420"/>
                    <a:pt x="375920" y="2988310"/>
                    <a:pt x="466090" y="2992120"/>
                  </a:cubicBezTo>
                  <a:cubicBezTo>
                    <a:pt x="882650" y="3004820"/>
                    <a:pt x="1300480" y="2997200"/>
                    <a:pt x="1717040" y="2987040"/>
                  </a:cubicBezTo>
                  <a:cubicBezTo>
                    <a:pt x="2127250" y="2975610"/>
                    <a:pt x="2538730" y="2962910"/>
                    <a:pt x="2950210" y="2961640"/>
                  </a:cubicBezTo>
                  <a:cubicBezTo>
                    <a:pt x="2942590" y="2794000"/>
                    <a:pt x="2933700" y="2626360"/>
                    <a:pt x="2928620" y="2457450"/>
                  </a:cubicBezTo>
                  <a:cubicBezTo>
                    <a:pt x="2915920" y="2034540"/>
                    <a:pt x="2933700" y="1612900"/>
                    <a:pt x="2945130" y="1189990"/>
                  </a:cubicBezTo>
                  <a:cubicBezTo>
                    <a:pt x="2956560" y="800100"/>
                    <a:pt x="2962910" y="407670"/>
                    <a:pt x="2936240" y="16510"/>
                  </a:cubicBezTo>
                  <a:close/>
                </a:path>
              </a:pathLst>
            </a:custGeom>
            <a:blipFill>
              <a:blip r:embed="rId4"/>
              <a:stretch>
                <a:fillRect l="-46327" r="-5830" t="0" b="0"/>
              </a:stretch>
            </a:blipFill>
          </p:spPr>
        </p:sp>
      </p:grpSp>
      <p:grpSp>
        <p:nvGrpSpPr>
          <p:cNvPr name="Group 65" id="65"/>
          <p:cNvGrpSpPr/>
          <p:nvPr/>
        </p:nvGrpSpPr>
        <p:grpSpPr>
          <a:xfrm rot="0">
            <a:off x="6010210" y="1028700"/>
            <a:ext cx="6267581" cy="943606"/>
            <a:chOff x="0" y="0"/>
            <a:chExt cx="8356774" cy="1258141"/>
          </a:xfrm>
        </p:grpSpPr>
        <p:sp>
          <p:nvSpPr>
            <p:cNvPr name="TextBox 66" id="66"/>
            <p:cNvSpPr txBox="true"/>
            <p:nvPr/>
          </p:nvSpPr>
          <p:spPr>
            <a:xfrm rot="0">
              <a:off x="353365" y="735965"/>
              <a:ext cx="7650044" cy="52217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20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000000"/>
                  </a:solidFill>
                  <a:latin typeface="Questrial"/>
                </a:rPr>
                <a:t>Presentations are communication tools.</a:t>
              </a:r>
            </a:p>
          </p:txBody>
        </p:sp>
        <p:sp>
          <p:nvSpPr>
            <p:cNvPr name="TextBox 67" id="67"/>
            <p:cNvSpPr txBox="true"/>
            <p:nvPr/>
          </p:nvSpPr>
          <p:spPr>
            <a:xfrm rot="0">
              <a:off x="0" y="85725"/>
              <a:ext cx="8356774" cy="7169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59"/>
                </a:lnSpc>
                <a:spcBef>
                  <a:spcPct val="0"/>
                </a:spcBef>
              </a:pPr>
              <a:r>
                <a:rPr lang="en-US" sz="3999">
                  <a:solidFill>
                    <a:srgbClr val="3C9C7D"/>
                  </a:solidFill>
                  <a:latin typeface="Nunito Sans Black Bold"/>
                </a:rPr>
                <a:t>Infographic S</a:t>
              </a:r>
              <a:r>
                <a:rPr lang="en-US" sz="3999">
                  <a:solidFill>
                    <a:srgbClr val="3C9C7D"/>
                  </a:solidFill>
                  <a:latin typeface="Nunito Sans Black Bold"/>
                </a:rPr>
                <a:t>lide Report</a:t>
              </a:r>
            </a:p>
          </p:txBody>
        </p:sp>
      </p:grpSp>
      <p:pic>
        <p:nvPicPr>
          <p:cNvPr name="Picture 68" id="68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470376" y="2868001"/>
            <a:ext cx="1964172" cy="732100"/>
          </a:xfrm>
          <a:prstGeom prst="rect">
            <a:avLst/>
          </a:prstGeom>
        </p:spPr>
      </p:pic>
      <p:pic>
        <p:nvPicPr>
          <p:cNvPr name="Picture 69" id="69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843730" y="2858476"/>
            <a:ext cx="1964172" cy="732100"/>
          </a:xfrm>
          <a:prstGeom prst="rect">
            <a:avLst/>
          </a:prstGeom>
        </p:spPr>
      </p:pic>
      <p:sp>
        <p:nvSpPr>
          <p:cNvPr name="TextBox 70" id="70"/>
          <p:cNvSpPr txBox="true"/>
          <p:nvPr/>
        </p:nvSpPr>
        <p:spPr>
          <a:xfrm rot="0">
            <a:off x="2456852" y="2938776"/>
            <a:ext cx="1951229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00"/>
              </a:lnSpc>
              <a:spcBef>
                <a:spcPct val="0"/>
              </a:spcBef>
            </a:pPr>
            <a:r>
              <a:rPr lang="en-US" sz="3000" u="none">
                <a:solidFill>
                  <a:srgbClr val="191919"/>
                </a:solidFill>
                <a:latin typeface="Questrial Bold"/>
              </a:rPr>
              <a:t>2011</a:t>
            </a:r>
          </a:p>
        </p:txBody>
      </p:sp>
      <p:sp>
        <p:nvSpPr>
          <p:cNvPr name="TextBox 71" id="71"/>
          <p:cNvSpPr txBox="true"/>
          <p:nvPr/>
        </p:nvSpPr>
        <p:spPr>
          <a:xfrm rot="0">
            <a:off x="13850202" y="2938776"/>
            <a:ext cx="1951229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00"/>
              </a:lnSpc>
              <a:spcBef>
                <a:spcPct val="0"/>
              </a:spcBef>
            </a:pPr>
            <a:r>
              <a:rPr lang="en-US" sz="3000" u="none">
                <a:solidFill>
                  <a:srgbClr val="191919"/>
                </a:solidFill>
                <a:latin typeface="Questrial Bold"/>
              </a:rPr>
              <a:t>2022</a:t>
            </a:r>
          </a:p>
        </p:txBody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8472517" cy="10287000"/>
            <a:chOff x="0" y="0"/>
            <a:chExt cx="2231445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2231445" cy="2709333"/>
            </a:xfrm>
            <a:custGeom>
              <a:avLst/>
              <a:gdLst/>
              <a:ahLst/>
              <a:cxnLst/>
              <a:rect r="r" b="b" t="t" l="l"/>
              <a:pathLst>
                <a:path h="2709333" w="2231445">
                  <a:moveTo>
                    <a:pt x="0" y="0"/>
                  </a:moveTo>
                  <a:lnTo>
                    <a:pt x="2231445" y="0"/>
                  </a:lnTo>
                  <a:lnTo>
                    <a:pt x="2231445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9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9531733" y="1389221"/>
            <a:ext cx="7727567" cy="7508558"/>
            <a:chOff x="0" y="0"/>
            <a:chExt cx="10303423" cy="10011410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1274321" y="9624695"/>
              <a:ext cx="868462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Item 1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3184293" y="9624695"/>
              <a:ext cx="868462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Item 2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5094264" y="9624695"/>
              <a:ext cx="868462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Item 3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7004235" y="9624695"/>
              <a:ext cx="868462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Item 4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8914207" y="9624695"/>
              <a:ext cx="868462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Item 5</a:t>
              </a:r>
            </a:p>
          </p:txBody>
        </p:sp>
        <p:grpSp>
          <p:nvGrpSpPr>
            <p:cNvPr name="Group 11" id="11"/>
            <p:cNvGrpSpPr>
              <a:grpSpLocks noChangeAspect="true"/>
            </p:cNvGrpSpPr>
            <p:nvPr/>
          </p:nvGrpSpPr>
          <p:grpSpPr>
            <a:xfrm rot="0">
              <a:off x="753566" y="179070"/>
              <a:ext cx="9549857" cy="9321800"/>
              <a:chOff x="0" y="0"/>
              <a:chExt cx="9549857" cy="9321800"/>
            </a:xfrm>
          </p:grpSpPr>
          <p:sp>
            <p:nvSpPr>
              <p:cNvPr name="Freeform 12" id="12"/>
              <p:cNvSpPr/>
              <p:nvPr/>
            </p:nvSpPr>
            <p:spPr>
              <a:xfrm>
                <a:off x="0" y="-6350"/>
                <a:ext cx="9549857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549857">
                    <a:moveTo>
                      <a:pt x="0" y="0"/>
                    </a:moveTo>
                    <a:lnTo>
                      <a:pt x="9549857" y="0"/>
                    </a:lnTo>
                    <a:lnTo>
                      <a:pt x="9549857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1858010"/>
                <a:ext cx="9549857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549857">
                    <a:moveTo>
                      <a:pt x="0" y="0"/>
                    </a:moveTo>
                    <a:lnTo>
                      <a:pt x="9549857" y="0"/>
                    </a:lnTo>
                    <a:lnTo>
                      <a:pt x="9549857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3722370"/>
                <a:ext cx="9549857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549857">
                    <a:moveTo>
                      <a:pt x="0" y="0"/>
                    </a:moveTo>
                    <a:lnTo>
                      <a:pt x="9549857" y="0"/>
                    </a:lnTo>
                    <a:lnTo>
                      <a:pt x="9549857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5" id="15"/>
              <p:cNvSpPr/>
              <p:nvPr/>
            </p:nvSpPr>
            <p:spPr>
              <a:xfrm>
                <a:off x="0" y="5586730"/>
                <a:ext cx="9549857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549857">
                    <a:moveTo>
                      <a:pt x="0" y="0"/>
                    </a:moveTo>
                    <a:lnTo>
                      <a:pt x="9549857" y="0"/>
                    </a:lnTo>
                    <a:lnTo>
                      <a:pt x="9549857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6" id="16"/>
              <p:cNvSpPr/>
              <p:nvPr/>
            </p:nvSpPr>
            <p:spPr>
              <a:xfrm>
                <a:off x="0" y="7451090"/>
                <a:ext cx="9549857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549857">
                    <a:moveTo>
                      <a:pt x="0" y="0"/>
                    </a:moveTo>
                    <a:lnTo>
                      <a:pt x="9549857" y="0"/>
                    </a:lnTo>
                    <a:lnTo>
                      <a:pt x="9549857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0" y="9315450"/>
                <a:ext cx="9549857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549857">
                    <a:moveTo>
                      <a:pt x="0" y="0"/>
                    </a:moveTo>
                    <a:lnTo>
                      <a:pt x="9549857" y="0"/>
                    </a:lnTo>
                    <a:lnTo>
                      <a:pt x="9549857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18" id="18"/>
            <p:cNvSpPr txBox="true"/>
            <p:nvPr/>
          </p:nvSpPr>
          <p:spPr>
            <a:xfrm rot="0">
              <a:off x="0" y="-28575"/>
              <a:ext cx="601166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125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1835785"/>
              <a:ext cx="601166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100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174030" y="3700145"/>
              <a:ext cx="427137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75 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174030" y="5564505"/>
              <a:ext cx="427137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50 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174030" y="7428865"/>
              <a:ext cx="427137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25 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347960" y="9293225"/>
              <a:ext cx="253206" cy="3867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2520"/>
                </a:lnSpc>
              </a:pPr>
              <a:r>
                <a:rPr lang="en-US" sz="1800">
                  <a:solidFill>
                    <a:srgbClr val="000000"/>
                  </a:solidFill>
                  <a:latin typeface="Open Sans Light"/>
                </a:rPr>
                <a:t>0 </a:t>
              </a:r>
            </a:p>
          </p:txBody>
        </p:sp>
        <p:grpSp>
          <p:nvGrpSpPr>
            <p:cNvPr name="Group 24" id="24"/>
            <p:cNvGrpSpPr>
              <a:grpSpLocks noChangeAspect="true"/>
            </p:cNvGrpSpPr>
            <p:nvPr/>
          </p:nvGrpSpPr>
          <p:grpSpPr>
            <a:xfrm rot="0">
              <a:off x="1708552" y="253644"/>
              <a:ext cx="7639885" cy="9247226"/>
              <a:chOff x="954986" y="74574"/>
              <a:chExt cx="7639885" cy="9247226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954986" y="74574"/>
                <a:ext cx="7639885" cy="9247226"/>
              </a:xfrm>
              <a:custGeom>
                <a:avLst/>
                <a:gdLst/>
                <a:ahLst/>
                <a:cxnLst/>
                <a:rect r="r" b="b" t="t" l="l"/>
                <a:pathLst>
                  <a:path h="9247226" w="7639885">
                    <a:moveTo>
                      <a:pt x="0" y="9247226"/>
                    </a:moveTo>
                    <a:lnTo>
                      <a:pt x="0" y="7009994"/>
                    </a:lnTo>
                    <a:lnTo>
                      <a:pt x="1909971" y="5816804"/>
                    </a:lnTo>
                    <a:lnTo>
                      <a:pt x="3819942" y="3057551"/>
                    </a:lnTo>
                    <a:lnTo>
                      <a:pt x="5729914" y="2908402"/>
                    </a:lnTo>
                    <a:lnTo>
                      <a:pt x="7639885" y="0"/>
                    </a:lnTo>
                    <a:lnTo>
                      <a:pt x="7639885" y="9247226"/>
                    </a:lnTo>
                    <a:close/>
                  </a:path>
                </a:pathLst>
              </a:custGeom>
              <a:solidFill>
                <a:srgbClr val="3C9C7D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954986" y="3206699"/>
                <a:ext cx="7639885" cy="6115101"/>
              </a:xfrm>
              <a:custGeom>
                <a:avLst/>
                <a:gdLst/>
                <a:ahLst/>
                <a:cxnLst/>
                <a:rect r="r" b="b" t="t" l="l"/>
                <a:pathLst>
                  <a:path h="6115101" w="7639885">
                    <a:moveTo>
                      <a:pt x="0" y="6115101"/>
                    </a:moveTo>
                    <a:lnTo>
                      <a:pt x="0" y="5220208"/>
                    </a:lnTo>
                    <a:lnTo>
                      <a:pt x="1909971" y="4921910"/>
                    </a:lnTo>
                    <a:lnTo>
                      <a:pt x="3819942" y="1789786"/>
                    </a:lnTo>
                    <a:lnTo>
                      <a:pt x="5729914" y="2759253"/>
                    </a:lnTo>
                    <a:lnTo>
                      <a:pt x="7639885" y="0"/>
                    </a:lnTo>
                    <a:lnTo>
                      <a:pt x="7639885" y="6115101"/>
                    </a:ln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954986" y="6487973"/>
                <a:ext cx="7639885" cy="2833827"/>
              </a:xfrm>
              <a:custGeom>
                <a:avLst/>
                <a:gdLst/>
                <a:ahLst/>
                <a:cxnLst/>
                <a:rect r="r" b="b" t="t" l="l"/>
                <a:pathLst>
                  <a:path h="2833827" w="7639885">
                    <a:moveTo>
                      <a:pt x="0" y="2833827"/>
                    </a:moveTo>
                    <a:lnTo>
                      <a:pt x="0" y="2833827"/>
                    </a:lnTo>
                    <a:lnTo>
                      <a:pt x="1909971" y="1938934"/>
                    </a:lnTo>
                    <a:lnTo>
                      <a:pt x="3819942" y="0"/>
                    </a:lnTo>
                    <a:lnTo>
                      <a:pt x="5729914" y="596595"/>
                    </a:lnTo>
                    <a:lnTo>
                      <a:pt x="7639885" y="447446"/>
                    </a:lnTo>
                    <a:lnTo>
                      <a:pt x="7639885" y="2833827"/>
                    </a:lnTo>
                    <a:close/>
                  </a:path>
                </a:pathLst>
              </a:custGeom>
              <a:solidFill>
                <a:srgbClr val="355FB5"/>
              </a:solidFill>
            </p:spPr>
          </p:sp>
        </p:grpSp>
      </p:grpSp>
      <p:pic>
        <p:nvPicPr>
          <p:cNvPr name="Picture 28" id="28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17675" y="494429"/>
            <a:ext cx="5810744" cy="2165823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580254" y="-1698963"/>
            <a:ext cx="4284462" cy="4909280"/>
          </a:xfrm>
          <a:prstGeom prst="rect">
            <a:avLst/>
          </a:prstGeom>
        </p:spPr>
      </p:pic>
      <p:sp>
        <p:nvSpPr>
          <p:cNvPr name="TextBox 30" id="30"/>
          <p:cNvSpPr txBox="true"/>
          <p:nvPr/>
        </p:nvSpPr>
        <p:spPr>
          <a:xfrm rot="0">
            <a:off x="1028700" y="1114425"/>
            <a:ext cx="3969201" cy="10115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959"/>
              </a:lnSpc>
              <a:spcBef>
                <a:spcPct val="0"/>
              </a:spcBef>
            </a:pPr>
            <a:r>
              <a:rPr lang="en-US" sz="3999">
                <a:solidFill>
                  <a:srgbClr val="000000"/>
                </a:solidFill>
                <a:latin typeface="Nunito Sans Black Bold"/>
              </a:rPr>
              <a:t>Infographic S</a:t>
            </a:r>
            <a:r>
              <a:rPr lang="en-US" sz="3999">
                <a:solidFill>
                  <a:srgbClr val="000000"/>
                </a:solidFill>
                <a:latin typeface="Nunito Sans Black Bold"/>
              </a:rPr>
              <a:t>lide Report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1028700" y="2990289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Nunito Sans Black"/>
              </a:rPr>
              <a:t>Point 1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1028700" y="3416665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1028700" y="5305317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Nunito Sans Black"/>
              </a:rPr>
              <a:t>Point 2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1028700" y="5731692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1028700" y="7620344"/>
            <a:ext cx="4912406" cy="382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Nunito Sans Black"/>
              </a:rPr>
              <a:t>Point 3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1028700" y="8046720"/>
            <a:ext cx="4912406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Questrial"/>
              </a:rPr>
              <a:t>Presentations are communication tools that can be used as demonstrations, lectures, speeches, reports, and more. </a:t>
            </a:r>
          </a:p>
        </p:txBody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CAD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490007">
            <a:off x="-603484" y="131068"/>
            <a:ext cx="6029711" cy="4615469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075431" y="1836580"/>
            <a:ext cx="5363224" cy="6613841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10393773" y="3028054"/>
            <a:ext cx="4587984" cy="5162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959"/>
              </a:lnSpc>
              <a:spcBef>
                <a:spcPct val="0"/>
              </a:spcBef>
            </a:pPr>
            <a:r>
              <a:rPr lang="en-US" sz="3999" u="none">
                <a:solidFill>
                  <a:srgbClr val="355FB5"/>
                </a:solidFill>
                <a:latin typeface="Nunito Sans Black Bold"/>
              </a:rPr>
              <a:t>Credits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393773" y="4129906"/>
            <a:ext cx="6996539" cy="11633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080"/>
              </a:lnSpc>
              <a:spcBef>
                <a:spcPct val="0"/>
              </a:spcBef>
            </a:pPr>
            <a:r>
              <a:rPr lang="en-US" sz="2200" u="none">
                <a:solidFill>
                  <a:srgbClr val="000000"/>
                </a:solidFill>
                <a:latin typeface="Questrial"/>
              </a:rPr>
              <a:t>This presentation template </a:t>
            </a:r>
          </a:p>
          <a:p>
            <a:pPr algn="l" marL="0" indent="0" lvl="0">
              <a:lnSpc>
                <a:spcPts val="3080"/>
              </a:lnSpc>
              <a:spcBef>
                <a:spcPct val="0"/>
              </a:spcBef>
            </a:pPr>
            <a:r>
              <a:rPr lang="en-US" sz="2200" u="none">
                <a:solidFill>
                  <a:srgbClr val="000000"/>
                </a:solidFill>
                <a:latin typeface="Questrial"/>
              </a:rPr>
              <a:t>is for everyone to use thanks </a:t>
            </a:r>
          </a:p>
          <a:p>
            <a:pPr algn="l" marL="0" indent="0" lvl="0">
              <a:lnSpc>
                <a:spcPts val="3080"/>
              </a:lnSpc>
              <a:spcBef>
                <a:spcPct val="0"/>
              </a:spcBef>
            </a:pPr>
            <a:r>
              <a:rPr lang="en-US" sz="2200" u="none">
                <a:solidFill>
                  <a:srgbClr val="000000"/>
                </a:solidFill>
                <a:latin typeface="Questrial"/>
              </a:rPr>
              <a:t>to the following: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393773" y="5612684"/>
            <a:ext cx="5945192" cy="7727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080"/>
              </a:lnSpc>
              <a:spcBef>
                <a:spcPct val="0"/>
              </a:spcBef>
            </a:pPr>
            <a:r>
              <a:rPr lang="en-US" sz="2200">
                <a:solidFill>
                  <a:srgbClr val="000000"/>
                </a:solidFill>
                <a:latin typeface="Questrial"/>
              </a:rPr>
              <a:t>Canva Original Stickers for the images</a:t>
            </a:r>
          </a:p>
          <a:p>
            <a:pPr algn="l" marL="0" indent="0" lvl="0">
              <a:lnSpc>
                <a:spcPts val="3080"/>
              </a:lnSpc>
              <a:spcBef>
                <a:spcPct val="0"/>
              </a:spcBef>
            </a:pPr>
            <a:r>
              <a:rPr lang="en-US" sz="2200" u="none">
                <a:solidFill>
                  <a:srgbClr val="000000"/>
                </a:solidFill>
                <a:latin typeface="Questrial"/>
              </a:rPr>
              <a:t>Sketchify for the images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828410" y="-1863990"/>
            <a:ext cx="7679624" cy="7581794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8700977">
            <a:off x="-769293" y="5974848"/>
            <a:ext cx="7679624" cy="7581794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10393773" y="7189277"/>
            <a:ext cx="6996539" cy="4552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779"/>
              </a:lnSpc>
              <a:spcBef>
                <a:spcPct val="0"/>
              </a:spcBef>
            </a:pPr>
            <a:r>
              <a:rPr lang="en-US" sz="2699" u="none">
                <a:solidFill>
                  <a:srgbClr val="355FB5"/>
                </a:solidFill>
                <a:latin typeface="Secular One Bold"/>
              </a:rPr>
              <a:t>HAPPY DESIGNING! </a:t>
            </a:r>
          </a:p>
        </p:txBody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E4E4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870899"/>
            <a:ext cx="3823023" cy="41148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66684">
            <a:off x="13617739" y="6921753"/>
            <a:ext cx="9340522" cy="8126375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732576" y="3086100"/>
            <a:ext cx="5863057" cy="4114800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9558885" y="3421165"/>
            <a:ext cx="6724363" cy="10115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959"/>
              </a:lnSpc>
              <a:spcBef>
                <a:spcPct val="0"/>
              </a:spcBef>
            </a:pPr>
            <a:r>
              <a:rPr lang="en-US" sz="3999">
                <a:solidFill>
                  <a:srgbClr val="202F5A"/>
                </a:solidFill>
                <a:latin typeface="Nunito Sans Black Bold"/>
              </a:rPr>
              <a:t>This presentation template uses the following fonts: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9558885" y="4624267"/>
            <a:ext cx="6996539" cy="11633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080"/>
              </a:lnSpc>
            </a:pPr>
            <a:r>
              <a:rPr lang="en-US" sz="2200">
                <a:solidFill>
                  <a:srgbClr val="000000"/>
                </a:solidFill>
                <a:latin typeface="Questrial"/>
              </a:rPr>
              <a:t>Nunito Sans Black</a:t>
            </a:r>
          </a:p>
          <a:p>
            <a:pPr>
              <a:lnSpc>
                <a:spcPts val="3080"/>
              </a:lnSpc>
            </a:pPr>
            <a:r>
              <a:rPr lang="en-US" sz="2200">
                <a:solidFill>
                  <a:srgbClr val="000000"/>
                </a:solidFill>
                <a:latin typeface="Questrial"/>
              </a:rPr>
              <a:t>Secular One</a:t>
            </a:r>
          </a:p>
          <a:p>
            <a:pPr algn="l" marL="0" indent="0" lvl="0">
              <a:lnSpc>
                <a:spcPts val="3080"/>
              </a:lnSpc>
              <a:spcBef>
                <a:spcPct val="0"/>
              </a:spcBef>
            </a:pPr>
            <a:r>
              <a:rPr lang="en-US" sz="2200">
                <a:solidFill>
                  <a:srgbClr val="000000"/>
                </a:solidFill>
                <a:latin typeface="Questrial"/>
              </a:rPr>
              <a:t>Questrial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9558885" y="6559130"/>
            <a:ext cx="4321373" cy="3924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99"/>
              </a:lnSpc>
              <a:spcBef>
                <a:spcPct val="0"/>
              </a:spcBef>
            </a:pPr>
            <a:r>
              <a:rPr lang="en-US" sz="2199">
                <a:solidFill>
                  <a:srgbClr val="000000"/>
                </a:solidFill>
                <a:latin typeface="Questrial"/>
              </a:rPr>
              <a:t>You can find these fonts online too.</a:t>
            </a:r>
          </a:p>
        </p:txBody>
      </p: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745799" y="2940565"/>
            <a:ext cx="13029805" cy="4856564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829441" y="0"/>
            <a:ext cx="8472517" cy="10287000"/>
            <a:chOff x="0" y="0"/>
            <a:chExt cx="2231445" cy="2709333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2231445" cy="2709333"/>
            </a:xfrm>
            <a:custGeom>
              <a:avLst/>
              <a:gdLst/>
              <a:ahLst/>
              <a:cxnLst/>
              <a:rect r="r" b="b" t="t" l="l"/>
              <a:pathLst>
                <a:path h="2709333" w="2231445">
                  <a:moveTo>
                    <a:pt x="0" y="0"/>
                  </a:moveTo>
                  <a:lnTo>
                    <a:pt x="2231445" y="0"/>
                  </a:lnTo>
                  <a:lnTo>
                    <a:pt x="2231445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D9D9D9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99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64164">
            <a:off x="10145199" y="1128433"/>
            <a:ext cx="1592440" cy="1053906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988191" y="522753"/>
            <a:ext cx="1037904" cy="2265267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3234015">
            <a:off x="13536361" y="904324"/>
            <a:ext cx="1026906" cy="1502123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80370">
            <a:off x="15342220" y="701855"/>
            <a:ext cx="1064488" cy="1907063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789739" y="1064165"/>
            <a:ext cx="1332669" cy="1182441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74584" y="3826549"/>
            <a:ext cx="1122584" cy="1114420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617882" y="3778434"/>
            <a:ext cx="1063170" cy="1210649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101767" y="3709258"/>
            <a:ext cx="1325394" cy="1349001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50155" y="3084023"/>
            <a:ext cx="1403714" cy="2599471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847874" y="3746592"/>
            <a:ext cx="1033369" cy="1274334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4"/>
          <a:srcRect l="0" t="0" r="0" b="0"/>
          <a:stretch>
            <a:fillRect/>
          </a:stretch>
        </p:blipFill>
        <p:spPr>
          <a:xfrm flipH="false" flipV="false" rot="3758488">
            <a:off x="13173083" y="8099826"/>
            <a:ext cx="1108633" cy="1058745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25"/>
          <a:srcRect l="0" t="0" r="0" b="0"/>
          <a:stretch>
            <a:fillRect/>
          </a:stretch>
        </p:blipFill>
        <p:spPr>
          <a:xfrm flipH="false" flipV="false" rot="0">
            <a:off x="10740175" y="8169284"/>
            <a:ext cx="1426091" cy="919829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26"/>
          <a:srcRect l="0" t="0" r="0" b="0"/>
          <a:stretch>
            <a:fillRect/>
          </a:stretch>
        </p:blipFill>
        <p:spPr>
          <a:xfrm flipH="false" flipV="false" rot="0">
            <a:off x="15288533" y="8100849"/>
            <a:ext cx="2102691" cy="988265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2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50155" y="6199916"/>
            <a:ext cx="1677455" cy="1177269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2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494755" y="6168531"/>
            <a:ext cx="1403337" cy="1240040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615666" y="5979498"/>
            <a:ext cx="1265578" cy="669606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3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5495810">
            <a:off x="16254455" y="6768180"/>
            <a:ext cx="722421" cy="911310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5"/>
          <a:srcRect l="0" t="0" r="0" b="0"/>
          <a:stretch>
            <a:fillRect/>
          </a:stretch>
        </p:blipFill>
        <p:spPr>
          <a:xfrm flipH="false" flipV="false" rot="0">
            <a:off x="14465236" y="6127148"/>
            <a:ext cx="1117741" cy="1322804"/>
          </a:xfrm>
          <a:prstGeom prst="rect">
            <a:avLst/>
          </a:prstGeom>
        </p:spPr>
      </p:pic>
      <p:grpSp>
        <p:nvGrpSpPr>
          <p:cNvPr name="Group 24" id="24"/>
          <p:cNvGrpSpPr/>
          <p:nvPr/>
        </p:nvGrpSpPr>
        <p:grpSpPr>
          <a:xfrm rot="0">
            <a:off x="10379321" y="9660795"/>
            <a:ext cx="7372756" cy="414531"/>
            <a:chOff x="0" y="0"/>
            <a:chExt cx="9830342" cy="552709"/>
          </a:xfrm>
        </p:grpSpPr>
        <p:pic>
          <p:nvPicPr>
            <p:cNvPr name="Picture 25" id="25"/>
            <p:cNvPicPr>
              <a:picLocks noChangeAspect="true"/>
            </p:cNvPicPr>
            <p:nvPr/>
          </p:nvPicPr>
          <p:blipFill>
            <a:blip r:embed="rId36"/>
            <a:srcRect l="0" t="0" r="0" b="0"/>
            <a:stretch>
              <a:fillRect/>
            </a:stretch>
          </p:blipFill>
          <p:spPr>
            <a:xfrm flipH="false" flipV="false" rot="0">
              <a:off x="0" y="221593"/>
              <a:ext cx="4380937" cy="109523"/>
            </a:xfrm>
            <a:prstGeom prst="rect">
              <a:avLst/>
            </a:prstGeom>
          </p:spPr>
        </p:pic>
        <p:pic>
          <p:nvPicPr>
            <p:cNvPr name="Picture 26" id="26"/>
            <p:cNvPicPr>
              <a:picLocks noChangeAspect="true"/>
            </p:cNvPicPr>
            <p:nvPr/>
          </p:nvPicPr>
          <p:blipFill>
            <a:blip r:embed="rId37"/>
            <a:srcRect l="0" t="0" r="0" b="0"/>
            <a:stretch>
              <a:fillRect/>
            </a:stretch>
          </p:blipFill>
          <p:spPr>
            <a:xfrm flipH="false" flipV="false" rot="0">
              <a:off x="4817404" y="0"/>
              <a:ext cx="5012938" cy="552709"/>
            </a:xfrm>
            <a:prstGeom prst="rect">
              <a:avLst/>
            </a:prstGeom>
          </p:spPr>
        </p:pic>
      </p:grpSp>
      <p:pic>
        <p:nvPicPr>
          <p:cNvPr name="Picture 27" id="27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348683" y="6943171"/>
            <a:ext cx="4754765" cy="1900870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915059" y="2433350"/>
            <a:ext cx="3220796" cy="1200478"/>
          </a:xfrm>
          <a:prstGeom prst="rect">
            <a:avLst/>
          </a:prstGeom>
        </p:spPr>
      </p:pic>
      <p:sp>
        <p:nvSpPr>
          <p:cNvPr name="TextBox 29" id="29"/>
          <p:cNvSpPr txBox="true"/>
          <p:nvPr/>
        </p:nvSpPr>
        <p:spPr>
          <a:xfrm rot="0">
            <a:off x="1028700" y="3669779"/>
            <a:ext cx="6724363" cy="5162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959"/>
              </a:lnSpc>
              <a:spcBef>
                <a:spcPct val="0"/>
              </a:spcBef>
            </a:pPr>
            <a:r>
              <a:rPr lang="en-US" sz="3999" u="none">
                <a:solidFill>
                  <a:srgbClr val="202F5A"/>
                </a:solidFill>
                <a:latin typeface="Nunito Sans Black Bold"/>
              </a:rPr>
              <a:t>Image Resource Page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1028700" y="4758581"/>
            <a:ext cx="5152666" cy="194436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080"/>
              </a:lnSpc>
            </a:pPr>
            <a:r>
              <a:rPr lang="en-US" sz="2200">
                <a:solidFill>
                  <a:srgbClr val="000000"/>
                </a:solidFill>
                <a:latin typeface="Questrial"/>
              </a:rPr>
              <a:t>Use these design resources in your Canva Presentation. </a:t>
            </a:r>
          </a:p>
          <a:p>
            <a:pPr>
              <a:lnSpc>
                <a:spcPts val="3080"/>
              </a:lnSpc>
            </a:pPr>
          </a:p>
          <a:p>
            <a:pPr algn="l" marL="0" indent="0" lvl="0">
              <a:lnSpc>
                <a:spcPts val="3080"/>
              </a:lnSpc>
              <a:spcBef>
                <a:spcPct val="0"/>
              </a:spcBef>
            </a:pPr>
            <a:r>
              <a:rPr lang="en-US" sz="2200">
                <a:solidFill>
                  <a:srgbClr val="000000"/>
                </a:solidFill>
                <a:latin typeface="Questrial"/>
              </a:rPr>
              <a:t>Don't forget to delete this page before presenting.</a:t>
            </a:r>
          </a:p>
        </p:txBody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123594" y="-56126"/>
            <a:ext cx="18535187" cy="10399253"/>
            <a:chOff x="0" y="0"/>
            <a:chExt cx="4881695" cy="2738898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81695" cy="2738898"/>
            </a:xfrm>
            <a:custGeom>
              <a:avLst/>
              <a:gdLst/>
              <a:ahLst/>
              <a:cxnLst/>
              <a:rect r="r" b="b" t="t" l="l"/>
              <a:pathLst>
                <a:path h="2738898" w="4881695">
                  <a:moveTo>
                    <a:pt x="0" y="0"/>
                  </a:moveTo>
                  <a:lnTo>
                    <a:pt x="4881695" y="0"/>
                  </a:lnTo>
                  <a:lnTo>
                    <a:pt x="4881695" y="2738898"/>
                  </a:lnTo>
                  <a:lnTo>
                    <a:pt x="0" y="2738898"/>
                  </a:lnTo>
                  <a:close/>
                </a:path>
              </a:pathLst>
            </a:custGeom>
            <a:solidFill>
              <a:srgbClr val="B8C995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5670553" y="4758494"/>
            <a:ext cx="6946893" cy="12115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99"/>
              </a:lnSpc>
              <a:spcBef>
                <a:spcPct val="0"/>
              </a:spcBef>
            </a:pPr>
            <a:r>
              <a:rPr lang="en-US" sz="2199" u="none">
                <a:solidFill>
                  <a:srgbClr val="000000"/>
                </a:solidFill>
                <a:latin typeface="Questrial"/>
              </a:rPr>
              <a:t>Presentations are communication tools that can be used as demonstrations, lectures, speeches, reports, and more. It is mostly presented before an audience. 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4719613" y="2046630"/>
            <a:ext cx="8848774" cy="206121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920"/>
              </a:lnSpc>
              <a:spcBef>
                <a:spcPct val="0"/>
              </a:spcBef>
            </a:pPr>
            <a:r>
              <a:rPr lang="en-US" sz="8000">
                <a:solidFill>
                  <a:srgbClr val="191919"/>
                </a:solidFill>
                <a:latin typeface="Nunito Sans Black Bold"/>
              </a:rPr>
              <a:t>T</a:t>
            </a:r>
            <a:r>
              <a:rPr lang="en-US" sz="8000" u="none">
                <a:solidFill>
                  <a:srgbClr val="191919"/>
                </a:solidFill>
                <a:latin typeface="Nunito Sans Black Bold"/>
              </a:rPr>
              <a:t>hanks For</a:t>
            </a:r>
          </a:p>
          <a:p>
            <a:pPr algn="ctr" marL="0" indent="0" lvl="0">
              <a:lnSpc>
                <a:spcPts val="7920"/>
              </a:lnSpc>
              <a:spcBef>
                <a:spcPct val="0"/>
              </a:spcBef>
            </a:pPr>
            <a:r>
              <a:rPr lang="en-US" sz="8000" u="none">
                <a:solidFill>
                  <a:srgbClr val="191919"/>
                </a:solidFill>
                <a:latin typeface="Nunito Sans Black Bold"/>
              </a:rPr>
              <a:t>Watching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740375" y="6777712"/>
            <a:ext cx="2807250" cy="2480588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434981">
            <a:off x="13337929" y="8456483"/>
            <a:ext cx="4005932" cy="2119502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true" flipV="false" rot="9473768">
            <a:off x="13761697" y="4424353"/>
            <a:ext cx="7679624" cy="7581794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true" flipV="false" rot="0">
            <a:off x="-1356587" y="-2061234"/>
            <a:ext cx="7679624" cy="7581794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DAFMp0mpDPc</dc:identifier>
  <dcterms:modified xsi:type="dcterms:W3CDTF">2011-08-01T06:04:30Z</dcterms:modified>
  <cp:revision>1</cp:revision>
  <dc:title>Copia de Colorful Illustrated Education infogaphic</dc:title>
</cp:coreProperties>
</file>